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35"/>
  </p:notesMasterIdLst>
  <p:handoutMasterIdLst>
    <p:handoutMasterId r:id="rId36"/>
  </p:handoutMasterIdLst>
  <p:sldIdLst>
    <p:sldId id="338" r:id="rId2"/>
    <p:sldId id="412" r:id="rId3"/>
    <p:sldId id="492" r:id="rId4"/>
    <p:sldId id="493" r:id="rId5"/>
    <p:sldId id="494" r:id="rId6"/>
    <p:sldId id="474" r:id="rId7"/>
    <p:sldId id="475" r:id="rId8"/>
    <p:sldId id="477" r:id="rId9"/>
    <p:sldId id="495" r:id="rId10"/>
    <p:sldId id="479" r:id="rId11"/>
    <p:sldId id="483" r:id="rId12"/>
    <p:sldId id="484" r:id="rId13"/>
    <p:sldId id="519" r:id="rId14"/>
    <p:sldId id="520" r:id="rId15"/>
    <p:sldId id="488" r:id="rId16"/>
    <p:sldId id="496" r:id="rId17"/>
    <p:sldId id="518" r:id="rId18"/>
    <p:sldId id="489" r:id="rId19"/>
    <p:sldId id="498" r:id="rId20"/>
    <p:sldId id="499" r:id="rId21"/>
    <p:sldId id="500" r:id="rId22"/>
    <p:sldId id="501" r:id="rId23"/>
    <p:sldId id="502" r:id="rId24"/>
    <p:sldId id="503" r:id="rId25"/>
    <p:sldId id="511" r:id="rId26"/>
    <p:sldId id="512" r:id="rId27"/>
    <p:sldId id="513" r:id="rId28"/>
    <p:sldId id="514" r:id="rId29"/>
    <p:sldId id="515" r:id="rId30"/>
    <p:sldId id="510" r:id="rId31"/>
    <p:sldId id="516" r:id="rId32"/>
    <p:sldId id="517" r:id="rId33"/>
    <p:sldId id="525" r:id="rId34"/>
  </p:sldIdLst>
  <p:sldSz cx="9144000" cy="6858000" type="screen4x3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35" autoAdjust="0"/>
    <p:restoredTop sz="86412" autoAdjust="0"/>
  </p:normalViewPr>
  <p:slideViewPr>
    <p:cSldViewPr>
      <p:cViewPr varScale="1">
        <p:scale>
          <a:sx n="124" d="100"/>
          <a:sy n="124" d="100"/>
        </p:scale>
        <p:origin x="173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D9F91CD4-3A26-4666-BE3E-E459D6FBD67A}" type="datetimeFigureOut">
              <a:rPr lang="ko-KR" altLang="en-US"/>
              <a:pPr>
                <a:defRPr/>
              </a:pPr>
              <a:t>2023. 10. 10.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EAB370A3-343A-4B2A-8F2D-FEA71B5B50D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3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3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3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3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82798DFF-F406-438A-A518-A31AC3CBFF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69AA89C-87CB-4A2A-BBE8-FFC0706ACF6B}" type="slidenum">
              <a:rPr lang="en-US" altLang="ko-KR" sz="1300" smtClean="0"/>
              <a:pPr>
                <a:spcBef>
                  <a:spcPct val="0"/>
                </a:spcBef>
              </a:pPr>
              <a:t>1</a:t>
            </a:fld>
            <a:endParaRPr lang="en-US" altLang="ko-KR" sz="13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7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1219200"/>
            <a:ext cx="7239000" cy="1371600"/>
          </a:xfrm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92518" name="Rectangle 6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676400" y="3429000"/>
            <a:ext cx="6858000" cy="180022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1"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5572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3575" y="6453188"/>
            <a:ext cx="3384550" cy="2159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ko-KR"/>
              <a:t>C++ by Dissection: Chapter 2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A9A19-CE52-4134-A207-83987431F7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695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3575" y="6453188"/>
            <a:ext cx="3384550" cy="2159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ko-KR"/>
              <a:t>C++ by Dissection: Chapter 2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C647C-2221-40BC-9C6B-7BD82A8021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124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3575" y="6453188"/>
            <a:ext cx="3384550" cy="2159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ko-KR"/>
              <a:t>C++ by Dissection: Chapter 2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C15C2-EAA3-4B5A-8E17-3F67FE94A5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013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3575" y="6453188"/>
            <a:ext cx="3384550" cy="2159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ko-KR"/>
              <a:t>C++ by Dissection: Chapter 2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67C5C-003C-49BC-B261-B199FBD81F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600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3575" y="6453188"/>
            <a:ext cx="3384550" cy="2159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ko-KR"/>
              <a:t>C++ by Dissection: Chapter 2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914E6-C954-4AE9-A5B9-17ADBE3572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327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3575" y="6453188"/>
            <a:ext cx="3384550" cy="2159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ko-KR"/>
              <a:t>C++ by Dissection: Chapter 2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AC8B8-FA28-42D2-A993-F28BFA8953F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088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3575" y="6453188"/>
            <a:ext cx="3384550" cy="2159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ko-KR"/>
              <a:t>C++ by Dissection: Chapter 2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B2EB8-7051-4066-8D4A-7C33184B71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086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3575" y="6453188"/>
            <a:ext cx="3384550" cy="2159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ko-KR"/>
              <a:t>C++ by Dissection: Chapter 2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96CEB-1B8B-4463-9F4B-927B968A3C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298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3575" y="6453188"/>
            <a:ext cx="3384550" cy="2159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ko-KR"/>
              <a:t>C++ by Dissection: Chapter 2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05EFD-F5C2-438C-9213-8F12BBBA9E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041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3575" y="6453188"/>
            <a:ext cx="3384550" cy="215900"/>
          </a:xfrm>
          <a:prstGeom prst="rect">
            <a:avLst/>
          </a:prstGeo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r>
              <a:rPr lang="en-US" altLang="ko-KR"/>
              <a:t>C++ by Dissection: Chapter 2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BE942-3B57-431A-8B8A-2C0CDE0C83A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586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4"/>
          <p:cNvSpPr>
            <a:spLocks noChangeShapeType="1"/>
          </p:cNvSpPr>
          <p:nvPr/>
        </p:nvSpPr>
        <p:spPr bwMode="gray">
          <a:xfrm flipV="1">
            <a:off x="468313" y="6410325"/>
            <a:ext cx="8226425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98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9149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746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1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149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453188"/>
            <a:ext cx="20891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513F74B3-C032-4EFB-A0E6-BB67F519EEA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title"/>
          </p:nvPr>
        </p:nvSpPr>
        <p:spPr bwMode="black">
          <a:xfrm>
            <a:off x="468313" y="319088"/>
            <a:ext cx="82089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cxnSp>
        <p:nvCxnSpPr>
          <p:cNvPr id="1031" name="직선 연결선 2"/>
          <p:cNvCxnSpPr>
            <a:cxnSpLocks noChangeShapeType="1"/>
          </p:cNvCxnSpPr>
          <p:nvPr userDrawn="1"/>
        </p:nvCxnSpPr>
        <p:spPr bwMode="auto">
          <a:xfrm>
            <a:off x="457200" y="1125538"/>
            <a:ext cx="8237538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굴림" pitchFamily="50" charset="-127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굴림" pitchFamily="50" charset="-127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굴림" pitchFamily="50" charset="-127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2se/1.5.0/docs/api/java/lang/Object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642938"/>
            <a:ext cx="7239000" cy="13716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Inheritance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714500" y="2286000"/>
            <a:ext cx="6181725" cy="2928938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Inheritance – concept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super keyword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 members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Constructions of subclass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Polymorphism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Abstract classes and abstract methods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Final classes and final methods</a:t>
            </a:r>
          </a:p>
        </p:txBody>
      </p:sp>
    </p:spTree>
  </p:cSld>
  <p:clrMapOvr>
    <a:masterClrMapping/>
  </p:clrMapOvr>
  <p:transition advTm="33194"/>
  <p:extLst>
    <p:ext uri="{3A86A75C-4F4B-4683-9AE1-C65F6400EC91}">
      <p14:laserTraceLst xmlns:p14="http://schemas.microsoft.com/office/powerpoint/2010/main">
        <p14:tracePtLst>
          <p14:tracePt t="665" x="5262563" y="5138738"/>
          <p14:tracePt t="1984" x="5229225" y="4976813"/>
          <p14:tracePt t="1991" x="5157788" y="4686300"/>
          <p14:tracePt t="1999" x="5057775" y="4214813"/>
          <p14:tracePt t="2017" x="4852988" y="3538538"/>
          <p14:tracePt t="2034" x="4681538" y="2990850"/>
          <p14:tracePt t="2050" x="4495800" y="2505075"/>
          <p14:tracePt t="2083" x="4362450" y="2338388"/>
          <p14:tracePt t="2117" x="4262438" y="2286000"/>
          <p14:tracePt t="2133" x="4252913" y="2286000"/>
          <p14:tracePt t="2351" x="4233863" y="2228850"/>
          <p14:tracePt t="2359" x="4205288" y="2157413"/>
          <p14:tracePt t="2366" x="4171950" y="2090738"/>
          <p14:tracePt t="2383" x="4076700" y="1900238"/>
          <p14:tracePt t="2399" x="3986213" y="1738313"/>
          <p14:tracePt t="2416" x="3924300" y="1657350"/>
          <p14:tracePt t="2433" x="3824288" y="1581150"/>
          <p14:tracePt t="2449" x="3781425" y="1562100"/>
          <p14:tracePt t="2466" x="3752850" y="1557338"/>
          <p14:tracePt t="2483" x="3733800" y="1547813"/>
          <p14:tracePt t="2499" x="3724275" y="1547813"/>
          <p14:tracePt t="2516" x="3714750" y="1547813"/>
          <p14:tracePt t="2564" x="3709988" y="1547813"/>
          <p14:tracePt t="2572" x="3705225" y="1552575"/>
          <p14:tracePt t="2583" x="3700463" y="1571625"/>
          <p14:tracePt t="2599" x="3681413" y="1614488"/>
          <p14:tracePt t="2616" x="3648075" y="1681163"/>
          <p14:tracePt t="2633" x="3629025" y="1700213"/>
          <p14:tracePt t="2649" x="3614738" y="1714500"/>
          <p14:tracePt t="2666" x="3590925" y="1724025"/>
          <p14:tracePt t="2683" x="3557588" y="1733550"/>
          <p14:tracePt t="2699" x="3538538" y="1743075"/>
          <p14:tracePt t="2716" x="3500438" y="1743075"/>
          <p14:tracePt t="2733" x="3471863" y="1743075"/>
          <p14:tracePt t="2749" x="3424238" y="1747838"/>
          <p14:tracePt t="2766" x="3381375" y="1762125"/>
          <p14:tracePt t="2783" x="3343275" y="1771650"/>
          <p14:tracePt t="2799" x="3276600" y="1800225"/>
          <p14:tracePt t="2816" x="3209925" y="1819275"/>
          <p14:tracePt t="2833" x="3138488" y="1843088"/>
          <p14:tracePt t="2849" x="3019425" y="1876425"/>
          <p14:tracePt t="2866" x="2800350" y="1928813"/>
          <p14:tracePt t="2883" x="2633663" y="1962150"/>
          <p14:tracePt t="2899" x="2476500" y="1981200"/>
          <p14:tracePt t="2916" x="2371725" y="1981200"/>
          <p14:tracePt t="2933" x="2224088" y="1962150"/>
          <p14:tracePt t="2949" x="2147888" y="1924050"/>
          <p14:tracePt t="2966" x="2095500" y="1871663"/>
          <p14:tracePt t="2983" x="2000250" y="1690688"/>
          <p14:tracePt t="2999" x="1966913" y="1576388"/>
          <p14:tracePt t="3016" x="1971675" y="1462088"/>
          <p14:tracePt t="3033" x="2028825" y="1257300"/>
          <p14:tracePt t="3049" x="2152650" y="1042988"/>
          <p14:tracePt t="3066" x="2247900" y="942975"/>
          <p14:tracePt t="3083" x="2433638" y="819150"/>
          <p14:tracePt t="3099" x="2614613" y="738188"/>
          <p14:tracePt t="3116" x="2919413" y="671513"/>
          <p14:tracePt t="3133" x="3128963" y="671513"/>
          <p14:tracePt t="3149" x="3309938" y="685800"/>
          <p14:tracePt t="3166" x="3481388" y="719138"/>
          <p14:tracePt t="3183" x="3657600" y="800100"/>
          <p14:tracePt t="3199" x="3729038" y="862013"/>
          <p14:tracePt t="3216" x="3786188" y="981075"/>
          <p14:tracePt t="3233" x="3824288" y="1119188"/>
          <p14:tracePt t="3249" x="3814763" y="1223963"/>
          <p14:tracePt t="3266" x="3795713" y="1271588"/>
          <p14:tracePt t="3283" x="3762375" y="1314450"/>
          <p14:tracePt t="3299" x="3690938" y="1395413"/>
          <p14:tracePt t="3316" x="3619500" y="1457325"/>
          <p14:tracePt t="3333" x="3548063" y="1519238"/>
          <p14:tracePt t="3349" x="3471863" y="1566863"/>
          <p14:tracePt t="3366" x="3333750" y="1638300"/>
          <p14:tracePt t="3383" x="3248025" y="1666875"/>
          <p14:tracePt t="3399" x="3186113" y="1690688"/>
          <p14:tracePt t="3416" x="3133725" y="1704975"/>
          <p14:tracePt t="3432" x="3081338" y="1714500"/>
          <p14:tracePt t="3449" x="3057525" y="1719263"/>
          <p14:tracePt t="3466" x="3033713" y="1728788"/>
          <p14:tracePt t="3483" x="3014663" y="1738313"/>
          <p14:tracePt t="3499" x="2976563" y="1747838"/>
          <p14:tracePt t="3516" x="2967038" y="1762125"/>
          <p14:tracePt t="4610" x="3005138" y="1757363"/>
          <p14:tracePt t="4618" x="3052763" y="1752600"/>
          <p14:tracePt t="4633" x="3124200" y="1738313"/>
          <p14:tracePt t="4650" x="3167063" y="1728788"/>
          <p14:tracePt t="4666" x="3195638" y="1724025"/>
          <p14:tracePt t="4683" x="3224213" y="1724025"/>
          <p14:tracePt t="4699" x="3228975" y="1724025"/>
          <p14:tracePt t="4733" x="3228975" y="1728788"/>
          <p14:tracePt t="4766" x="3219450" y="1743075"/>
          <p14:tracePt t="4783" x="3205163" y="1747838"/>
          <p14:tracePt t="4799" x="3171825" y="1762125"/>
          <p14:tracePt t="4816" x="3143250" y="1762125"/>
          <p14:tracePt t="4833" x="3114675" y="1762125"/>
          <p14:tracePt t="4849" x="3076575" y="1762125"/>
          <p14:tracePt t="4866" x="3028950" y="1762125"/>
          <p14:tracePt t="4883" x="3000375" y="1771650"/>
          <p14:tracePt t="4899" x="2967038" y="1776413"/>
          <p14:tracePt t="4916" x="2933700" y="1795463"/>
          <p14:tracePt t="4932" x="2886075" y="1819275"/>
          <p14:tracePt t="4949" x="2847975" y="1838325"/>
          <p14:tracePt t="4966" x="2805113" y="1862138"/>
          <p14:tracePt t="4982" x="2733675" y="1895475"/>
          <p14:tracePt t="4999" x="2695575" y="1909763"/>
          <p14:tracePt t="5016" x="2638425" y="1909763"/>
          <p14:tracePt t="5032" x="2557463" y="1909763"/>
          <p14:tracePt t="5049" x="2419350" y="1900238"/>
          <p14:tracePt t="5066" x="2281238" y="1881188"/>
          <p14:tracePt t="5082" x="2147888" y="1857375"/>
          <p14:tracePt t="5099" x="2052638" y="1833563"/>
          <p14:tracePt t="5116" x="1962150" y="1804988"/>
          <p14:tracePt t="5132" x="1928813" y="1800225"/>
          <p14:tracePt t="5149" x="1914525" y="1795463"/>
          <p14:tracePt t="5166" x="1905000" y="1785938"/>
          <p14:tracePt t="5182" x="1900238" y="1752600"/>
          <p14:tracePt t="5199" x="1905000" y="1662113"/>
          <p14:tracePt t="5216" x="1947863" y="1514475"/>
          <p14:tracePt t="5233" x="2028825" y="1362075"/>
          <p14:tracePt t="5249" x="2119313" y="1243013"/>
          <p14:tracePt t="5266" x="2195513" y="1143000"/>
          <p14:tracePt t="5282" x="2262188" y="1076325"/>
          <p14:tracePt t="5300" x="2390775" y="1000125"/>
          <p14:tracePt t="5316" x="2486025" y="985838"/>
          <p14:tracePt t="5333" x="2557463" y="985838"/>
          <p14:tracePt t="5349" x="2609850" y="1000125"/>
          <p14:tracePt t="5366" x="2676525" y="1038225"/>
          <p14:tracePt t="5382" x="2714625" y="1071563"/>
          <p14:tracePt t="5399" x="2743200" y="1100138"/>
          <p14:tracePt t="5416" x="2781300" y="1152525"/>
          <p14:tracePt t="5432" x="2805113" y="1195388"/>
          <p14:tracePt t="5449" x="2824163" y="1247775"/>
          <p14:tracePt t="5466" x="2838450" y="1319213"/>
          <p14:tracePt t="5483" x="2862263" y="1400175"/>
          <p14:tracePt t="5499" x="2867025" y="1428750"/>
          <p14:tracePt t="5516" x="2867025" y="1443038"/>
          <p14:tracePt t="5533" x="2867025" y="1457325"/>
          <p14:tracePt t="5550" x="2867025" y="1466850"/>
          <p14:tracePt t="5567" x="2867025" y="1471613"/>
          <p14:tracePt t="5583" x="2862263" y="1490663"/>
          <p14:tracePt t="5599" x="2857500" y="1504950"/>
          <p14:tracePt t="5616" x="2833688" y="1543050"/>
          <p14:tracePt t="5633" x="2814638" y="1566863"/>
          <p14:tracePt t="5650" x="2790825" y="1604963"/>
          <p14:tracePt t="5666" x="2767013" y="1643063"/>
          <p14:tracePt t="5683" x="2728913" y="1685925"/>
          <p14:tracePt t="5888" x="2738438" y="1766888"/>
          <p14:tracePt t="5895" x="2757488" y="1843088"/>
          <p14:tracePt t="5902" x="2771775" y="1905000"/>
          <p14:tracePt t="5917" x="2795588" y="1985963"/>
          <p14:tracePt t="5933" x="2819400" y="2081213"/>
          <p14:tracePt t="5949" x="2852738" y="2190750"/>
          <p14:tracePt t="5966" x="2886075" y="2276475"/>
          <p14:tracePt t="5983" x="2924175" y="2343150"/>
          <p14:tracePt t="5999" x="2943225" y="2362200"/>
          <p14:tracePt t="6016" x="2957513" y="2386013"/>
          <p14:tracePt t="6032" x="2967038" y="2395538"/>
          <p14:tracePt t="6049" x="2990850" y="2428875"/>
          <p14:tracePt t="6066" x="3009900" y="2452688"/>
          <p14:tracePt t="6083" x="3019425" y="2471738"/>
          <p14:tracePt t="6099" x="3024188" y="2486025"/>
          <p14:tracePt t="6116" x="3033713" y="2495550"/>
          <p14:tracePt t="6132" x="3043238" y="2500313"/>
          <p14:tracePt t="6149" x="3048000" y="2505075"/>
          <p14:tracePt t="6166" x="3052763" y="2514600"/>
          <p14:tracePt t="6248" x="3052763" y="2519363"/>
          <p14:tracePt t="6255" x="3052763" y="2524125"/>
          <p14:tracePt t="6270" x="3048000" y="2528888"/>
          <p14:tracePt t="6282" x="3048000" y="2533650"/>
          <p14:tracePt t="6300" x="3019425" y="2581275"/>
          <p14:tracePt t="6316" x="2986088" y="2609850"/>
          <p14:tracePt t="6333" x="2928938" y="2662238"/>
          <p14:tracePt t="6349" x="2852738" y="2709863"/>
          <p14:tracePt t="6366" x="2757488" y="2752725"/>
          <p14:tracePt t="6382" x="2700338" y="2781300"/>
          <p14:tracePt t="6399" x="2657475" y="2790825"/>
          <p14:tracePt t="6416" x="2595563" y="2805113"/>
          <p14:tracePt t="6432" x="2562225" y="2805113"/>
          <p14:tracePt t="6449" x="2524125" y="2805113"/>
          <p14:tracePt t="6466" x="2505075" y="2805113"/>
          <p14:tracePt t="6483" x="2481263" y="2790825"/>
          <p14:tracePt t="6499" x="2466975" y="2767013"/>
          <p14:tracePt t="6516" x="2457450" y="2700338"/>
          <p14:tracePt t="6532" x="2476500" y="2624138"/>
          <p14:tracePt t="6551" x="2543175" y="2528888"/>
          <p14:tracePt t="6566" x="2614613" y="2466975"/>
          <p14:tracePt t="6582" x="2733675" y="2386013"/>
          <p14:tracePt t="6599" x="2886075" y="2333625"/>
          <p14:tracePt t="6616" x="3048000" y="2300288"/>
          <p14:tracePt t="6632" x="3138488" y="2295525"/>
          <p14:tracePt t="6649" x="3233738" y="2295525"/>
          <p14:tracePt t="6666" x="3362325" y="2319338"/>
          <p14:tracePt t="6682" x="3414713" y="2333625"/>
          <p14:tracePt t="6699" x="3448050" y="2338388"/>
          <p14:tracePt t="6716" x="3457575" y="2343150"/>
          <p14:tracePt t="6732" x="3467100" y="2343150"/>
          <p14:tracePt t="6749" x="3476625" y="2343150"/>
          <p14:tracePt t="6766" x="3476625" y="2352675"/>
          <p14:tracePt t="6782" x="3467100" y="2381250"/>
          <p14:tracePt t="6799" x="3405188" y="2519363"/>
          <p14:tracePt t="6816" x="3357563" y="2605088"/>
          <p14:tracePt t="6832" x="3319463" y="2662238"/>
          <p14:tracePt t="6849" x="3290888" y="2700338"/>
          <p14:tracePt t="6866" x="3252788" y="2738438"/>
          <p14:tracePt t="6882" x="3243263" y="2747963"/>
          <p14:tracePt t="6899" x="3238500" y="2752725"/>
          <p14:tracePt t="6916" x="3224213" y="2762250"/>
          <p14:tracePt t="6932" x="3195638" y="2762250"/>
          <p14:tracePt t="6949" x="3143250" y="2738438"/>
          <p14:tracePt t="6966" x="3057525" y="2709863"/>
          <p14:tracePt t="6967" x="3005138" y="2676525"/>
          <p14:tracePt t="6983" x="2928938" y="2628900"/>
          <p14:tracePt t="6999" x="2857500" y="2576513"/>
          <p14:tracePt t="7016" x="2828925" y="2543175"/>
          <p14:tracePt t="7032" x="2800350" y="2519363"/>
          <p14:tracePt t="7049" x="2771775" y="2500313"/>
          <p14:tracePt t="7066" x="2762250" y="2495550"/>
          <p14:tracePt t="7082" x="2752725" y="2476500"/>
          <p14:tracePt t="7099" x="2743200" y="2457450"/>
          <p14:tracePt t="7116" x="2738438" y="2386013"/>
          <p14:tracePt t="7132" x="2738438" y="2338388"/>
          <p14:tracePt t="7149" x="2747963" y="2295525"/>
          <p14:tracePt t="7166" x="2771775" y="2243138"/>
          <p14:tracePt t="7182" x="2809875" y="2219325"/>
          <p14:tracePt t="7199" x="2881313" y="2205038"/>
          <p14:tracePt t="7216" x="2971800" y="2195513"/>
          <p14:tracePt t="7232" x="3062288" y="2219325"/>
          <p14:tracePt t="7249" x="3109913" y="2247900"/>
          <p14:tracePt t="7266" x="3138488" y="2271713"/>
          <p14:tracePt t="7282" x="3162300" y="2295525"/>
          <p14:tracePt t="7299" x="3190875" y="2333625"/>
          <p14:tracePt t="7316" x="3200400" y="2357438"/>
          <p14:tracePt t="7333" x="3205163" y="2366963"/>
          <p14:tracePt t="7351" x="3200400" y="2400300"/>
          <p14:tracePt t="7367" x="3195638" y="2433638"/>
          <p14:tracePt t="7383" x="3186113" y="2481263"/>
          <p14:tracePt t="7399" x="3162300" y="2528888"/>
          <p14:tracePt t="7416" x="3138488" y="2581275"/>
          <p14:tracePt t="7433" x="3133725" y="2600325"/>
          <p14:tracePt t="7449" x="3124200" y="2609850"/>
          <p14:tracePt t="7800" x="3124200" y="2614613"/>
          <p14:tracePt t="7807" x="3124200" y="2619375"/>
          <p14:tracePt t="7816" x="3124200" y="2628900"/>
          <p14:tracePt t="7833" x="3124200" y="2647950"/>
          <p14:tracePt t="7850" x="3114675" y="2671763"/>
          <p14:tracePt t="7866" x="3095625" y="2705100"/>
          <p14:tracePt t="7882" x="3076575" y="2738438"/>
          <p14:tracePt t="7916" x="3043238" y="2800350"/>
          <p14:tracePt t="7949" x="3028950" y="2819400"/>
          <p14:tracePt t="7967" x="3024188" y="2824163"/>
          <p14:tracePt t="7983" x="3024188" y="2828925"/>
          <p14:tracePt t="8019" x="3024188" y="2833688"/>
          <p14:tracePt t="8114" x="3024188" y="2838450"/>
          <p14:tracePt t="8122" x="3019425" y="2838450"/>
          <p14:tracePt t="8132" x="3014663" y="2847975"/>
          <p14:tracePt t="8149" x="3005138" y="2862263"/>
          <p14:tracePt t="8166" x="2995613" y="2876550"/>
          <p14:tracePt t="8182" x="2990850" y="2886075"/>
          <p14:tracePt t="8199" x="2981325" y="2890838"/>
          <p14:tracePt t="8216" x="2981325" y="2895600"/>
          <p14:tracePt t="8232" x="2976563" y="2895600"/>
          <p14:tracePt t="8292" x="2971800" y="2895600"/>
          <p14:tracePt t="8320" x="2971800" y="2900363"/>
          <p14:tracePt t="8327" x="2967038" y="2905125"/>
          <p14:tracePt t="8343" x="2962275" y="2909888"/>
          <p14:tracePt t="8350" x="2957513" y="2914650"/>
          <p14:tracePt t="8366" x="2952750" y="2919413"/>
          <p14:tracePt t="8382" x="2947988" y="2924175"/>
          <p14:tracePt t="8399" x="2938463" y="2928938"/>
          <p14:tracePt t="8416" x="2933700" y="2928938"/>
          <p14:tracePt t="8453" x="2928938" y="2928938"/>
          <p14:tracePt t="8490" x="2924175" y="2928938"/>
          <p14:tracePt t="8505" x="2919413" y="2928938"/>
          <p14:tracePt t="8512" x="2914650" y="2933700"/>
          <p14:tracePt t="8519" x="2909888" y="2933700"/>
          <p14:tracePt t="8532" x="2895600" y="2938463"/>
          <p14:tracePt t="8549" x="2876550" y="2938463"/>
          <p14:tracePt t="8566" x="2867025" y="2943225"/>
          <p14:tracePt t="8582" x="2852738" y="2943225"/>
          <p14:tracePt t="8599" x="2838450" y="2943225"/>
          <p14:tracePt t="8616" x="2833688" y="2943225"/>
          <p14:tracePt t="8632" x="2828925" y="2943225"/>
          <p14:tracePt t="8649" x="2819400" y="2943225"/>
          <p14:tracePt t="8682" x="2809875" y="2943225"/>
          <p14:tracePt t="8699" x="2805113" y="2943225"/>
          <p14:tracePt t="8716" x="2800350" y="2943225"/>
          <p14:tracePt t="8732" x="2790825" y="2943225"/>
          <p14:tracePt t="8749" x="2781300" y="2943225"/>
          <p14:tracePt t="8766" x="2776538" y="2943225"/>
          <p14:tracePt t="8782" x="2771775" y="2943225"/>
          <p14:tracePt t="8799" x="2762250" y="2943225"/>
          <p14:tracePt t="8816" x="2752725" y="2943225"/>
          <p14:tracePt t="8849" x="2743200" y="2943225"/>
          <p14:tracePt t="8866" x="2733675" y="2943225"/>
          <p14:tracePt t="8882" x="2728913" y="2943225"/>
          <p14:tracePt t="8899" x="2724150" y="2943225"/>
          <p14:tracePt t="8916" x="2714625" y="2938463"/>
          <p14:tracePt t="8932" x="2705100" y="2938463"/>
          <p14:tracePt t="8949" x="2700338" y="2938463"/>
          <p14:tracePt t="8966" x="2695575" y="2933700"/>
          <p14:tracePt t="8982" x="2686050" y="2933700"/>
          <p14:tracePt t="8999" x="2676525" y="2933700"/>
          <p14:tracePt t="9033" x="2671763" y="2933700"/>
          <p14:tracePt t="9055" x="2667000" y="2933700"/>
          <p14:tracePt t="9070" x="2662238" y="2933700"/>
          <p14:tracePt t="9082" x="2657475" y="2933700"/>
          <p14:tracePt t="9099" x="2638425" y="2933700"/>
          <p14:tracePt t="9115" x="2609850" y="2943225"/>
          <p14:tracePt t="9132" x="2566988" y="2952750"/>
          <p14:tracePt t="9149" x="2524125" y="2957513"/>
          <p14:tracePt t="9166" x="2447925" y="2971800"/>
          <p14:tracePt t="9182" x="2395538" y="2976563"/>
          <p14:tracePt t="9199" x="2347913" y="2976563"/>
          <p14:tracePt t="9215" x="2295525" y="2962275"/>
          <p14:tracePt t="9232" x="2233613" y="2938463"/>
          <p14:tracePt t="9249" x="2200275" y="2924175"/>
          <p14:tracePt t="9265" x="2181225" y="2905125"/>
          <p14:tracePt t="9282" x="2157413" y="2895600"/>
          <p14:tracePt t="9299" x="2147888" y="2886075"/>
          <p14:tracePt t="9315" x="2138363" y="2881313"/>
          <p14:tracePt t="9332" x="2138363" y="2862263"/>
          <p14:tracePt t="9349" x="2143125" y="2819400"/>
          <p14:tracePt t="9365" x="2162175" y="2790825"/>
          <p14:tracePt t="9383" x="2185988" y="2762250"/>
          <p14:tracePt t="9400" x="2219325" y="2724150"/>
          <p14:tracePt t="9416" x="2266950" y="2686050"/>
          <p14:tracePt t="9432" x="2305050" y="2671763"/>
          <p14:tracePt t="9449" x="2343150" y="2667000"/>
          <p14:tracePt t="9466" x="2362200" y="2667000"/>
          <p14:tracePt t="9482" x="2381250" y="2676525"/>
          <p14:tracePt t="9499" x="2400300" y="2690813"/>
          <p14:tracePt t="9516" x="2409825" y="2709863"/>
          <p14:tracePt t="9532" x="2414588" y="2733675"/>
          <p14:tracePt t="9549" x="2428875" y="2767013"/>
          <p14:tracePt t="9565" x="2428875" y="2776538"/>
          <p14:tracePt t="9582" x="2428875" y="2790825"/>
          <p14:tracePt t="9599" x="2428875" y="2800350"/>
          <p14:tracePt t="9616" x="2428875" y="2805113"/>
          <p14:tracePt t="9632" x="2428875" y="2814638"/>
          <p14:tracePt t="9649" x="2428875" y="2819400"/>
          <p14:tracePt t="9702" x="2428875" y="2824163"/>
          <p14:tracePt t="9732" x="2428875" y="2833688"/>
          <p14:tracePt t="10658" x="2447925" y="2847975"/>
          <p14:tracePt t="10665" x="2466975" y="2862263"/>
          <p14:tracePt t="10672" x="2490788" y="2871788"/>
          <p14:tracePt t="10699" x="2543175" y="2909888"/>
          <p14:tracePt t="10732" x="2609850" y="2943225"/>
          <p14:tracePt t="10749" x="2633663" y="2962275"/>
          <p14:tracePt t="10765" x="2643188" y="2976563"/>
          <p14:tracePt t="10782" x="2667000" y="2986088"/>
          <p14:tracePt t="10799" x="2681288" y="3005138"/>
          <p14:tracePt t="10815" x="2695575" y="3019425"/>
          <p14:tracePt t="10832" x="2719388" y="3028950"/>
          <p14:tracePt t="10849" x="2743200" y="3052763"/>
          <p14:tracePt t="10865" x="2762250" y="3067050"/>
          <p14:tracePt t="10882" x="2781300" y="3081338"/>
          <p14:tracePt t="10899" x="2800350" y="3095625"/>
          <p14:tracePt t="10915" x="2833688" y="3119438"/>
          <p14:tracePt t="10932" x="2857500" y="3138488"/>
          <p14:tracePt t="10949" x="2876550" y="3143250"/>
          <p14:tracePt t="10965" x="2886075" y="3148013"/>
          <p14:tracePt t="10982" x="2905125" y="3157538"/>
          <p14:tracePt t="10999" x="2914650" y="3167063"/>
          <p14:tracePt t="11015" x="2924175" y="3171825"/>
          <p14:tracePt t="11032" x="2938463" y="3181350"/>
          <p14:tracePt t="11049" x="2952750" y="3186113"/>
          <p14:tracePt t="11065" x="2962275" y="3195638"/>
          <p14:tracePt t="11082" x="2976563" y="3200400"/>
          <p14:tracePt t="11099" x="2986088" y="3209925"/>
          <p14:tracePt t="11115" x="2990850" y="3209925"/>
          <p14:tracePt t="11132" x="3000375" y="3209925"/>
          <p14:tracePt t="11149" x="3005138" y="3214688"/>
          <p14:tracePt t="11165" x="3014663" y="3219450"/>
          <p14:tracePt t="11182" x="3019425" y="3224213"/>
          <p14:tracePt t="11199" x="3028950" y="3224213"/>
          <p14:tracePt t="11216" x="3038475" y="3224213"/>
          <p14:tracePt t="11341" x="3038475" y="3228975"/>
          <p14:tracePt t="11348" x="3038475" y="3233738"/>
          <p14:tracePt t="11363" x="3038475" y="3238500"/>
          <p14:tracePt t="11370" x="3038475" y="3243263"/>
          <p14:tracePt t="11385" x="3038475" y="3248025"/>
          <p14:tracePt t="11399" x="3038475" y="3252788"/>
          <p14:tracePt t="11459" x="3038475" y="3257550"/>
          <p14:tracePt t="11466" x="3033713" y="3262313"/>
          <p14:tracePt t="11481" x="3028950" y="3267075"/>
          <p14:tracePt t="11488" x="3024188" y="3271838"/>
          <p14:tracePt t="11499" x="3024188" y="3276600"/>
          <p14:tracePt t="11516" x="3009900" y="3290888"/>
          <p14:tracePt t="11532" x="2981325" y="3314700"/>
          <p14:tracePt t="11549" x="2971800" y="3328988"/>
          <p14:tracePt t="11565" x="2952750" y="3348038"/>
          <p14:tracePt t="11582" x="2938463" y="3357563"/>
          <p14:tracePt t="11599" x="2919413" y="3371850"/>
          <p14:tracePt t="11615" x="2909888" y="3381375"/>
          <p14:tracePt t="11632" x="2886075" y="3400425"/>
          <p14:tracePt t="11649" x="2862263" y="3409950"/>
          <p14:tracePt t="11665" x="2828925" y="3429000"/>
          <p14:tracePt t="11682" x="2809875" y="3433763"/>
          <p14:tracePt t="11699" x="2790825" y="3443288"/>
          <p14:tracePt t="11715" x="2771775" y="3443288"/>
          <p14:tracePt t="11732" x="2757488" y="3443288"/>
          <p14:tracePt t="11749" x="2743200" y="3443288"/>
          <p14:tracePt t="11765" x="2719388" y="3443288"/>
          <p14:tracePt t="11782" x="2667000" y="3443288"/>
          <p14:tracePt t="11799" x="2633663" y="3443288"/>
          <p14:tracePt t="11815" x="2595563" y="3443288"/>
          <p14:tracePt t="11832" x="2571750" y="3438525"/>
          <p14:tracePt t="11849" x="2538413" y="3424238"/>
          <p14:tracePt t="11865" x="2524125" y="3419475"/>
          <p14:tracePt t="11882" x="2509838" y="3414713"/>
          <p14:tracePt t="11899" x="2500313" y="3405188"/>
          <p14:tracePt t="11915" x="2476500" y="3371850"/>
          <p14:tracePt t="11932" x="2466975" y="3328988"/>
          <p14:tracePt t="11949" x="2466975" y="3286125"/>
          <p14:tracePt t="11965" x="2471738" y="3238500"/>
          <p14:tracePt t="11982" x="2490788" y="3209925"/>
          <p14:tracePt t="11999" x="2509838" y="3186113"/>
          <p14:tracePt t="12015" x="2533650" y="3167063"/>
          <p14:tracePt t="12032" x="2566988" y="3143250"/>
          <p14:tracePt t="12049" x="2590800" y="3133725"/>
          <p14:tracePt t="12065" x="2609850" y="3128963"/>
          <p14:tracePt t="12082" x="2633663" y="3119438"/>
          <p14:tracePt t="12099" x="2662238" y="3119438"/>
          <p14:tracePt t="12115" x="2681288" y="3124200"/>
          <p14:tracePt t="12132" x="2695575" y="3128963"/>
          <p14:tracePt t="12149" x="2705100" y="3133725"/>
          <p14:tracePt t="12165" x="2724150" y="3143250"/>
          <p14:tracePt t="12182" x="2738438" y="3148013"/>
          <p14:tracePt t="12199" x="2747963" y="3157538"/>
          <p14:tracePt t="12215" x="2757488" y="3162300"/>
          <p14:tracePt t="12253" x="2762250" y="3167063"/>
          <p14:tracePt t="12265" x="2767013" y="3167063"/>
          <p14:tracePt t="12282" x="2776538" y="3200400"/>
          <p14:tracePt t="12299" x="2776538" y="3248025"/>
          <p14:tracePt t="12315" x="2776538" y="3290888"/>
          <p14:tracePt t="12332" x="2776538" y="3319463"/>
          <p14:tracePt t="12348" x="2776538" y="3352800"/>
          <p14:tracePt t="12365" x="2776538" y="3362325"/>
          <p14:tracePt t="12382" x="2771775" y="3367088"/>
          <p14:tracePt t="12399" x="2767013" y="3371850"/>
          <p14:tracePt t="12415" x="2757488" y="3381375"/>
          <p14:tracePt t="12432" x="2752725" y="3390900"/>
          <p14:tracePt t="12449" x="2743200" y="3395663"/>
          <p14:tracePt t="12465" x="2724150" y="3405188"/>
          <p14:tracePt t="12482" x="2700338" y="3409950"/>
          <p14:tracePt t="12499" x="2671763" y="3424238"/>
          <p14:tracePt t="12515" x="2643188" y="3429000"/>
          <p14:tracePt t="12532" x="2605088" y="3429000"/>
          <p14:tracePt t="12549" x="2581275" y="3429000"/>
          <p14:tracePt t="12566" x="2562225" y="3429000"/>
          <p14:tracePt t="12582" x="2538413" y="3429000"/>
          <p14:tracePt t="12599" x="2519363" y="3414713"/>
          <p14:tracePt t="12615" x="2505075" y="3414713"/>
          <p14:tracePt t="12632" x="2500313" y="3414713"/>
          <p14:tracePt t="12649" x="2490788" y="3405188"/>
          <p14:tracePt t="12665" x="2486025" y="3386138"/>
          <p14:tracePt t="12682" x="2486025" y="3357563"/>
          <p14:tracePt t="12699" x="2486025" y="3314700"/>
          <p14:tracePt t="12715" x="2509838" y="3257550"/>
          <p14:tracePt t="12732" x="2533650" y="3233738"/>
          <p14:tracePt t="12749" x="2566988" y="3209925"/>
          <p14:tracePt t="12765" x="2605088" y="3190875"/>
          <p14:tracePt t="12782" x="2652713" y="3181350"/>
          <p14:tracePt t="12798" x="2681288" y="3171825"/>
          <p14:tracePt t="12815" x="2700338" y="3171825"/>
          <p14:tracePt t="12832" x="2714625" y="3176588"/>
          <p14:tracePt t="12849" x="2724150" y="3186113"/>
          <p14:tracePt t="12865" x="2733675" y="3195638"/>
          <p14:tracePt t="12882" x="2747963" y="3224213"/>
          <p14:tracePt t="12899" x="2752725" y="3252788"/>
          <p14:tracePt t="12915" x="2767013" y="3300413"/>
          <p14:tracePt t="12932" x="2771775" y="3319463"/>
          <p14:tracePt t="12948" x="2771775" y="3338513"/>
          <p14:tracePt t="12965" x="2771775" y="3352800"/>
          <p14:tracePt t="12982" x="2771775" y="3357563"/>
          <p14:tracePt t="12999" x="2771775" y="3362325"/>
          <p14:tracePt t="13015" x="2771775" y="3371850"/>
          <p14:tracePt t="15810" x="2776538" y="3371850"/>
          <p14:tracePt t="15817" x="2786063" y="3367088"/>
          <p14:tracePt t="15824" x="2790825" y="3362325"/>
          <p14:tracePt t="15833" x="2800350" y="3362325"/>
          <p14:tracePt t="15848" x="2824163" y="3352800"/>
          <p14:tracePt t="15865" x="2843213" y="3352800"/>
          <p14:tracePt t="15882" x="2867025" y="3352800"/>
          <p14:tracePt t="15915" x="2905125" y="3352800"/>
          <p14:tracePt t="15948" x="2914650" y="3352800"/>
          <p14:tracePt t="15965" x="2924175" y="3352800"/>
          <p14:tracePt t="17920" x="2957513" y="3352800"/>
          <p14:tracePt t="17927" x="3000375" y="3362325"/>
          <p14:tracePt t="17935" x="3052763" y="3376613"/>
          <p14:tracePt t="17949" x="3148013" y="3409950"/>
          <p14:tracePt t="17965" x="3252788" y="3452813"/>
          <p14:tracePt t="17982" x="3343275" y="3490913"/>
          <p14:tracePt t="17999" x="3405188" y="3519488"/>
          <p14:tracePt t="18031" x="3524250" y="3571875"/>
          <p14:tracePt t="18065" x="3590925" y="3586163"/>
          <p14:tracePt t="18081" x="3643313" y="3595688"/>
          <p14:tracePt t="18098" x="3686175" y="3609975"/>
          <p14:tracePt t="18115" x="3714750" y="3614738"/>
          <p14:tracePt t="18132" x="3743325" y="3619500"/>
          <p14:tracePt t="18148" x="3776663" y="3633788"/>
          <p14:tracePt t="18165" x="3795713" y="3638550"/>
          <p14:tracePt t="18181" x="3810000" y="3643313"/>
          <p14:tracePt t="18198" x="3829050" y="3643313"/>
          <p14:tracePt t="18215" x="3838575" y="3643313"/>
          <p14:tracePt t="18231" x="3848100" y="3648075"/>
          <p14:tracePt t="18248" x="3871913" y="3652838"/>
          <p14:tracePt t="18265" x="3905250" y="3662363"/>
          <p14:tracePt t="18282" x="3924300" y="3671888"/>
          <p14:tracePt t="18298" x="3952875" y="3671888"/>
          <p14:tracePt t="18315" x="3981450" y="3671888"/>
          <p14:tracePt t="18331" x="4033838" y="3671888"/>
          <p14:tracePt t="18348" x="4071938" y="3671888"/>
          <p14:tracePt t="18365" x="4100513" y="3671888"/>
          <p14:tracePt t="18382" x="4148138" y="3671888"/>
          <p14:tracePt t="18398" x="4181475" y="3671888"/>
          <p14:tracePt t="18415" x="4205288" y="3671888"/>
          <p14:tracePt t="18431" x="4224338" y="3671888"/>
          <p14:tracePt t="18448" x="4248150" y="3671888"/>
          <p14:tracePt t="18465" x="4267200" y="3671888"/>
          <p14:tracePt t="18482" x="4271963" y="3671888"/>
          <p14:tracePt t="18498" x="4276725" y="3671888"/>
          <p14:tracePt t="18515" x="4286250" y="3671888"/>
          <p14:tracePt t="18532" x="4295775" y="3671888"/>
          <p14:tracePt t="18548" x="4300538" y="3671888"/>
          <p14:tracePt t="18597" x="4305300" y="3671888"/>
          <p14:tracePt t="18824" x="4300538" y="3671888"/>
          <p14:tracePt t="18831" x="4295775" y="3671888"/>
          <p14:tracePt t="18846" x="4291013" y="3676650"/>
          <p14:tracePt t="18853" x="4286250" y="3676650"/>
          <p14:tracePt t="18865" x="4286250" y="3681413"/>
          <p14:tracePt t="18882" x="4276725" y="3690938"/>
          <p14:tracePt t="18898" x="4257675" y="3695700"/>
          <p14:tracePt t="18915" x="4243388" y="3700463"/>
          <p14:tracePt t="18932" x="4233863" y="3709988"/>
          <p14:tracePt t="18948" x="4214813" y="3719513"/>
          <p14:tracePt t="18965" x="4205288" y="3724275"/>
          <p14:tracePt t="18982" x="4200525" y="3729038"/>
          <p14:tracePt t="18998" x="4195763" y="3729038"/>
          <p14:tracePt t="19015" x="4186238" y="3729038"/>
          <p14:tracePt t="19031" x="4176713" y="3729038"/>
          <p14:tracePt t="19048" x="4171950" y="3729038"/>
          <p14:tracePt t="19065" x="4167188" y="3733800"/>
          <p14:tracePt t="19081" x="4148138" y="3738563"/>
          <p14:tracePt t="19098" x="4138613" y="3738563"/>
          <p14:tracePt t="19115" x="4133850" y="3738563"/>
          <p14:tracePt t="19131" x="4124325" y="3738563"/>
          <p14:tracePt t="19148" x="4119563" y="3738563"/>
          <p14:tracePt t="19165" x="4110038" y="3738563"/>
          <p14:tracePt t="19181" x="4105275" y="3738563"/>
          <p14:tracePt t="19198" x="4095750" y="3743325"/>
          <p14:tracePt t="19215" x="4090988" y="3748088"/>
          <p14:tracePt t="19231" x="4081463" y="3752850"/>
          <p14:tracePt t="19248" x="4076700" y="3757613"/>
          <p14:tracePt t="19265" x="4067175" y="3767138"/>
          <p14:tracePt t="19281" x="4062413" y="3776663"/>
          <p14:tracePt t="19298" x="4052888" y="3776663"/>
          <p14:tracePt t="19315" x="4043363" y="3776663"/>
          <p14:tracePt t="19331" x="4038600" y="3776663"/>
          <p14:tracePt t="19348" x="4033838" y="3776663"/>
          <p14:tracePt t="20347" x="4019550" y="3776663"/>
          <p14:tracePt t="20354" x="3990975" y="3776663"/>
          <p14:tracePt t="20365" x="3976688" y="3776663"/>
          <p14:tracePt t="20382" x="3914775" y="3781425"/>
          <p14:tracePt t="20398" x="3876675" y="3786188"/>
          <p14:tracePt t="20415" x="3862388" y="3786188"/>
          <p14:tracePt t="20448" x="3838575" y="3786188"/>
          <p14:tracePt t="20481" x="3819525" y="3786188"/>
          <p14:tracePt t="20498" x="3795713" y="3786188"/>
          <p14:tracePt t="20515" x="3781425" y="3786188"/>
          <p14:tracePt t="20531" x="3767138" y="3786188"/>
          <p14:tracePt t="20548" x="3757613" y="3786188"/>
          <p14:tracePt t="20565" x="3738563" y="3786188"/>
          <p14:tracePt t="20581" x="3729038" y="3786188"/>
          <p14:tracePt t="20598" x="3714750" y="3786188"/>
          <p14:tracePt t="20615" x="3700463" y="3786188"/>
          <p14:tracePt t="20632" x="3681413" y="3786188"/>
          <p14:tracePt t="20648" x="3671888" y="3786188"/>
          <p14:tracePt t="20665" x="3657600" y="3786188"/>
          <p14:tracePt t="20682" x="3643313" y="3786188"/>
          <p14:tracePt t="20698" x="3619500" y="3786188"/>
          <p14:tracePt t="20715" x="3609975" y="3786188"/>
          <p14:tracePt t="20732" x="3590925" y="3786188"/>
          <p14:tracePt t="20748" x="3557588" y="3786188"/>
          <p14:tracePt t="20765" x="3529013" y="3786188"/>
          <p14:tracePt t="20781" x="3500438" y="3786188"/>
          <p14:tracePt t="20798" x="3467100" y="3786188"/>
          <p14:tracePt t="20815" x="3405188" y="3786188"/>
          <p14:tracePt t="20831" x="3371850" y="3786188"/>
          <p14:tracePt t="20848" x="3328988" y="3786188"/>
          <p14:tracePt t="20865" x="3300413" y="3786188"/>
          <p14:tracePt t="20881" x="3257550" y="3781425"/>
          <p14:tracePt t="20898" x="3238500" y="3767138"/>
          <p14:tracePt t="20915" x="3219450" y="3762375"/>
          <p14:tracePt t="20931" x="3209925" y="3757613"/>
          <p14:tracePt t="20948" x="3200400" y="3748088"/>
          <p14:tracePt t="20965" x="3195638" y="3738563"/>
          <p14:tracePt t="20982" x="3190875" y="3729038"/>
          <p14:tracePt t="20998" x="3186113" y="3705225"/>
          <p14:tracePt t="21014" x="3190875" y="3681413"/>
          <p14:tracePt t="21031" x="3195638" y="3657600"/>
          <p14:tracePt t="21048" x="3205163" y="3638550"/>
          <p14:tracePt t="21065" x="3233738" y="3609975"/>
          <p14:tracePt t="21081" x="3257550" y="3590925"/>
          <p14:tracePt t="21098" x="3281363" y="3576638"/>
          <p14:tracePt t="21115" x="3300413" y="3562350"/>
          <p14:tracePt t="21131" x="3324225" y="3548063"/>
          <p14:tracePt t="21148" x="3343275" y="3543300"/>
          <p14:tracePt t="21164" x="3367088" y="3533775"/>
          <p14:tracePt t="21181" x="3386138" y="3533775"/>
          <p14:tracePt t="21198" x="3433763" y="3538538"/>
          <p14:tracePt t="21215" x="3462338" y="3548063"/>
          <p14:tracePt t="21231" x="3495675" y="3562350"/>
          <p14:tracePt t="21248" x="3543300" y="3586163"/>
          <p14:tracePt t="21265" x="3567113" y="3605213"/>
          <p14:tracePt t="21281" x="3590925" y="3619500"/>
          <p14:tracePt t="21298" x="3605213" y="3638550"/>
          <p14:tracePt t="21315" x="3633788" y="3686175"/>
          <p14:tracePt t="21331" x="3648075" y="3714750"/>
          <p14:tracePt t="21348" x="3662363" y="3738563"/>
          <p14:tracePt t="21365" x="3671888" y="3752850"/>
          <p14:tracePt t="21381" x="3681413" y="3776663"/>
          <p14:tracePt t="21398" x="3686175" y="3776663"/>
          <p14:tracePt t="21415" x="3686175" y="3786188"/>
          <p14:tracePt t="21448" x="3686175" y="3790950"/>
          <p14:tracePt t="21465" x="3686175" y="3795713"/>
          <p14:tracePt t="21492" x="3686175" y="3800475"/>
          <p14:tracePt t="21499" x="3686175" y="3805238"/>
          <p14:tracePt t="21515" x="3681413" y="3810000"/>
          <p14:tracePt t="21531" x="3667125" y="3814763"/>
          <p14:tracePt t="21548" x="3648075" y="3829050"/>
          <p14:tracePt t="21565" x="3609975" y="3838575"/>
          <p14:tracePt t="21581" x="3581400" y="3843338"/>
          <p14:tracePt t="21598" x="3557588" y="3843338"/>
          <p14:tracePt t="21615" x="3538538" y="3843338"/>
          <p14:tracePt t="21631" x="3505200" y="3843338"/>
          <p14:tracePt t="21648" x="3490913" y="3843338"/>
          <p14:tracePt t="21665" x="3467100" y="3838575"/>
          <p14:tracePt t="21682" x="3443288" y="3829050"/>
          <p14:tracePt t="21698" x="3429000" y="3824288"/>
          <p14:tracePt t="21715" x="3405188" y="3810000"/>
          <p14:tracePt t="21731" x="3381375" y="3800475"/>
          <p14:tracePt t="21748" x="3352800" y="3776663"/>
          <p14:tracePt t="21765" x="3338513" y="3767138"/>
          <p14:tracePt t="21781" x="3328988" y="3752850"/>
          <p14:tracePt t="21798" x="3314700" y="3733800"/>
          <p14:tracePt t="21815" x="3295650" y="3714750"/>
          <p14:tracePt t="21831" x="3286125" y="3700463"/>
          <p14:tracePt t="21848" x="3281363" y="3686175"/>
          <p14:tracePt t="21865" x="3276600" y="3662363"/>
          <p14:tracePt t="21881" x="3276600" y="3629025"/>
          <p14:tracePt t="21898" x="3281363" y="3609975"/>
          <p14:tracePt t="21915" x="3290888" y="3600450"/>
          <p14:tracePt t="21932" x="3305175" y="3576638"/>
          <p14:tracePt t="21948" x="3324225" y="3567113"/>
          <p14:tracePt t="21965" x="3333750" y="3557588"/>
          <p14:tracePt t="21981" x="3343275" y="3552825"/>
          <p14:tracePt t="21998" x="3362325" y="3548063"/>
          <p14:tracePt t="22014" x="3371850" y="3548063"/>
          <p14:tracePt t="22031" x="3381375" y="3548063"/>
          <p14:tracePt t="22048" x="3390900" y="3548063"/>
          <p14:tracePt t="22065" x="3400425" y="3552825"/>
          <p14:tracePt t="22081" x="3409950" y="3562350"/>
          <p14:tracePt t="22098" x="3414713" y="3567113"/>
          <p14:tracePt t="22114" x="3419475" y="3571875"/>
          <p14:tracePt t="22131" x="3429000" y="3586163"/>
          <p14:tracePt t="22148" x="3438525" y="3590925"/>
          <p14:tracePt t="22164" x="3438525" y="3600450"/>
          <p14:tracePt t="22181" x="3438525" y="3609975"/>
          <p14:tracePt t="22198" x="3438525" y="3614738"/>
          <p14:tracePt t="22214" x="3438525" y="3619500"/>
          <p14:tracePt t="22711" x="3433763" y="3638550"/>
          <p14:tracePt t="22718" x="3419475" y="3652838"/>
          <p14:tracePt t="22731" x="3405188" y="3671888"/>
          <p14:tracePt t="22749" x="3357563" y="3738563"/>
          <p14:tracePt t="22765" x="3324225" y="3786188"/>
          <p14:tracePt t="22782" x="3300413" y="3814763"/>
          <p14:tracePt t="22814" x="3257550" y="3876675"/>
          <p14:tracePt t="22848" x="3243263" y="3886200"/>
          <p14:tracePt t="22865" x="3238500" y="3895725"/>
          <p14:tracePt t="22903" x="3233738" y="3900488"/>
          <p14:tracePt t="22915" x="3228975" y="3905250"/>
          <p14:tracePt t="22931" x="3219450" y="3914775"/>
          <p14:tracePt t="22948" x="3214688" y="3919538"/>
          <p14:tracePt t="22964" x="3209925" y="3938588"/>
          <p14:tracePt t="22981" x="3190875" y="3952875"/>
          <p14:tracePt t="22998" x="3171825" y="3976688"/>
          <p14:tracePt t="23014" x="3157538" y="3986213"/>
          <p14:tracePt t="23031" x="3148013" y="4000500"/>
          <p14:tracePt t="23048" x="3128963" y="4014788"/>
          <p14:tracePt t="23064" x="3100388" y="4043363"/>
          <p14:tracePt t="23081" x="3090863" y="4057650"/>
          <p14:tracePt t="23098" x="3071813" y="4071938"/>
          <p14:tracePt t="23115" x="3048000" y="4086225"/>
          <p14:tracePt t="23131" x="3038475" y="4090988"/>
          <p14:tracePt t="23148" x="3024188" y="4100513"/>
          <p14:tracePt t="23164" x="3009900" y="4105275"/>
          <p14:tracePt t="23181" x="2976563" y="4114800"/>
          <p14:tracePt t="23198" x="2938463" y="4124325"/>
          <p14:tracePt t="23214" x="2905125" y="4124325"/>
          <p14:tracePt t="23231" x="2852738" y="4124325"/>
          <p14:tracePt t="23248" x="2795588" y="4124325"/>
          <p14:tracePt t="23264" x="2752725" y="4124325"/>
          <p14:tracePt t="23281" x="2709863" y="4124325"/>
          <p14:tracePt t="23298" x="2671763" y="4124325"/>
          <p14:tracePt t="23314" x="2609850" y="4114800"/>
          <p14:tracePt t="23331" x="2581275" y="4110038"/>
          <p14:tracePt t="23348" x="2562225" y="4105275"/>
          <p14:tracePt t="23364" x="2533650" y="4105275"/>
          <p14:tracePt t="23381" x="2524125" y="4105275"/>
          <p14:tracePt t="23398" x="2514600" y="4105275"/>
          <p14:tracePt t="23414" x="2509838" y="4105275"/>
          <p14:tracePt t="23431" x="2505075" y="4086225"/>
          <p14:tracePt t="23448" x="2505075" y="4033838"/>
          <p14:tracePt t="23464" x="2538413" y="3948113"/>
          <p14:tracePt t="23481" x="2576513" y="3871913"/>
          <p14:tracePt t="23498" x="2619375" y="3795713"/>
          <p14:tracePt t="23514" x="2643188" y="3767138"/>
          <p14:tracePt t="23531" x="2671763" y="3743325"/>
          <p14:tracePt t="23548" x="2700338" y="3724275"/>
          <p14:tracePt t="23564" x="2747963" y="3709988"/>
          <p14:tracePt t="23581" x="2786063" y="3709988"/>
          <p14:tracePt t="23598" x="2819400" y="3714750"/>
          <p14:tracePt t="23614" x="2862263" y="3738563"/>
          <p14:tracePt t="23631" x="2881313" y="3752850"/>
          <p14:tracePt t="23648" x="2895600" y="3762375"/>
          <p14:tracePt t="23664" x="2914650" y="3786188"/>
          <p14:tracePt t="23681" x="2928938" y="3814763"/>
          <p14:tracePt t="23698" x="2933700" y="3829050"/>
          <p14:tracePt t="23714" x="2947988" y="3857625"/>
          <p14:tracePt t="23731" x="2947988" y="3881438"/>
          <p14:tracePt t="23748" x="2947988" y="3910013"/>
          <p14:tracePt t="23764" x="2947988" y="3924300"/>
          <p14:tracePt t="23781" x="2947988" y="3943350"/>
          <p14:tracePt t="23798" x="2947988" y="3957638"/>
          <p14:tracePt t="23814" x="2947988" y="3967163"/>
          <p14:tracePt t="23831" x="2947988" y="3971925"/>
          <p14:tracePt t="23848" x="2947988" y="3976688"/>
          <p14:tracePt t="23864" x="2947988" y="3986213"/>
          <p14:tracePt t="23881" x="2943225" y="3995738"/>
          <p14:tracePt t="23898" x="2928938" y="4005263"/>
          <p14:tracePt t="23914" x="2909888" y="4014788"/>
          <p14:tracePt t="23931" x="2852738" y="4038600"/>
          <p14:tracePt t="23948" x="2809875" y="4052888"/>
          <p14:tracePt t="23964" x="2771775" y="4067175"/>
          <p14:tracePt t="23981" x="2728913" y="4067175"/>
          <p14:tracePt t="23998" x="2667000" y="4057650"/>
          <p14:tracePt t="24014" x="2633663" y="4052888"/>
          <p14:tracePt t="24031" x="2600325" y="4038600"/>
          <p14:tracePt t="24048" x="2562225" y="4014788"/>
          <p14:tracePt t="24064" x="2543175" y="4000500"/>
          <p14:tracePt t="24081" x="2519363" y="3952875"/>
          <p14:tracePt t="24098" x="2519363" y="3871913"/>
          <p14:tracePt t="24114" x="2533650" y="3767138"/>
          <p14:tracePt t="24131" x="2562225" y="3709988"/>
          <p14:tracePt t="24148" x="2595563" y="3662363"/>
          <p14:tracePt t="24164" x="2619375" y="3633788"/>
          <p14:tracePt t="24181" x="2700338" y="3590925"/>
          <p14:tracePt t="24198" x="2771775" y="3586163"/>
          <p14:tracePt t="24215" x="2819400" y="3586163"/>
          <p14:tracePt t="24231" x="2867025" y="3595688"/>
          <p14:tracePt t="24248" x="2890838" y="3605213"/>
          <p14:tracePt t="24264" x="2914650" y="3624263"/>
          <p14:tracePt t="24281" x="2933700" y="3652838"/>
          <p14:tracePt t="24298" x="2967038" y="3743325"/>
          <p14:tracePt t="24314" x="2981325" y="3795713"/>
          <p14:tracePt t="24331" x="2981325" y="3838575"/>
          <p14:tracePt t="24348" x="2981325" y="3857625"/>
          <p14:tracePt t="24364" x="2981325" y="3886200"/>
          <p14:tracePt t="24381" x="2976563" y="3900488"/>
          <p14:tracePt t="24398" x="2967038" y="3910013"/>
          <p14:tracePt t="24414" x="2962275" y="3914775"/>
          <p14:tracePt t="24431" x="2962275" y="3924300"/>
          <p14:tracePt t="24448" x="2962275" y="3929063"/>
          <p14:tracePt t="24842" x="2967038" y="3929063"/>
          <p14:tracePt t="24850" x="2976563" y="3933825"/>
          <p14:tracePt t="24857" x="2990850" y="3938588"/>
          <p14:tracePt t="24865" x="3000375" y="3952875"/>
          <p14:tracePt t="24881" x="3024188" y="3962400"/>
          <p14:tracePt t="24898" x="3048000" y="3971925"/>
          <p14:tracePt t="24931" x="3090863" y="4029075"/>
          <p14:tracePt t="24964" x="3128963" y="4090988"/>
          <p14:tracePt t="24981" x="3152775" y="4124325"/>
          <p14:tracePt t="24998" x="3167063" y="4143375"/>
          <p14:tracePt t="25014" x="3186113" y="4157663"/>
          <p14:tracePt t="25031" x="3195638" y="4171950"/>
          <p14:tracePt t="25048" x="3214688" y="4195763"/>
          <p14:tracePt t="25064" x="3224213" y="4210050"/>
          <p14:tracePt t="25081" x="3233738" y="4219575"/>
          <p14:tracePt t="25098" x="3238500" y="4229100"/>
          <p14:tracePt t="25114" x="3248025" y="4238625"/>
          <p14:tracePt t="25131" x="3252788" y="4243388"/>
          <p14:tracePt t="25148" x="3262313" y="4248150"/>
          <p14:tracePt t="25165" x="3267075" y="4252913"/>
          <p14:tracePt t="25181" x="3276600" y="4262438"/>
          <p14:tracePt t="25198" x="3281363" y="4271963"/>
          <p14:tracePt t="25214" x="3281363" y="4276725"/>
          <p14:tracePt t="25231" x="3281363" y="4286250"/>
          <p14:tracePt t="25248" x="3286125" y="4291013"/>
          <p14:tracePt t="25264" x="3286125" y="4300538"/>
          <p14:tracePt t="25281" x="3290888" y="4305300"/>
          <p14:tracePt t="25298" x="3290888" y="4314825"/>
          <p14:tracePt t="25314" x="3295650" y="4329113"/>
          <p14:tracePt t="25331" x="3295650" y="4348163"/>
          <p14:tracePt t="25347" x="3295650" y="4367213"/>
          <p14:tracePt t="25364" x="3295650" y="4386263"/>
          <p14:tracePt t="25381" x="3295650" y="4395788"/>
          <p14:tracePt t="25398" x="3295650" y="4400550"/>
          <p14:tracePt t="25414" x="3295650" y="4410075"/>
          <p14:tracePt t="25447" x="3295650" y="4414838"/>
          <p14:tracePt t="25464" x="3295650" y="4419600"/>
          <p14:tracePt t="25481" x="3290888" y="4429125"/>
          <p14:tracePt t="25498" x="3281363" y="4438650"/>
          <p14:tracePt t="25514" x="3267075" y="4448175"/>
          <p14:tracePt t="25531" x="3252788" y="4462463"/>
          <p14:tracePt t="25548" x="3224213" y="4486275"/>
          <p14:tracePt t="25564" x="3205163" y="4491038"/>
          <p14:tracePt t="25581" x="3190875" y="4500563"/>
          <p14:tracePt t="25598" x="3181350" y="4505325"/>
          <p14:tracePt t="25614" x="3162300" y="4514850"/>
          <p14:tracePt t="25631" x="3148013" y="4519613"/>
          <p14:tracePt t="25648" x="3133725" y="4529138"/>
          <p14:tracePt t="25664" x="3114675" y="4538663"/>
          <p14:tracePt t="25681" x="3105150" y="4538663"/>
          <p14:tracePt t="25697" x="3086100" y="4548188"/>
          <p14:tracePt t="25714" x="3076575" y="4548188"/>
          <p14:tracePt t="25731" x="3067050" y="4548188"/>
          <p14:tracePt t="25747" x="3062288" y="4548188"/>
          <p14:tracePt t="25764" x="3048000" y="4548188"/>
          <p14:tracePt t="25781" x="3033713" y="4552950"/>
          <p14:tracePt t="25797" x="3014663" y="4552950"/>
          <p14:tracePt t="25814" x="3005138" y="4552950"/>
          <p14:tracePt t="25831" x="2990850" y="4552950"/>
          <p14:tracePt t="25847" x="2976563" y="4552950"/>
          <p14:tracePt t="25864" x="2947988" y="4552950"/>
          <p14:tracePt t="25881" x="2928938" y="4543425"/>
          <p14:tracePt t="25897" x="2909888" y="4533900"/>
          <p14:tracePt t="25914" x="2890838" y="4524375"/>
          <p14:tracePt t="25931" x="2876550" y="4519613"/>
          <p14:tracePt t="25948" x="2867025" y="4514850"/>
          <p14:tracePt t="25964" x="2862263" y="4505325"/>
          <p14:tracePt t="25981" x="2843213" y="4486275"/>
          <p14:tracePt t="25997" x="2833688" y="4462463"/>
          <p14:tracePt t="26014" x="2828925" y="4438650"/>
          <p14:tracePt t="26031" x="2819400" y="4419600"/>
          <p14:tracePt t="26048" x="2805113" y="4386263"/>
          <p14:tracePt t="26064" x="2805113" y="4376738"/>
          <p14:tracePt t="26081" x="2805113" y="4352925"/>
          <p14:tracePt t="26097" x="2805113" y="4343400"/>
          <p14:tracePt t="26114" x="2809875" y="4324350"/>
          <p14:tracePt t="26131" x="2824163" y="4300538"/>
          <p14:tracePt t="26147" x="2838450" y="4281488"/>
          <p14:tracePt t="26164" x="2867025" y="4252913"/>
          <p14:tracePt t="26181" x="2890838" y="4233863"/>
          <p14:tracePt t="26197" x="2914650" y="4224338"/>
          <p14:tracePt t="26214" x="2938463" y="4205288"/>
          <p14:tracePt t="26231" x="2986088" y="4181475"/>
          <p14:tracePt t="26247" x="3009900" y="4176713"/>
          <p14:tracePt t="26264" x="3038475" y="4171950"/>
          <p14:tracePt t="26281" x="3067050" y="4171950"/>
          <p14:tracePt t="26297" x="3128963" y="4176713"/>
          <p14:tracePt t="26314" x="3162300" y="4191000"/>
          <p14:tracePt t="26331" x="3190875" y="4195763"/>
          <p14:tracePt t="26348" x="3214688" y="4200525"/>
          <p14:tracePt t="26364" x="3248025" y="4224338"/>
          <p14:tracePt t="26381" x="3262313" y="4233863"/>
          <p14:tracePt t="26397" x="3271838" y="4248150"/>
          <p14:tracePt t="26414" x="3295650" y="4286250"/>
          <p14:tracePt t="26431" x="3305175" y="4295775"/>
          <p14:tracePt t="26447" x="3309938" y="4305300"/>
          <p14:tracePt t="26464" x="3314700" y="4314825"/>
          <p14:tracePt t="26481" x="3314700" y="4324350"/>
          <p14:tracePt t="26498" x="3314700" y="4329113"/>
          <p14:tracePt t="26514" x="3314700" y="4333875"/>
          <p14:tracePt t="26531" x="3314700" y="4338638"/>
          <p14:tracePt t="26547" x="3314700" y="4343400"/>
          <p14:tracePt t="26581" x="3314700" y="4348163"/>
          <p14:tracePt t="26819" x="3362325" y="4348163"/>
          <p14:tracePt t="26826" x="3448050" y="4348163"/>
          <p14:tracePt t="26833" x="3548063" y="4348163"/>
          <p14:tracePt t="26848" x="3738563" y="4348163"/>
          <p14:tracePt t="26864" x="3914775" y="4348163"/>
          <p14:tracePt t="26881" x="4114800" y="4348163"/>
          <p14:tracePt t="26897" x="4257675" y="4348163"/>
          <p14:tracePt t="26914" x="4414838" y="4348163"/>
          <p14:tracePt t="26931" x="4495800" y="4348163"/>
          <p14:tracePt t="26947" x="4562475" y="4348163"/>
          <p14:tracePt t="26964" x="4624388" y="4348163"/>
          <p14:tracePt t="26965" x="4648200" y="4348163"/>
          <p14:tracePt t="26981" x="4691063" y="4348163"/>
          <p14:tracePt t="26997" x="4724400" y="4348163"/>
          <p14:tracePt t="27014" x="4752975" y="4348163"/>
          <p14:tracePt t="27031" x="4795838" y="4348163"/>
          <p14:tracePt t="27047" x="4829175" y="4338638"/>
          <p14:tracePt t="27064" x="4857750" y="4333875"/>
          <p14:tracePt t="27081" x="4895850" y="4329113"/>
          <p14:tracePt t="27098" x="4957763" y="4314825"/>
          <p14:tracePt t="27114" x="5000625" y="4314825"/>
          <p14:tracePt t="27131" x="5033963" y="4314825"/>
          <p14:tracePt t="27147" x="5072063" y="4314825"/>
          <p14:tracePt t="27164" x="5105400" y="4310063"/>
          <p14:tracePt t="27181" x="5124450" y="4310063"/>
          <p14:tracePt t="27197" x="5148263" y="4310063"/>
          <p14:tracePt t="27214" x="5157788" y="4310063"/>
          <p14:tracePt t="27231" x="5172075" y="4310063"/>
          <p14:tracePt t="27247" x="5176838" y="4310063"/>
          <p14:tracePt t="27264" x="5186363" y="4310063"/>
          <p14:tracePt t="27318" x="5186363" y="4314825"/>
          <p14:tracePt t="27326" x="5181600" y="4319588"/>
          <p14:tracePt t="27333" x="5162550" y="4324350"/>
          <p14:tracePt t="27347" x="5100638" y="4343400"/>
          <p14:tracePt t="27364" x="4995863" y="4376738"/>
          <p14:tracePt t="27381" x="4900613" y="4391025"/>
          <p14:tracePt t="27397" x="4843463" y="4391025"/>
          <p14:tracePt t="27414" x="4776788" y="4391025"/>
          <p14:tracePt t="27431" x="4743450" y="4381500"/>
          <p14:tracePt t="27447" x="4719638" y="4348163"/>
          <p14:tracePt t="27464" x="4700588" y="4276725"/>
          <p14:tracePt t="27465" x="4691063" y="4248150"/>
          <p14:tracePt t="27481" x="4695825" y="4181475"/>
          <p14:tracePt t="27497" x="4714875" y="4124325"/>
          <p14:tracePt t="27514" x="4743450" y="4081463"/>
          <p14:tracePt t="27531" x="4776788" y="4038600"/>
          <p14:tracePt t="27547" x="4814888" y="4019550"/>
          <p14:tracePt t="27564" x="4838700" y="4005263"/>
          <p14:tracePt t="27581" x="4857750" y="4000500"/>
          <p14:tracePt t="27597" x="4872038" y="4000500"/>
          <p14:tracePt t="27614" x="4876800" y="4010025"/>
          <p14:tracePt t="27631" x="4891088" y="4033838"/>
          <p14:tracePt t="27647" x="4891088" y="4067175"/>
          <p14:tracePt t="27664" x="4862513" y="4176713"/>
          <p14:tracePt t="27681" x="4852988" y="4229100"/>
          <p14:tracePt t="27697" x="4833938" y="4257675"/>
          <p14:tracePt t="27714" x="4829175" y="4271963"/>
          <p14:tracePt t="27731" x="4819650" y="4291013"/>
          <p14:tracePt t="27747" x="4819650" y="4295775"/>
          <p14:tracePt t="27764" x="4819650" y="4300538"/>
          <p14:tracePt t="27781" x="4819650" y="4305300"/>
          <p14:tracePt t="28156" x="4814888" y="4314825"/>
          <p14:tracePt t="28163" x="4810125" y="4319588"/>
          <p14:tracePt t="28171" x="4795838" y="4329113"/>
          <p14:tracePt t="28181" x="4786313" y="4338638"/>
          <p14:tracePt t="28197" x="4729163" y="4381500"/>
          <p14:tracePt t="28231" x="4486275" y="4576763"/>
          <p14:tracePt t="28264" x="4181475" y="4748213"/>
          <p14:tracePt t="28281" x="3957638" y="4833938"/>
          <p14:tracePt t="28297" x="3838575" y="4867275"/>
          <p14:tracePt t="28314" x="3733800" y="4900613"/>
          <p14:tracePt t="28331" x="3638550" y="4919663"/>
          <p14:tracePt t="28347" x="3514725" y="4924425"/>
          <p14:tracePt t="28364" x="3462338" y="4924425"/>
          <p14:tracePt t="28381" x="3414713" y="4924425"/>
          <p14:tracePt t="28397" x="3376613" y="4924425"/>
          <p14:tracePt t="28414" x="3333750" y="4924425"/>
          <p14:tracePt t="28431" x="3309938" y="4924425"/>
          <p14:tracePt t="28447" x="3295650" y="4924425"/>
          <p14:tracePt t="28464" x="3271838" y="4924425"/>
          <p14:tracePt t="28481" x="3262313" y="4924425"/>
          <p14:tracePt t="28497" x="3248025" y="4924425"/>
          <p14:tracePt t="28514" x="3224213" y="4929188"/>
          <p14:tracePt t="28531" x="3181350" y="4943475"/>
          <p14:tracePt t="28547" x="3138488" y="4948238"/>
          <p14:tracePt t="28564" x="3095625" y="4953000"/>
          <p14:tracePt t="28581" x="3048000" y="4953000"/>
          <p14:tracePt t="28597" x="2962275" y="4953000"/>
          <p14:tracePt t="28614" x="2905125" y="4953000"/>
          <p14:tracePt t="28631" x="2862263" y="4948238"/>
          <p14:tracePt t="28647" x="2824163" y="4933950"/>
          <p14:tracePt t="28664" x="2776538" y="4910138"/>
          <p14:tracePt t="28681" x="2752725" y="4886325"/>
          <p14:tracePt t="28697" x="2728913" y="4848225"/>
          <p14:tracePt t="28714" x="2705100" y="4800600"/>
          <p14:tracePt t="28731" x="2700338" y="4772025"/>
          <p14:tracePt t="28747" x="2700338" y="4743450"/>
          <p14:tracePt t="28764" x="2700338" y="4719638"/>
          <p14:tracePt t="28781" x="2714625" y="4695825"/>
          <p14:tracePt t="28797" x="2752725" y="4676775"/>
          <p14:tracePt t="28814" x="2805113" y="4657725"/>
          <p14:tracePt t="28831" x="2862263" y="4648200"/>
          <p14:tracePt t="28847" x="2928938" y="4672013"/>
          <p14:tracePt t="28864" x="2967038" y="4695825"/>
          <p14:tracePt t="28881" x="2990850" y="4724400"/>
          <p14:tracePt t="28898" x="3014663" y="4762500"/>
          <p14:tracePt t="28914" x="3024188" y="4776788"/>
          <p14:tracePt t="28931" x="3028950" y="4786313"/>
          <p14:tracePt t="28947" x="3033713" y="4791075"/>
          <p14:tracePt t="28964" x="3033713" y="4800600"/>
          <p14:tracePt t="28981" x="3033713" y="4805363"/>
          <p14:tracePt t="29273" x="3062288" y="4805363"/>
          <p14:tracePt t="29281" x="3095625" y="4810125"/>
          <p14:tracePt t="29288" x="3143250" y="4819650"/>
          <p14:tracePt t="29297" x="3176588" y="4819650"/>
          <p14:tracePt t="29314" x="3271838" y="4833938"/>
          <p14:tracePt t="29331" x="3357563" y="4857750"/>
          <p14:tracePt t="29347" x="3452813" y="4876800"/>
          <p14:tracePt t="29380" x="3557588" y="4891088"/>
          <p14:tracePt t="29414" x="3643313" y="4895850"/>
          <p14:tracePt t="29430" x="3681413" y="4895850"/>
          <p14:tracePt t="29447" x="3724275" y="4895850"/>
          <p14:tracePt t="29464" x="3786188" y="4895850"/>
          <p14:tracePt t="29481" x="3829050" y="4895850"/>
          <p14:tracePt t="29497" x="3862388" y="4895850"/>
          <p14:tracePt t="29514" x="3890963" y="4905375"/>
          <p14:tracePt t="29531" x="3938588" y="4905375"/>
          <p14:tracePt t="29547" x="3967163" y="4905375"/>
          <p14:tracePt t="29564" x="3986213" y="4905375"/>
          <p14:tracePt t="29581" x="4024313" y="4910138"/>
          <p14:tracePt t="29597" x="4086225" y="4910138"/>
          <p14:tracePt t="29614" x="4129088" y="4910138"/>
          <p14:tracePt t="29631" x="4171950" y="4910138"/>
          <p14:tracePt t="29647" x="4229100" y="4910138"/>
          <p14:tracePt t="29664" x="4267200" y="4895850"/>
          <p14:tracePt t="29681" x="4295775" y="4895850"/>
          <p14:tracePt t="29697" x="4310063" y="4891088"/>
          <p14:tracePt t="29714" x="4333875" y="4886325"/>
          <p14:tracePt t="29731" x="4348163" y="4886325"/>
          <p14:tracePt t="29747" x="4357688" y="4886325"/>
          <p14:tracePt t="29764" x="4371975" y="4886325"/>
          <p14:tracePt t="29781" x="4381500" y="4886325"/>
          <p14:tracePt t="29797" x="4391025" y="4886325"/>
          <p14:tracePt t="29814" x="4400550" y="4886325"/>
          <p14:tracePt t="29830" x="4405313" y="4886325"/>
          <p14:tracePt t="29847" x="4410075" y="4886325"/>
          <p14:tracePt t="29934" x="4410075" y="4891088"/>
          <p14:tracePt t="29949" x="4405313" y="4895850"/>
          <p14:tracePt t="29956" x="4395788" y="4900613"/>
          <p14:tracePt t="29964" x="4381500" y="4910138"/>
          <p14:tracePt t="29981" x="4352925" y="4924425"/>
          <p14:tracePt t="29997" x="4310063" y="4929188"/>
          <p14:tracePt t="30014" x="4271963" y="4933950"/>
          <p14:tracePt t="30031" x="4233863" y="4933950"/>
          <p14:tracePt t="30047" x="4205288" y="4933950"/>
          <p14:tracePt t="30064" x="4181475" y="4924425"/>
          <p14:tracePt t="30081" x="4143375" y="4867275"/>
          <p14:tracePt t="30097" x="4114800" y="4810125"/>
          <p14:tracePt t="30114" x="4105275" y="4776788"/>
          <p14:tracePt t="30131" x="4100513" y="4738688"/>
          <p14:tracePt t="30147" x="4100513" y="4691063"/>
          <p14:tracePt t="30164" x="4110038" y="4667250"/>
          <p14:tracePt t="30180" x="4133850" y="4643438"/>
          <p14:tracePt t="30197" x="4157663" y="4629150"/>
          <p14:tracePt t="30214" x="4224338" y="4600575"/>
          <p14:tracePt t="30231" x="4257675" y="4595813"/>
          <p14:tracePt t="30247" x="4286250" y="4595813"/>
          <p14:tracePt t="30264" x="4314825" y="4595813"/>
          <p14:tracePt t="30280" x="4352925" y="4629150"/>
          <p14:tracePt t="30297" x="4367213" y="4652963"/>
          <p14:tracePt t="30314" x="4386263" y="4686300"/>
          <p14:tracePt t="30331" x="4400550" y="4743450"/>
          <p14:tracePt t="30347" x="4400550" y="4762500"/>
          <p14:tracePt t="30364" x="4400550" y="4786313"/>
          <p14:tracePt t="30380" x="4391025" y="4800600"/>
          <p14:tracePt t="30397" x="4371975" y="4833938"/>
          <p14:tracePt t="30414" x="4338638" y="4857750"/>
          <p14:tracePt t="30430" x="4276725" y="4886325"/>
          <p14:tracePt t="30447" x="4200525" y="4910138"/>
          <p14:tracePt t="30464" x="4124325" y="4914900"/>
          <p14:tracePt t="30480" x="4090988" y="4914900"/>
          <p14:tracePt t="30498" x="4057650" y="4910138"/>
          <p14:tracePt t="30515" x="4029075" y="4857750"/>
          <p14:tracePt t="30531" x="4014788" y="4805363"/>
          <p14:tracePt t="30547" x="4010025" y="4772025"/>
          <p14:tracePt t="30564" x="4014788" y="4733925"/>
          <p14:tracePt t="30581" x="4057650" y="4691063"/>
          <p14:tracePt t="30597" x="4133850" y="4662488"/>
          <p14:tracePt t="30614" x="4205288" y="4652963"/>
          <p14:tracePt t="30630" x="4252913" y="4652963"/>
          <p14:tracePt t="30647" x="4305300" y="4672013"/>
          <p14:tracePt t="30664" x="4329113" y="4710113"/>
          <p14:tracePt t="30681" x="4343400" y="4762500"/>
          <p14:tracePt t="30699" x="4348163" y="4833938"/>
          <p14:tracePt t="30715" x="4338638" y="4867275"/>
          <p14:tracePt t="30731" x="4324350" y="4900613"/>
          <p14:tracePt t="30747" x="4291013" y="4929188"/>
          <p14:tracePt t="30764" x="4214813" y="4976813"/>
          <p14:tracePt t="30781" x="4171950" y="5000625"/>
          <p14:tracePt t="30797" x="4133850" y="5014913"/>
          <p14:tracePt t="30814" x="4110038" y="5029200"/>
          <p14:tracePt t="30831" x="4090988" y="5038725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Add new members to subclasses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5603" name="내용 개체 틀 2"/>
          <p:cNvSpPr>
            <a:spLocks noGrp="1"/>
          </p:cNvSpPr>
          <p:nvPr>
            <p:ph idx="1"/>
          </p:nvPr>
        </p:nvSpPr>
        <p:spPr>
          <a:xfrm>
            <a:off x="500063" y="1285875"/>
            <a:ext cx="8286750" cy="571500"/>
          </a:xfrm>
        </p:spPr>
        <p:txBody>
          <a:bodyPr/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A subclass can add new members for its own purpose.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CD250D3-977D-4A55-8782-679BCBD9D985}" type="slidenum">
              <a:rPr lang="en-US" altLang="ko-KR" sz="10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ko-KR" sz="1000"/>
          </a:p>
        </p:txBody>
      </p:sp>
      <p:sp>
        <p:nvSpPr>
          <p:cNvPr id="25605" name="TextBox 5"/>
          <p:cNvSpPr txBox="1">
            <a:spLocks noChangeArrowheads="1"/>
          </p:cNvSpPr>
          <p:nvPr/>
        </p:nvSpPr>
        <p:spPr bwMode="auto">
          <a:xfrm>
            <a:off x="446088" y="1700213"/>
            <a:ext cx="8231187" cy="47466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class Student extends Person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private String schoolName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private Grade grade = new Grade();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Student(String name, int age, String address,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String schoolName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	super(name, age, address)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this.schoolName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= schoolName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String getSchoolName() { return schoolName 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public void setSchoolName(String schoolName)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this.schoolName = schoolName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public Grade getGrade() { return grade 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public void upGrade() { grade.upGrade() 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@Override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String toString()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	return String.format("%s, %d, %s, %s, %s",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		getName(), getAge(), getAddress(), schoolName, grade)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// override hashCode() and equals()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90"/>
    </mc:Choice>
    <mc:Fallback xmlns="">
      <p:transition spd="slow" advTm="32890"/>
    </mc:Fallback>
  </mc:AlternateContent>
  <p:extLst>
    <p:ext uri="{3A86A75C-4F4B-4683-9AE1-C65F6400EC91}">
      <p14:laserTraceLst xmlns:p14="http://schemas.microsoft.com/office/powerpoint/2010/main">
        <p14:tracePtLst>
          <p14:tracePt t="866" x="5915025" y="3810000"/>
          <p14:tracePt t="873" x="5857875" y="3719513"/>
          <p14:tracePt t="883" x="5767388" y="3562350"/>
          <p14:tracePt t="900" x="5586413" y="3267075"/>
          <p14:tracePt t="917" x="5386388" y="2981325"/>
          <p14:tracePt t="934" x="5253038" y="2790825"/>
          <p14:tracePt t="950" x="5119688" y="2667000"/>
          <p14:tracePt t="983" x="4786313" y="2490788"/>
          <p14:tracePt t="1017" x="4605338" y="2443163"/>
          <p14:tracePt t="1033" x="4562475" y="2428875"/>
          <p14:tracePt t="1050" x="4529138" y="2419350"/>
          <p14:tracePt t="1067" x="4519613" y="2419350"/>
          <p14:tracePt t="1358" x="4505325" y="2419350"/>
          <p14:tracePt t="1365" x="4491038" y="2419350"/>
          <p14:tracePt t="1372" x="4476750" y="2419350"/>
          <p14:tracePt t="1383" x="4467225" y="2419350"/>
          <p14:tracePt t="1400" x="4452938" y="2424113"/>
          <p14:tracePt t="1433" x="4429125" y="2424113"/>
          <p14:tracePt t="1467" x="4414838" y="2424113"/>
          <p14:tracePt t="1483" x="4410075" y="2424113"/>
          <p14:tracePt t="1519" x="4405313" y="2424113"/>
          <p14:tracePt t="2033" x="4391025" y="2424113"/>
          <p14:tracePt t="2041" x="4381500" y="2424113"/>
          <p14:tracePt t="2050" x="4362450" y="2433638"/>
          <p14:tracePt t="2067" x="4329113" y="2433638"/>
          <p14:tracePt t="2083" x="4262438" y="2433638"/>
          <p14:tracePt t="2100" x="4143375" y="2428875"/>
          <p14:tracePt t="2117" x="4029075" y="2414588"/>
          <p14:tracePt t="2150" x="3738563" y="2376488"/>
          <p14:tracePt t="2183" x="3486150" y="2347913"/>
          <p14:tracePt t="2200" x="3395663" y="2347913"/>
          <p14:tracePt t="2217" x="3257550" y="2347913"/>
          <p14:tracePt t="2233" x="3200400" y="2347913"/>
          <p14:tracePt t="2250" x="3138488" y="2347913"/>
          <p14:tracePt t="2267" x="3071813" y="2347913"/>
          <p14:tracePt t="2283" x="2995613" y="2347913"/>
          <p14:tracePt t="2300" x="2938463" y="2347913"/>
          <p14:tracePt t="2317" x="2871788" y="2347913"/>
          <p14:tracePt t="2333" x="2819400" y="2347913"/>
          <p14:tracePt t="2350" x="2757488" y="2343150"/>
          <p14:tracePt t="2367" x="2728913" y="2333625"/>
          <p14:tracePt t="2383" x="2700338" y="2324100"/>
          <p14:tracePt t="2400" x="2667000" y="2305050"/>
          <p14:tracePt t="2417" x="2643188" y="2286000"/>
          <p14:tracePt t="2433" x="2619375" y="2252663"/>
          <p14:tracePt t="2450" x="2590800" y="2195513"/>
          <p14:tracePt t="2467" x="2576513" y="2119313"/>
          <p14:tracePt t="2483" x="2566988" y="2081213"/>
          <p14:tracePt t="2500" x="2562225" y="2062163"/>
          <p14:tracePt t="2517" x="2543175" y="2047875"/>
          <p14:tracePt t="2533" x="2509838" y="2024063"/>
          <p14:tracePt t="2550" x="2457450" y="2005013"/>
          <p14:tracePt t="2567" x="2424113" y="1985963"/>
          <p14:tracePt t="2583" x="2376488" y="1971675"/>
          <p14:tracePt t="2600" x="2309813" y="1947863"/>
          <p14:tracePt t="2617" x="2233613" y="1919288"/>
          <p14:tracePt t="2633" x="2138363" y="1885950"/>
          <p14:tracePt t="2650" x="2014538" y="1838325"/>
          <p14:tracePt t="2667" x="1966913" y="1814513"/>
          <p14:tracePt t="2683" x="1924050" y="1795463"/>
          <p14:tracePt t="2700" x="1890713" y="1776413"/>
          <p14:tracePt t="2717" x="1843088" y="1757363"/>
          <p14:tracePt t="2733" x="1809750" y="1752600"/>
          <p14:tracePt t="2750" x="1766888" y="1738313"/>
          <p14:tracePt t="2766" x="1728788" y="1728788"/>
          <p14:tracePt t="2783" x="1666875" y="1700213"/>
          <p14:tracePt t="2800" x="1619250" y="1690688"/>
          <p14:tracePt t="2817" x="1590675" y="1671638"/>
          <p14:tracePt t="2833" x="1562100" y="1647825"/>
          <p14:tracePt t="2850" x="1547813" y="1633538"/>
          <p14:tracePt t="2867" x="1528763" y="1609725"/>
          <p14:tracePt t="2883" x="1509713" y="1585913"/>
          <p14:tracePt t="2900" x="1500188" y="1552575"/>
          <p14:tracePt t="2916" x="1500188" y="1528763"/>
          <p14:tracePt t="2933" x="1500188" y="1509713"/>
          <p14:tracePt t="2950" x="1500188" y="1466850"/>
          <p14:tracePt t="2966" x="1543050" y="1385888"/>
          <p14:tracePt t="2983" x="1576388" y="1347788"/>
          <p14:tracePt t="3000" x="1614488" y="1314450"/>
          <p14:tracePt t="3017" x="1647825" y="1276350"/>
          <p14:tracePt t="3033" x="1671638" y="1262063"/>
          <p14:tracePt t="3050" x="1695450" y="1247775"/>
          <p14:tracePt t="3067" x="1714500" y="1243013"/>
          <p14:tracePt t="3083" x="1747838" y="1243013"/>
          <p14:tracePt t="3100" x="1771650" y="1257300"/>
          <p14:tracePt t="3117" x="1800225" y="1281113"/>
          <p14:tracePt t="3136" x="1862138" y="1347788"/>
          <p14:tracePt t="3150" x="1905000" y="1404938"/>
          <p14:tracePt t="3167" x="1947863" y="1452563"/>
          <p14:tracePt t="3183" x="1971675" y="1485900"/>
          <p14:tracePt t="3200" x="1995488" y="1509713"/>
          <p14:tracePt t="3216" x="2019300" y="1538288"/>
          <p14:tracePt t="3233" x="2028825" y="1552575"/>
          <p14:tracePt t="3251" x="2028825" y="1566863"/>
          <p14:tracePt t="3268" x="2019300" y="1600200"/>
          <p14:tracePt t="3284" x="2000250" y="1628775"/>
          <p14:tracePt t="3300" x="1971675" y="1666875"/>
          <p14:tracePt t="3317" x="1924050" y="1714500"/>
          <p14:tracePt t="3319" x="1900238" y="1743075"/>
          <p14:tracePt t="3335" x="1862138" y="1785938"/>
          <p14:tracePt t="3350" x="1824038" y="1809750"/>
          <p14:tracePt t="3367" x="1785938" y="1833563"/>
          <p14:tracePt t="3383" x="1733550" y="1847850"/>
          <p14:tracePt t="3400" x="1671638" y="1852613"/>
          <p14:tracePt t="3416" x="1638300" y="1847850"/>
          <p14:tracePt t="3433" x="1614488" y="1824038"/>
          <p14:tracePt t="3450" x="1557338" y="1747838"/>
          <p14:tracePt t="3467" x="1538288" y="1695450"/>
          <p14:tracePt t="3483" x="1533525" y="1643063"/>
          <p14:tracePt t="3500" x="1533525" y="1552575"/>
          <p14:tracePt t="3517" x="1566863" y="1390650"/>
          <p14:tracePt t="3533" x="1595438" y="1314450"/>
          <p14:tracePt t="3550" x="1633538" y="1266825"/>
          <p14:tracePt t="3566" x="1676400" y="1233488"/>
          <p14:tracePt t="3583" x="1752600" y="1195388"/>
          <p14:tracePt t="3600" x="1795463" y="1181100"/>
          <p14:tracePt t="3617" x="1852613" y="1181100"/>
          <p14:tracePt t="3633" x="1914525" y="1190625"/>
          <p14:tracePt t="3650" x="1966913" y="1219200"/>
          <p14:tracePt t="3666" x="2043113" y="1328738"/>
          <p14:tracePt t="3683" x="2081213" y="1395413"/>
          <p14:tracePt t="3700" x="2081213" y="1462088"/>
          <p14:tracePt t="3717" x="2057400" y="1509713"/>
          <p14:tracePt t="3733" x="2033588" y="1552575"/>
          <p14:tracePt t="3750" x="2000250" y="1600200"/>
          <p14:tracePt t="3767" x="1971675" y="1633538"/>
          <p14:tracePt t="3783" x="1962150" y="1652588"/>
          <p14:tracePt t="3800" x="1952625" y="1657350"/>
          <p14:tracePt t="3817" x="1947863" y="1662113"/>
          <p14:tracePt t="3818" x="1943100" y="1662113"/>
          <p14:tracePt t="3841" x="1943100" y="1666875"/>
          <p14:tracePt t="4061" x="2028825" y="1666875"/>
          <p14:tracePt t="4067" x="2185988" y="1685925"/>
          <p14:tracePt t="4075" x="2371725" y="1700213"/>
          <p14:tracePt t="4083" x="2538413" y="1709738"/>
          <p14:tracePt t="4100" x="2952750" y="1771650"/>
          <p14:tracePt t="4117" x="3390900" y="1862138"/>
          <p14:tracePt t="4134" x="4033838" y="1990725"/>
          <p14:tracePt t="4150" x="4419600" y="2038350"/>
          <p14:tracePt t="4167" x="4776788" y="2076450"/>
          <p14:tracePt t="4183" x="5010150" y="2085975"/>
          <p14:tracePt t="4200" x="5286375" y="2100263"/>
          <p14:tracePt t="4216" x="5376863" y="2100263"/>
          <p14:tracePt t="4233" x="5414963" y="2100263"/>
          <p14:tracePt t="4250" x="5434013" y="2100263"/>
          <p14:tracePt t="4427" x="5567363" y="2047875"/>
          <p14:tracePt t="4434" x="5776913" y="1971675"/>
          <p14:tracePt t="4442" x="5919788" y="1914525"/>
          <p14:tracePt t="4450" x="6086475" y="1857375"/>
          <p14:tracePt t="4466" x="6405563" y="1766888"/>
          <p14:tracePt t="4483" x="6638925" y="1709738"/>
          <p14:tracePt t="4500" x="6767513" y="1666875"/>
          <p14:tracePt t="4516" x="6896100" y="1633538"/>
          <p14:tracePt t="4533" x="6948488" y="1633538"/>
          <p14:tracePt t="4550" x="6996113" y="1633538"/>
          <p14:tracePt t="4566" x="7058025" y="1647825"/>
          <p14:tracePt t="4583" x="7105650" y="1652588"/>
          <p14:tracePt t="4600" x="7138988" y="1666875"/>
          <p14:tracePt t="4616" x="7167563" y="1666875"/>
          <p14:tracePt t="4633" x="7210425" y="1666875"/>
          <p14:tracePt t="4650" x="7224713" y="1666875"/>
          <p14:tracePt t="4667" x="7239000" y="1666875"/>
          <p14:tracePt t="4683" x="7248525" y="1666875"/>
          <p14:tracePt t="4700" x="7253288" y="1666875"/>
          <p14:tracePt t="4716" x="7253288" y="1676400"/>
          <p14:tracePt t="4733" x="7243763" y="1695450"/>
          <p14:tracePt t="4750" x="7167563" y="1771650"/>
          <p14:tracePt t="4766" x="7034213" y="1819275"/>
          <p14:tracePt t="4783" x="6896100" y="1866900"/>
          <p14:tracePt t="4800" x="6781800" y="1881188"/>
          <p14:tracePt t="4816" x="6610350" y="1852613"/>
          <p14:tracePt t="4833" x="6519863" y="1814513"/>
          <p14:tracePt t="4850" x="6453188" y="1776413"/>
          <p14:tracePt t="4866" x="6415088" y="1743075"/>
          <p14:tracePt t="4883" x="6367463" y="1647825"/>
          <p14:tracePt t="4900" x="6367463" y="1547813"/>
          <p14:tracePt t="4916" x="6386513" y="1462088"/>
          <p14:tracePt t="4933" x="6424613" y="1414463"/>
          <p14:tracePt t="4950" x="6567488" y="1323975"/>
          <p14:tracePt t="4966" x="6681788" y="1300163"/>
          <p14:tracePt t="4983" x="6819900" y="1295400"/>
          <p14:tracePt t="5000" x="6962775" y="1343025"/>
          <p14:tracePt t="5016" x="7034213" y="1404938"/>
          <p14:tracePt t="5033" x="7077075" y="1462088"/>
          <p14:tracePt t="5050" x="7105650" y="1500188"/>
          <p14:tracePt t="5066" x="7119938" y="1547813"/>
          <p14:tracePt t="5083" x="7119938" y="1576388"/>
          <p14:tracePt t="5100" x="7119938" y="1600200"/>
          <p14:tracePt t="5116" x="7115175" y="1628775"/>
          <p14:tracePt t="5133" x="7081838" y="1685925"/>
          <p14:tracePt t="5150" x="7058025" y="1728788"/>
          <p14:tracePt t="5166" x="7034213" y="1762125"/>
          <p14:tracePt t="5183" x="6996113" y="1800225"/>
          <p14:tracePt t="5200" x="6977063" y="1819275"/>
          <p14:tracePt t="5216" x="6972300" y="1828800"/>
          <p14:tracePt t="5233" x="6967538" y="1833563"/>
          <p14:tracePt t="5250" x="6958013" y="1833563"/>
          <p14:tracePt t="5294" x="6953250" y="1838325"/>
          <p14:tracePt t="6315" x="6943725" y="1843088"/>
          <p14:tracePt t="6322" x="6924675" y="1847850"/>
          <p14:tracePt t="6333" x="6905625" y="1862138"/>
          <p14:tracePt t="6350" x="6872288" y="1876425"/>
          <p14:tracePt t="6366" x="6800850" y="1900238"/>
          <p14:tracePt t="6383" x="6738938" y="1919288"/>
          <p14:tracePt t="6400" x="6672263" y="1943100"/>
          <p14:tracePt t="6433" x="6353175" y="1981200"/>
          <p14:tracePt t="6466" x="6029325" y="1981200"/>
          <p14:tracePt t="6483" x="5781675" y="1933575"/>
          <p14:tracePt t="6499" x="5657850" y="1909763"/>
          <p14:tracePt t="6516" x="5529263" y="1876425"/>
          <p14:tracePt t="6533" x="5357813" y="1819275"/>
          <p14:tracePt t="6550" x="5124450" y="1752600"/>
          <p14:tracePt t="6566" x="5010150" y="1724025"/>
          <p14:tracePt t="6583" x="4895850" y="1690688"/>
          <p14:tracePt t="6600" x="4819650" y="1671638"/>
          <p14:tracePt t="6616" x="4757738" y="1643063"/>
          <p14:tracePt t="6633" x="4719638" y="1638300"/>
          <p14:tracePt t="6650" x="4691063" y="1633538"/>
          <p14:tracePt t="6666" x="4662488" y="1628775"/>
          <p14:tracePt t="6683" x="4614863" y="1604963"/>
          <p14:tracePt t="6699" x="4576763" y="1590675"/>
          <p14:tracePt t="6716" x="4533900" y="1576388"/>
          <p14:tracePt t="6733" x="4476750" y="1566863"/>
          <p14:tracePt t="6750" x="4457700" y="1557338"/>
          <p14:tracePt t="6766" x="4448175" y="1557338"/>
          <p14:tracePt t="6783" x="4443413" y="1557338"/>
          <p14:tracePt t="7468" x="4476750" y="1562100"/>
          <p14:tracePt t="7475" x="4519613" y="1566863"/>
          <p14:tracePt t="7483" x="4567238" y="1566863"/>
          <p14:tracePt t="7500" x="4638675" y="1566863"/>
          <p14:tracePt t="7516" x="4681538" y="1566863"/>
          <p14:tracePt t="7533" x="4729163" y="1581150"/>
          <p14:tracePt t="7566" x="4810125" y="1604963"/>
          <p14:tracePt t="7599" x="4876800" y="1628775"/>
          <p14:tracePt t="7616" x="4900613" y="1643063"/>
          <p14:tracePt t="7633" x="4910138" y="1643063"/>
          <p14:tracePt t="7650" x="4914900" y="1643063"/>
          <p14:tracePt t="7666" x="4919663" y="1647825"/>
          <p14:tracePt t="7683" x="4919663" y="1652588"/>
          <p14:tracePt t="7699" x="4910138" y="1662113"/>
          <p14:tracePt t="7716" x="4867275" y="1685925"/>
          <p14:tracePt t="7733" x="4672013" y="1733550"/>
          <p14:tracePt t="7749" x="4500563" y="1752600"/>
          <p14:tracePt t="7766" x="4343400" y="1771650"/>
          <p14:tracePt t="7783" x="4152900" y="1771650"/>
          <p14:tracePt t="7799" x="4052888" y="1757363"/>
          <p14:tracePt t="7816" x="3990975" y="1752600"/>
          <p14:tracePt t="7833" x="3948113" y="1747838"/>
          <p14:tracePt t="7850" x="3914775" y="1747838"/>
          <p14:tracePt t="7866" x="3905250" y="1743075"/>
          <p14:tracePt t="7883" x="3900488" y="1743075"/>
          <p14:tracePt t="7899" x="3890963" y="1743075"/>
          <p14:tracePt t="7916" x="3886200" y="1743075"/>
          <p14:tracePt t="8033" x="3890963" y="1743075"/>
          <p14:tracePt t="8041" x="3905250" y="1743075"/>
          <p14:tracePt t="8049" x="3933825" y="1743075"/>
          <p14:tracePt t="8066" x="4024313" y="1771650"/>
          <p14:tracePt t="8083" x="4133850" y="1804988"/>
          <p14:tracePt t="8100" x="4295775" y="1862138"/>
          <p14:tracePt t="8116" x="4381500" y="1876425"/>
          <p14:tracePt t="8133" x="4443413" y="1890713"/>
          <p14:tracePt t="8149" x="4476750" y="1890713"/>
          <p14:tracePt t="8166" x="4510088" y="1890713"/>
          <p14:tracePt t="8183" x="4519613" y="1890713"/>
          <p14:tracePt t="8199" x="4524375" y="1890713"/>
          <p14:tracePt t="8216" x="4529138" y="1890713"/>
          <p14:tracePt t="9935" x="4505325" y="1900238"/>
          <p14:tracePt t="9943" x="4467225" y="1905000"/>
          <p14:tracePt t="9951" x="4410075" y="1914525"/>
          <p14:tracePt t="9966" x="4276725" y="1924050"/>
          <p14:tracePt t="9983" x="4105275" y="1938338"/>
          <p14:tracePt t="10000" x="3952875" y="1947863"/>
          <p14:tracePt t="10033" x="3557588" y="1990725"/>
          <p14:tracePt t="10066" x="3214688" y="2071688"/>
          <p14:tracePt t="10083" x="2962275" y="2152650"/>
          <p14:tracePt t="10099" x="2814638" y="2214563"/>
          <p14:tracePt t="10116" x="2662238" y="2281238"/>
          <p14:tracePt t="10133" x="2428875" y="2347913"/>
          <p14:tracePt t="10150" x="2314575" y="2381250"/>
          <p14:tracePt t="10166" x="2228850" y="2405063"/>
          <p14:tracePt t="10183" x="2128838" y="2414588"/>
          <p14:tracePt t="10199" x="1947863" y="2424113"/>
          <p14:tracePt t="10216" x="1819275" y="2409825"/>
          <p14:tracePt t="10233" x="1719263" y="2395538"/>
          <p14:tracePt t="10249" x="1624013" y="2371725"/>
          <p14:tracePt t="10266" x="1500188" y="2314575"/>
          <p14:tracePt t="10283" x="1443038" y="2290763"/>
          <p14:tracePt t="10299" x="1404938" y="2262188"/>
          <p14:tracePt t="10316" x="1381125" y="2238375"/>
          <p14:tracePt t="10333" x="1352550" y="2209800"/>
          <p14:tracePt t="10349" x="1333500" y="2185988"/>
          <p14:tracePt t="10366" x="1323975" y="2176463"/>
          <p14:tracePt t="10383" x="1314450" y="2157413"/>
          <p14:tracePt t="10399" x="1314450" y="2143125"/>
          <p14:tracePt t="10416" x="1314450" y="2128838"/>
          <p14:tracePt t="10433" x="1314450" y="2109788"/>
          <p14:tracePt t="10449" x="1323975" y="2062163"/>
          <p14:tracePt t="10466" x="1357313" y="2005013"/>
          <p14:tracePt t="10483" x="1414463" y="1924050"/>
          <p14:tracePt t="10499" x="1485900" y="1843088"/>
          <p14:tracePt t="10516" x="1585913" y="1762125"/>
          <p14:tracePt t="10533" x="1652588" y="1714500"/>
          <p14:tracePt t="10549" x="1709738" y="1685925"/>
          <p14:tracePt t="10566" x="1752600" y="1666875"/>
          <p14:tracePt t="10583" x="1800225" y="1657350"/>
          <p14:tracePt t="10599" x="1814513" y="1657350"/>
          <p14:tracePt t="10616" x="1828800" y="1657350"/>
          <p14:tracePt t="10633" x="1852613" y="1657350"/>
          <p14:tracePt t="10649" x="1866900" y="1666875"/>
          <p14:tracePt t="10666" x="1881188" y="1676400"/>
          <p14:tracePt t="10683" x="1900238" y="1690688"/>
          <p14:tracePt t="10699" x="1914525" y="1709738"/>
          <p14:tracePt t="10716" x="1919288" y="1719263"/>
          <p14:tracePt t="10733" x="1919288" y="1733550"/>
          <p14:tracePt t="10749" x="1909763" y="1757363"/>
          <p14:tracePt t="10766" x="1866900" y="1819275"/>
          <p14:tracePt t="10783" x="1819275" y="1862138"/>
          <p14:tracePt t="10799" x="1757363" y="1905000"/>
          <p14:tracePt t="10816" x="1662113" y="1962150"/>
          <p14:tracePt t="10833" x="1609725" y="1990725"/>
          <p14:tracePt t="10849" x="1547813" y="2014538"/>
          <p14:tracePt t="10866" x="1485900" y="2019300"/>
          <p14:tracePt t="10883" x="1423988" y="2019300"/>
          <p14:tracePt t="10899" x="1381125" y="2019300"/>
          <p14:tracePt t="10916" x="1352550" y="2014538"/>
          <p14:tracePt t="10933" x="1328738" y="2005013"/>
          <p14:tracePt t="10949" x="1295400" y="1990725"/>
          <p14:tracePt t="10966" x="1271588" y="1976438"/>
          <p14:tracePt t="10983" x="1247775" y="1952625"/>
          <p14:tracePt t="10999" x="1228725" y="1900238"/>
          <p14:tracePt t="11016" x="1209675" y="1824038"/>
          <p14:tracePt t="11033" x="1209675" y="1781175"/>
          <p14:tracePt t="11049" x="1209675" y="1743075"/>
          <p14:tracePt t="11066" x="1214438" y="1695450"/>
          <p14:tracePt t="11083" x="1228725" y="1652588"/>
          <p14:tracePt t="11099" x="1252538" y="1614488"/>
          <p14:tracePt t="11116" x="1276350" y="1585913"/>
          <p14:tracePt t="11133" x="1328738" y="1533525"/>
          <p14:tracePt t="11149" x="1376363" y="1500188"/>
          <p14:tracePt t="11166" x="1419225" y="1481138"/>
          <p14:tracePt t="11183" x="1452563" y="1471613"/>
          <p14:tracePt t="11199" x="1476375" y="1462088"/>
          <p14:tracePt t="11216" x="1495425" y="1452563"/>
          <p14:tracePt t="11232" x="1500188" y="1452563"/>
          <p14:tracePt t="11249" x="1514475" y="1452563"/>
          <p14:tracePt t="11266" x="1524000" y="1476375"/>
          <p14:tracePt t="11283" x="1543050" y="1504950"/>
          <p14:tracePt t="11299" x="1547813" y="1533525"/>
          <p14:tracePt t="11316" x="1557338" y="1571625"/>
          <p14:tracePt t="11333" x="1562100" y="1585913"/>
          <p14:tracePt t="11349" x="1566863" y="1600200"/>
          <p14:tracePt t="11366" x="1566863" y="1614488"/>
          <p14:tracePt t="11383" x="1576388" y="1652588"/>
          <p14:tracePt t="11399" x="1576388" y="1704975"/>
          <p14:tracePt t="11416" x="1576388" y="1738313"/>
          <p14:tracePt t="11433" x="1576388" y="1795463"/>
          <p14:tracePt t="11449" x="1576388" y="1809750"/>
          <p14:tracePt t="11466" x="1576388" y="1819275"/>
          <p14:tracePt t="11482" x="1576388" y="1824038"/>
          <p14:tracePt t="11499" x="1576388" y="1833563"/>
          <p14:tracePt t="11516" x="1576388" y="1847850"/>
          <p14:tracePt t="11532" x="1576388" y="1862138"/>
          <p14:tracePt t="11549" x="1576388" y="1866900"/>
          <p14:tracePt t="11566" x="1562100" y="1890713"/>
          <p14:tracePt t="11583" x="1552575" y="1905000"/>
          <p14:tracePt t="11600" x="1519238" y="1924050"/>
          <p14:tracePt t="11616" x="1443038" y="1952625"/>
          <p14:tracePt t="11633" x="1376363" y="1966913"/>
          <p14:tracePt t="11649" x="1328738" y="1976438"/>
          <p14:tracePt t="11666" x="1276350" y="1976438"/>
          <p14:tracePt t="11683" x="1209675" y="1971675"/>
          <p14:tracePt t="11699" x="1171575" y="1957388"/>
          <p14:tracePt t="11716" x="1143000" y="1933575"/>
          <p14:tracePt t="11733" x="1119188" y="1909763"/>
          <p14:tracePt t="11750" x="1090613" y="1847850"/>
          <p14:tracePt t="11767" x="1085850" y="1809750"/>
          <p14:tracePt t="11786" x="1100138" y="1747838"/>
          <p14:tracePt t="11808" x="1128713" y="1704975"/>
          <p14:tracePt t="11816" x="1143000" y="1695450"/>
          <p14:tracePt t="11832" x="1171575" y="1671638"/>
          <p14:tracePt t="11849" x="1219200" y="1652588"/>
          <p14:tracePt t="11866" x="1262063" y="1638300"/>
          <p14:tracePt t="11882" x="1338263" y="1633538"/>
          <p14:tracePt t="11899" x="1395413" y="1638300"/>
          <p14:tracePt t="11916" x="1443038" y="1652588"/>
          <p14:tracePt t="11933" x="1490663" y="1695450"/>
          <p14:tracePt t="11949" x="1533525" y="1752600"/>
          <p14:tracePt t="11966" x="1562100" y="1809750"/>
          <p14:tracePt t="11982" x="1585913" y="1847850"/>
          <p14:tracePt t="11999" x="1604963" y="1909763"/>
          <p14:tracePt t="12016" x="1609725" y="1933575"/>
          <p14:tracePt t="12032" x="1609725" y="1952625"/>
          <p14:tracePt t="12049" x="1609725" y="1971675"/>
          <p14:tracePt t="12066" x="1604963" y="2005013"/>
          <p14:tracePt t="12082" x="1585913" y="2028825"/>
          <p14:tracePt t="12099" x="1538288" y="2057400"/>
          <p14:tracePt t="12116" x="1447800" y="2105025"/>
          <p14:tracePt t="12132" x="1395413" y="2119313"/>
          <p14:tracePt t="12149" x="1357313" y="2119313"/>
          <p14:tracePt t="12166" x="1328738" y="2119313"/>
          <p14:tracePt t="12183" x="1309688" y="2105025"/>
          <p14:tracePt t="12199" x="1300163" y="2085975"/>
          <p14:tracePt t="12216" x="1290638" y="2076450"/>
          <p14:tracePt t="12232" x="1290638" y="2062163"/>
          <p14:tracePt t="12250" x="1290638" y="2043113"/>
          <p14:tracePt t="12266" x="1295400" y="2019300"/>
          <p14:tracePt t="12283" x="1319213" y="1995488"/>
          <p14:tracePt t="12301" x="1390650" y="1966913"/>
          <p14:tracePt t="12316" x="1452563" y="1952625"/>
          <p14:tracePt t="12333" x="1519238" y="1952625"/>
          <p14:tracePt t="12349" x="1581150" y="1952625"/>
          <p14:tracePt t="12366" x="1666875" y="1962150"/>
          <p14:tracePt t="12382" x="1714500" y="1971675"/>
          <p14:tracePt t="12399" x="1738313" y="1976438"/>
          <p14:tracePt t="12416" x="1762125" y="1985963"/>
          <p14:tracePt t="12434" x="1809750" y="1995488"/>
          <p14:tracePt t="12452" x="1828800" y="2009775"/>
          <p14:tracePt t="12466" x="1852613" y="2014538"/>
          <p14:tracePt t="12483" x="1871663" y="2019300"/>
          <p14:tracePt t="12500" x="1885950" y="2019300"/>
          <p14:tracePt t="12661" x="1928813" y="2014538"/>
          <p14:tracePt t="12668" x="1995488" y="2000250"/>
          <p14:tracePt t="12675" x="2085975" y="1981200"/>
          <p14:tracePt t="12683" x="2200275" y="1962150"/>
          <p14:tracePt t="12699" x="2400300" y="1914525"/>
          <p14:tracePt t="12716" x="2547938" y="1890713"/>
          <p14:tracePt t="12733" x="2767013" y="1838325"/>
          <p14:tracePt t="12749" x="2881313" y="1824038"/>
          <p14:tracePt t="12766" x="2952750" y="1809750"/>
          <p14:tracePt t="12783" x="3005138" y="1800225"/>
          <p14:tracePt t="12799" x="3043238" y="1795463"/>
          <p14:tracePt t="12816" x="3057525" y="1795463"/>
          <p14:tracePt t="12832" x="3062288" y="1795463"/>
          <p14:tracePt t="12849" x="3067050" y="1795463"/>
          <p14:tracePt t="12866" x="3071813" y="1795463"/>
          <p14:tracePt t="12917" x="3076575" y="1795463"/>
          <p14:tracePt t="13035" x="3076575" y="1800225"/>
          <p14:tracePt t="13042" x="3076575" y="1814513"/>
          <p14:tracePt t="13050" x="3071813" y="1824038"/>
          <p14:tracePt t="13066" x="3048000" y="1862138"/>
          <p14:tracePt t="13083" x="3009900" y="1890713"/>
          <p14:tracePt t="13099" x="2976563" y="1919288"/>
          <p14:tracePt t="13116" x="2938463" y="1943100"/>
          <p14:tracePt t="13133" x="2928938" y="1952625"/>
          <p14:tracePt t="13149" x="2919413" y="1952625"/>
          <p14:tracePt t="13166" x="2909888" y="1952625"/>
          <p14:tracePt t="13182" x="2900363" y="1952625"/>
          <p14:tracePt t="13199" x="2862263" y="1938338"/>
          <p14:tracePt t="13216" x="2809875" y="1900238"/>
          <p14:tracePt t="13232" x="2724150" y="1852613"/>
          <p14:tracePt t="13249" x="2686050" y="1828800"/>
          <p14:tracePt t="13266" x="2647950" y="1804988"/>
          <p14:tracePt t="13282" x="2633663" y="1790700"/>
          <p14:tracePt t="13299" x="2619375" y="1781175"/>
          <p14:tracePt t="13316" x="2614613" y="1776413"/>
          <p14:tracePt t="13333" x="2609850" y="1766888"/>
          <p14:tracePt t="13349" x="2614613" y="1738313"/>
          <p14:tracePt t="13366" x="2643188" y="1676400"/>
          <p14:tracePt t="13383" x="2667000" y="1638300"/>
          <p14:tracePt t="13399" x="2690813" y="1600200"/>
          <p14:tracePt t="13416" x="2733675" y="1576388"/>
          <p14:tracePt t="13432" x="2762250" y="1576388"/>
          <p14:tracePt t="13449" x="2795588" y="1576388"/>
          <p14:tracePt t="13466" x="2824163" y="1585913"/>
          <p14:tracePt t="13482" x="2876550" y="1619250"/>
          <p14:tracePt t="13499" x="2905125" y="1638300"/>
          <p14:tracePt t="13516" x="2943225" y="1662113"/>
          <p14:tracePt t="13532" x="2967038" y="1681163"/>
          <p14:tracePt t="13549" x="2986088" y="1709738"/>
          <p14:tracePt t="13566" x="3005138" y="1733550"/>
          <p14:tracePt t="13582" x="3024188" y="1747838"/>
          <p14:tracePt t="13599" x="3033713" y="1781175"/>
          <p14:tracePt t="13616" x="3043238" y="1795463"/>
          <p14:tracePt t="13633" x="3048000" y="1814513"/>
          <p14:tracePt t="13650" x="3048000" y="1824038"/>
          <p14:tracePt t="13666" x="3048000" y="1833563"/>
          <p14:tracePt t="13682" x="3048000" y="1847850"/>
          <p14:tracePt t="13699" x="3048000" y="1866900"/>
          <p14:tracePt t="13716" x="3038475" y="1890713"/>
          <p14:tracePt t="13733" x="3009900" y="1928813"/>
          <p14:tracePt t="13750" x="2976563" y="1952625"/>
          <p14:tracePt t="13769" x="2919413" y="1990725"/>
          <p14:tracePt t="13784" x="2876550" y="2000250"/>
          <p14:tracePt t="13799" x="2838450" y="2014538"/>
          <p14:tracePt t="13816" x="2809875" y="2014538"/>
          <p14:tracePt t="13832" x="2781300" y="2014538"/>
          <p14:tracePt t="13849" x="2747963" y="1990725"/>
          <p14:tracePt t="13866" x="2724150" y="1957388"/>
          <p14:tracePt t="13882" x="2695575" y="1914525"/>
          <p14:tracePt t="13899" x="2686050" y="1876425"/>
          <p14:tracePt t="13916" x="2671763" y="1843088"/>
          <p14:tracePt t="13932" x="2671763" y="1819275"/>
          <p14:tracePt t="13949" x="2676525" y="1800225"/>
          <p14:tracePt t="13966" x="2686050" y="1776413"/>
          <p14:tracePt t="13982" x="2728913" y="1738313"/>
          <p14:tracePt t="13999" x="2781300" y="1719263"/>
          <p14:tracePt t="14016" x="2843213" y="1704975"/>
          <p14:tracePt t="14033" x="2928938" y="1700213"/>
          <p14:tracePt t="14049" x="2967038" y="1700213"/>
          <p14:tracePt t="14066" x="3005138" y="1704975"/>
          <p14:tracePt t="14083" x="3024188" y="1719263"/>
          <p14:tracePt t="14099" x="3048000" y="1728788"/>
          <p14:tracePt t="14116" x="3057525" y="1738313"/>
          <p14:tracePt t="14132" x="3067050" y="1757363"/>
          <p14:tracePt t="14149" x="3071813" y="1795463"/>
          <p14:tracePt t="14166" x="3081338" y="1828800"/>
          <p14:tracePt t="14182" x="3081338" y="1843088"/>
          <p14:tracePt t="14199" x="3081338" y="1852613"/>
          <p14:tracePt t="14216" x="3081338" y="1857375"/>
          <p14:tracePt t="14232" x="3081338" y="1866900"/>
          <p14:tracePt t="14249" x="3081338" y="1871663"/>
          <p14:tracePt t="14266" x="3081338" y="1881188"/>
          <p14:tracePt t="14283" x="3081338" y="1890713"/>
          <p14:tracePt t="14299" x="3081338" y="1900238"/>
          <p14:tracePt t="14316" x="3076575" y="1914525"/>
          <p14:tracePt t="14332" x="3067050" y="1933575"/>
          <p14:tracePt t="14349" x="3038475" y="1962150"/>
          <p14:tracePt t="14366" x="3000375" y="1981200"/>
          <p14:tracePt t="14383" x="2967038" y="1995488"/>
          <p14:tracePt t="14399" x="2928938" y="2009775"/>
          <p14:tracePt t="14416" x="2867025" y="2014538"/>
          <p14:tracePt t="14432" x="2828925" y="2009775"/>
          <p14:tracePt t="14449" x="2809875" y="1995488"/>
          <p14:tracePt t="14466" x="2762250" y="1938338"/>
          <p14:tracePt t="14482" x="2724150" y="1871663"/>
          <p14:tracePt t="14499" x="2714625" y="1819275"/>
          <p14:tracePt t="14516" x="2700338" y="1776413"/>
          <p14:tracePt t="14532" x="2700338" y="1714500"/>
          <p14:tracePt t="14549" x="2719388" y="1662113"/>
          <p14:tracePt t="14566" x="2747963" y="1624013"/>
          <p14:tracePt t="14582" x="2776538" y="1595438"/>
          <p14:tracePt t="14599" x="2867025" y="1566863"/>
          <p14:tracePt t="14616" x="2928938" y="1566863"/>
          <p14:tracePt t="14632" x="2971800" y="1581150"/>
          <p14:tracePt t="14649" x="3019425" y="1604963"/>
          <p14:tracePt t="14666" x="3043238" y="1624013"/>
          <p14:tracePt t="14683" x="3062288" y="1647825"/>
          <p14:tracePt t="14699" x="3071813" y="1666875"/>
          <p14:tracePt t="14716" x="3081338" y="1690688"/>
          <p14:tracePt t="14733" x="3081338" y="1695450"/>
          <p14:tracePt t="14749" x="3081338" y="1714500"/>
          <p14:tracePt t="14766" x="3071813" y="1766888"/>
          <p14:tracePt t="14783" x="3038475" y="1838325"/>
          <p14:tracePt t="14799" x="3005138" y="1885950"/>
          <p14:tracePt t="14816" x="2981325" y="1914525"/>
          <p14:tracePt t="14835" x="2952750" y="1943100"/>
          <p14:tracePt t="14849" x="2947988" y="1947863"/>
          <p14:tracePt t="14866" x="2943225" y="1957388"/>
          <p14:tracePt t="14882" x="2938463" y="1957388"/>
          <p14:tracePt t="15707" x="2947988" y="1952625"/>
          <p14:tracePt t="15715" x="2962275" y="1943100"/>
          <p14:tracePt t="15722" x="2981325" y="1928813"/>
          <p14:tracePt t="15732" x="2995613" y="1919288"/>
          <p14:tracePt t="15749" x="3033713" y="1905000"/>
          <p14:tracePt t="15766" x="3071813" y="1885950"/>
          <p14:tracePt t="15799" x="3100388" y="1881188"/>
          <p14:tracePt t="15833" x="3109913" y="1881188"/>
          <p14:tracePt t="16016" x="3105150" y="1881188"/>
          <p14:tracePt t="16023" x="3100388" y="1881188"/>
          <p14:tracePt t="16032" x="3095625" y="1881188"/>
          <p14:tracePt t="16049" x="3081338" y="1881188"/>
          <p14:tracePt t="16066" x="3071813" y="1881188"/>
          <p14:tracePt t="16082" x="3067050" y="1881188"/>
          <p14:tracePt t="16099" x="3062288" y="1881188"/>
          <p14:tracePt t="16494" x="3028950" y="1876425"/>
          <p14:tracePt t="16501" x="2981325" y="1876425"/>
          <p14:tracePt t="16508" x="2933700" y="1866900"/>
          <p14:tracePt t="16517" x="2900363" y="1862138"/>
          <p14:tracePt t="16532" x="2838450" y="1847850"/>
          <p14:tracePt t="16549" x="2790825" y="1833563"/>
          <p14:tracePt t="16582" x="2738438" y="1804988"/>
          <p14:tracePt t="16615" x="2719388" y="1776413"/>
          <p14:tracePt t="16632" x="2724150" y="1714500"/>
          <p14:tracePt t="16649" x="2738438" y="1652588"/>
          <p14:tracePt t="16665" x="2767013" y="1600200"/>
          <p14:tracePt t="16682" x="2790825" y="1552575"/>
          <p14:tracePt t="16699" x="2857500" y="1500188"/>
          <p14:tracePt t="16716" x="2895600" y="1476375"/>
          <p14:tracePt t="16732" x="2928938" y="1476375"/>
          <p14:tracePt t="16749" x="2957513" y="1476375"/>
          <p14:tracePt t="16766" x="2986088" y="1485900"/>
          <p14:tracePt t="16782" x="2995613" y="1500188"/>
          <p14:tracePt t="16799" x="3009900" y="1524000"/>
          <p14:tracePt t="16816" x="3024188" y="1566863"/>
          <p14:tracePt t="16832" x="3028950" y="1585913"/>
          <p14:tracePt t="16849" x="3038475" y="1604963"/>
          <p14:tracePt t="16866" x="3038475" y="1619250"/>
          <p14:tracePt t="16882" x="3038475" y="1628775"/>
          <p14:tracePt t="16899" x="3038475" y="1633538"/>
          <p14:tracePt t="16915" x="3038475" y="1643063"/>
          <p14:tracePt t="16932" x="3043238" y="1647825"/>
          <p14:tracePt t="16949" x="3062288" y="1657350"/>
          <p14:tracePt t="16965" x="3071813" y="1671638"/>
          <p14:tracePt t="16982" x="3090863" y="1681163"/>
          <p14:tracePt t="16999" x="3109913" y="1700213"/>
          <p14:tracePt t="17015" x="3138488" y="1728788"/>
          <p14:tracePt t="17032" x="3143250" y="1738313"/>
          <p14:tracePt t="17049" x="3148013" y="1747838"/>
          <p14:tracePt t="17066" x="3152775" y="1757363"/>
          <p14:tracePt t="17082" x="3152775" y="1762125"/>
          <p14:tracePt t="17099" x="3152775" y="1766888"/>
          <p14:tracePt t="17116" x="3152775" y="1781175"/>
          <p14:tracePt t="17132" x="3128963" y="1814513"/>
          <p14:tracePt t="17149" x="3081338" y="1847850"/>
          <p14:tracePt t="17165" x="3005138" y="1881188"/>
          <p14:tracePt t="17182" x="2933700" y="1900238"/>
          <p14:tracePt t="17199" x="2857500" y="1900238"/>
          <p14:tracePt t="17215" x="2819400" y="1895475"/>
          <p14:tracePt t="17232" x="2795588" y="1871663"/>
          <p14:tracePt t="17249" x="2771775" y="1800225"/>
          <p14:tracePt t="17266" x="2762250" y="1747838"/>
          <p14:tracePt t="17282" x="2771775" y="1700213"/>
          <p14:tracePt t="17299" x="2809875" y="1633538"/>
          <p14:tracePt t="17316" x="2871788" y="1557338"/>
          <p14:tracePt t="17332" x="2928938" y="1509713"/>
          <p14:tracePt t="17349" x="2986088" y="1485900"/>
          <p14:tracePt t="17365" x="3019425" y="1485900"/>
          <p14:tracePt t="17382" x="3067050" y="1490663"/>
          <p14:tracePt t="17399" x="3081338" y="1500188"/>
          <p14:tracePt t="17416" x="3100388" y="1524000"/>
          <p14:tracePt t="17432" x="3109913" y="1547813"/>
          <p14:tracePt t="17449" x="3128963" y="1581150"/>
          <p14:tracePt t="17465" x="3133725" y="1609725"/>
          <p14:tracePt t="17482" x="3133725" y="1638300"/>
          <p14:tracePt t="17499" x="3114675" y="1685925"/>
          <p14:tracePt t="17515" x="3105150" y="1714500"/>
          <p14:tracePt t="17532" x="3086100" y="1733550"/>
          <p14:tracePt t="17549" x="3057525" y="1752600"/>
          <p14:tracePt t="17566" x="3009900" y="1757363"/>
          <p14:tracePt t="17582" x="2990850" y="1757363"/>
          <p14:tracePt t="17599" x="2976563" y="1752600"/>
          <p14:tracePt t="17615" x="2957513" y="1733550"/>
          <p14:tracePt t="17632" x="2952750" y="1704975"/>
          <p14:tracePt t="17649" x="2952750" y="1681163"/>
          <p14:tracePt t="17665" x="2971800" y="1657350"/>
          <p14:tracePt t="17682" x="3000375" y="1624013"/>
          <p14:tracePt t="17699" x="3024188" y="1604963"/>
          <p14:tracePt t="17716" x="3033713" y="1590675"/>
          <p14:tracePt t="17732" x="3048000" y="1581150"/>
          <p14:tracePt t="17749" x="3062288" y="1576388"/>
          <p14:tracePt t="17766" x="3067050" y="1576388"/>
          <p14:tracePt t="17782" x="3071813" y="1576388"/>
          <p14:tracePt t="17799" x="3081338" y="1576388"/>
          <p14:tracePt t="18543" x="3071813" y="1595438"/>
          <p14:tracePt t="18550" x="3038475" y="1624013"/>
          <p14:tracePt t="18557" x="3000375" y="1657350"/>
          <p14:tracePt t="18565" x="2957513" y="1704975"/>
          <p14:tracePt t="18582" x="2881313" y="1809750"/>
          <p14:tracePt t="18599" x="2828925" y="1876425"/>
          <p14:tracePt t="18632" x="2781300" y="1924050"/>
          <p14:tracePt t="18665" x="2767013" y="1938338"/>
          <p14:tracePt t="18682" x="2767013" y="1943100"/>
          <p14:tracePt t="18699" x="2762250" y="1943100"/>
          <p14:tracePt t="18732" x="2757488" y="1952625"/>
          <p14:tracePt t="18749" x="2752725" y="1971675"/>
          <p14:tracePt t="18765" x="2747963" y="1981200"/>
          <p14:tracePt t="18782" x="2743200" y="2000250"/>
          <p14:tracePt t="18799" x="2743200" y="2024063"/>
          <p14:tracePt t="18815" x="2743200" y="2043113"/>
          <p14:tracePt t="18832" x="2743200" y="2052638"/>
          <p14:tracePt t="18849" x="2733675" y="2062163"/>
          <p14:tracePt t="18865" x="2724150" y="2081213"/>
          <p14:tracePt t="18882" x="2719388" y="2105025"/>
          <p14:tracePt t="18899" x="2709863" y="2119313"/>
          <p14:tracePt t="18915" x="2695575" y="2133600"/>
          <p14:tracePt t="18932" x="2667000" y="2157413"/>
          <p14:tracePt t="18949" x="2643188" y="2181225"/>
          <p14:tracePt t="18965" x="2609850" y="2200275"/>
          <p14:tracePt t="18982" x="2543175" y="2224088"/>
          <p14:tracePt t="18999" x="2495550" y="2228850"/>
          <p14:tracePt t="19015" x="2433638" y="2228850"/>
          <p14:tracePt t="19032" x="2371725" y="2209800"/>
          <p14:tracePt t="19049" x="2266950" y="2147888"/>
          <p14:tracePt t="19065" x="2200275" y="2100263"/>
          <p14:tracePt t="19082" x="2162175" y="2076450"/>
          <p14:tracePt t="19099" x="2133600" y="2057400"/>
          <p14:tracePt t="19116" x="2119313" y="2047875"/>
          <p14:tracePt t="19132" x="2114550" y="2043113"/>
          <p14:tracePt t="19149" x="2114550" y="2028825"/>
          <p14:tracePt t="19165" x="2119313" y="1981200"/>
          <p14:tracePt t="19182" x="2138363" y="1952625"/>
          <p14:tracePt t="19198" x="2171700" y="1914525"/>
          <p14:tracePt t="19215" x="2224088" y="1881188"/>
          <p14:tracePt t="19232" x="2305050" y="1847850"/>
          <p14:tracePt t="19249" x="2343150" y="1847850"/>
          <p14:tracePt t="19265" x="2362200" y="1847850"/>
          <p14:tracePt t="19282" x="2381250" y="1847850"/>
          <p14:tracePt t="19299" x="2400300" y="1857375"/>
          <p14:tracePt t="19315" x="2414588" y="1871663"/>
          <p14:tracePt t="19332" x="2419350" y="1881188"/>
          <p14:tracePt t="19349" x="2424113" y="1895475"/>
          <p14:tracePt t="19365" x="2433638" y="1914525"/>
          <p14:tracePt t="19382" x="2433638" y="1919288"/>
          <p14:tracePt t="19398" x="2433638" y="1928813"/>
          <p14:tracePt t="19415" x="2433638" y="1933575"/>
          <p14:tracePt t="19432" x="2433638" y="1938338"/>
          <p14:tracePt t="19449" x="2428875" y="1947863"/>
          <p14:tracePt t="19465" x="2419350" y="1952625"/>
          <p14:tracePt t="19482" x="2371725" y="1966913"/>
          <p14:tracePt t="19499" x="2343150" y="1971675"/>
          <p14:tracePt t="19515" x="2328863" y="1976438"/>
          <p14:tracePt t="19532" x="2319338" y="1976438"/>
          <p14:tracePt t="19549" x="2309813" y="1976438"/>
          <p14:tracePt t="19565" x="2300288" y="1976438"/>
          <p14:tracePt t="19582" x="2295525" y="1976438"/>
          <p14:tracePt t="19599" x="2290763" y="1976438"/>
          <p14:tracePt t="19842" x="2295525" y="2014538"/>
          <p14:tracePt t="19849" x="2309813" y="2043113"/>
          <p14:tracePt t="19856" x="2319338" y="2066925"/>
          <p14:tracePt t="19865" x="2324100" y="2085975"/>
          <p14:tracePt t="19882" x="2333625" y="2109788"/>
          <p14:tracePt t="19899" x="2338388" y="2124075"/>
          <p14:tracePt t="19915" x="2338388" y="2133600"/>
          <p14:tracePt t="19932" x="2338388" y="2138363"/>
          <p14:tracePt t="19949" x="2338388" y="2143125"/>
          <p14:tracePt t="19965" x="2338388" y="2152650"/>
          <p14:tracePt t="19982" x="2352675" y="2171700"/>
          <p14:tracePt t="19999" x="2357438" y="2195513"/>
          <p14:tracePt t="20015" x="2357438" y="2214563"/>
          <p14:tracePt t="20032" x="2357438" y="2233613"/>
          <p14:tracePt t="20049" x="2357438" y="2238375"/>
          <p14:tracePt t="20065" x="2357438" y="2247900"/>
          <p14:tracePt t="20099" x="2357438" y="2252663"/>
          <p14:tracePt t="20115" x="2357438" y="2276475"/>
          <p14:tracePt t="20132" x="2338388" y="2319338"/>
          <p14:tracePt t="20148" x="2314575" y="2366963"/>
          <p14:tracePt t="20165" x="2286000" y="2414588"/>
          <p14:tracePt t="20182" x="2262188" y="2438400"/>
          <p14:tracePt t="20199" x="2252663" y="2452688"/>
          <p14:tracePt t="20216" x="2233613" y="2476500"/>
          <p14:tracePt t="20232" x="2228850" y="2481263"/>
          <p14:tracePt t="20248" x="2224088" y="2486025"/>
          <p14:tracePt t="20265" x="2214563" y="2490788"/>
          <p14:tracePt t="20282" x="2195513" y="2495550"/>
          <p14:tracePt t="20298" x="2176463" y="2495550"/>
          <p14:tracePt t="20316" x="2162175" y="2495550"/>
          <p14:tracePt t="20332" x="2152650" y="2495550"/>
          <p14:tracePt t="20348" x="2143125" y="2495550"/>
          <p14:tracePt t="20365" x="2138363" y="2490788"/>
          <p14:tracePt t="20382" x="2143125" y="2452688"/>
          <p14:tracePt t="20398" x="2157413" y="2400300"/>
          <p14:tracePt t="20415" x="2185988" y="2343150"/>
          <p14:tracePt t="20432" x="2219325" y="2319338"/>
          <p14:tracePt t="20448" x="2262188" y="2309813"/>
          <p14:tracePt t="20465" x="2300288" y="2309813"/>
          <p14:tracePt t="20482" x="2309813" y="2309813"/>
          <p14:tracePt t="20498" x="2314575" y="2314575"/>
          <p14:tracePt t="20515" x="2319338" y="2319338"/>
          <p14:tracePt t="20532" x="2324100" y="2319338"/>
          <p14:tracePt t="20565" x="2324100" y="2338388"/>
          <p14:tracePt t="20582" x="2309813" y="2366963"/>
          <p14:tracePt t="20598" x="2286000" y="2414588"/>
          <p14:tracePt t="20615" x="2271713" y="2443163"/>
          <p14:tracePt t="20632" x="2252663" y="2466975"/>
          <p14:tracePt t="20649" x="2243138" y="2476500"/>
          <p14:tracePt t="20665" x="2238375" y="2486025"/>
          <p14:tracePt t="20682" x="2233613" y="2490788"/>
          <p14:tracePt t="20723" x="2233613" y="2495550"/>
          <p14:tracePt t="20980" x="2185988" y="2481263"/>
          <p14:tracePt t="20987" x="2105025" y="2443163"/>
          <p14:tracePt t="20998" x="2033588" y="2409825"/>
          <p14:tracePt t="21015" x="1881188" y="2347913"/>
          <p14:tracePt t="21032" x="1752600" y="2309813"/>
          <p14:tracePt t="21049" x="1690688" y="2295525"/>
          <p14:tracePt t="21065" x="1647825" y="2295525"/>
          <p14:tracePt t="21082" x="1585913" y="2295525"/>
          <p14:tracePt t="21098" x="1533525" y="2295525"/>
          <p14:tracePt t="21115" x="1500188" y="2295525"/>
          <p14:tracePt t="21132" x="1466850" y="2295525"/>
          <p14:tracePt t="21149" x="1419225" y="2295525"/>
          <p14:tracePt t="21165" x="1381125" y="2281238"/>
          <p14:tracePt t="21182" x="1357313" y="2276475"/>
          <p14:tracePt t="21198" x="1347788" y="2271713"/>
          <p14:tracePt t="21215" x="1338263" y="2271713"/>
          <p14:tracePt t="21232" x="1328738" y="2271713"/>
          <p14:tracePt t="21249" x="1323975" y="2271713"/>
          <p14:tracePt t="21265" x="1319213" y="2271713"/>
          <p14:tracePt t="21282" x="1319213" y="2262188"/>
          <p14:tracePt t="21298" x="1323975" y="2252663"/>
          <p14:tracePt t="21315" x="1362075" y="2233613"/>
          <p14:tracePt t="21332" x="1528763" y="2157413"/>
          <p14:tracePt t="21349" x="1657350" y="2124075"/>
          <p14:tracePt t="21365" x="1838325" y="2085975"/>
          <p14:tracePt t="21382" x="2028825" y="2071688"/>
          <p14:tracePt t="21398" x="2228850" y="2052638"/>
          <p14:tracePt t="21415" x="2362200" y="2043113"/>
          <p14:tracePt t="21432" x="2476500" y="2043113"/>
          <p14:tracePt t="21448" x="2581275" y="2047875"/>
          <p14:tracePt t="21465" x="2657475" y="2062163"/>
          <p14:tracePt t="21482" x="2695575" y="2071688"/>
          <p14:tracePt t="21498" x="2724150" y="2081213"/>
          <p14:tracePt t="21515" x="2738438" y="2085975"/>
          <p14:tracePt t="21532" x="2743200" y="2085975"/>
          <p14:tracePt t="21548" x="2747963" y="2085975"/>
          <p14:tracePt t="21582" x="2747963" y="2090738"/>
          <p14:tracePt t="21598" x="2733675" y="2105025"/>
          <p14:tracePt t="21615" x="2657475" y="2143125"/>
          <p14:tracePt t="21632" x="2514600" y="2205038"/>
          <p14:tracePt t="21648" x="2276475" y="2295525"/>
          <p14:tracePt t="21665" x="2081213" y="2338388"/>
          <p14:tracePt t="21682" x="1943100" y="2371725"/>
          <p14:tracePt t="21699" x="1814513" y="2405063"/>
          <p14:tracePt t="21715" x="1771650" y="2409825"/>
          <p14:tracePt t="21732" x="1738313" y="2414588"/>
          <p14:tracePt t="21748" x="1724025" y="2414588"/>
          <p14:tracePt t="21765" x="1709738" y="2414588"/>
          <p14:tracePt t="21782" x="1704975" y="2414588"/>
          <p14:tracePt t="21798" x="1695450" y="2414588"/>
          <p14:tracePt t="21898" x="1695450" y="2419350"/>
          <p14:tracePt t="21906" x="1700213" y="2428875"/>
          <p14:tracePt t="21915" x="1719263" y="2428875"/>
          <p14:tracePt t="21932" x="1800225" y="2443163"/>
          <p14:tracePt t="21948" x="2000250" y="2443163"/>
          <p14:tracePt t="21965" x="2114550" y="2443163"/>
          <p14:tracePt t="21982" x="2214563" y="2443163"/>
          <p14:tracePt t="21998" x="2319338" y="2438400"/>
          <p14:tracePt t="22015" x="2452688" y="2438400"/>
          <p14:tracePt t="22032" x="2524125" y="2438400"/>
          <p14:tracePt t="22048" x="2566988" y="2438400"/>
          <p14:tracePt t="22065" x="2600325" y="2438400"/>
          <p14:tracePt t="22082" x="2638425" y="2438400"/>
          <p14:tracePt t="22098" x="2667000" y="2438400"/>
          <p14:tracePt t="22115" x="2705100" y="2438400"/>
          <p14:tracePt t="22132" x="2747963" y="2438400"/>
          <p14:tracePt t="22148" x="2771775" y="2438400"/>
          <p14:tracePt t="22165" x="2790825" y="2438400"/>
          <p14:tracePt t="22182" x="2809875" y="2438400"/>
          <p14:tracePt t="22198" x="2819400" y="2438400"/>
          <p14:tracePt t="22215" x="2824163" y="2438400"/>
          <p14:tracePt t="22232" x="2833688" y="2438400"/>
          <p14:tracePt t="22287" x="2833688" y="2433638"/>
          <p14:tracePt t="22294" x="2838450" y="2424113"/>
          <p14:tracePt t="22301" x="2843213" y="2405063"/>
          <p14:tracePt t="22315" x="2857500" y="2376488"/>
          <p14:tracePt t="22317" x="2857500" y="2343150"/>
          <p14:tracePt t="22332" x="2862263" y="2286000"/>
          <p14:tracePt t="22348" x="2862263" y="2233613"/>
          <p14:tracePt t="22365" x="2862263" y="2195513"/>
          <p14:tracePt t="22382" x="2838450" y="2147888"/>
          <p14:tracePt t="22398" x="2814638" y="2124075"/>
          <p14:tracePt t="22415" x="2767013" y="2100263"/>
          <p14:tracePt t="22432" x="2705100" y="2085975"/>
          <p14:tracePt t="22448" x="2566988" y="2062163"/>
          <p14:tracePt t="22465" x="2495550" y="2057400"/>
          <p14:tracePt t="22482" x="2424113" y="2047875"/>
          <p14:tracePt t="22498" x="2362200" y="2038350"/>
          <p14:tracePt t="22515" x="2300288" y="2038350"/>
          <p14:tracePt t="22532" x="2266950" y="2038350"/>
          <p14:tracePt t="22548" x="2228850" y="2043113"/>
          <p14:tracePt t="22565" x="2190750" y="2047875"/>
          <p14:tracePt t="22582" x="2162175" y="2057400"/>
          <p14:tracePt t="22598" x="2138363" y="2066925"/>
          <p14:tracePt t="22615" x="2114550" y="2076450"/>
          <p14:tracePt t="22632" x="2081213" y="2105025"/>
          <p14:tracePt t="22648" x="2057400" y="2138363"/>
          <p14:tracePt t="22665" x="2028825" y="2181225"/>
          <p14:tracePt t="22682" x="2019300" y="2243138"/>
          <p14:tracePt t="22699" x="2005013" y="2314575"/>
          <p14:tracePt t="22715" x="2005013" y="2347913"/>
          <p14:tracePt t="22732" x="2009775" y="2376488"/>
          <p14:tracePt t="22749" x="2028825" y="2400300"/>
          <p14:tracePt t="22765" x="2043113" y="2414588"/>
          <p14:tracePt t="22782" x="2066925" y="2433638"/>
          <p14:tracePt t="22799" x="2105025" y="2443163"/>
          <p14:tracePt t="22815" x="2152650" y="2462213"/>
          <p14:tracePt t="22832" x="2185988" y="2466975"/>
          <p14:tracePt t="22848" x="2224088" y="2481263"/>
          <p14:tracePt t="22865" x="2262188" y="2481263"/>
          <p14:tracePt t="22882" x="2319338" y="2481263"/>
          <p14:tracePt t="22898" x="2357438" y="2481263"/>
          <p14:tracePt t="22915" x="2400300" y="2471738"/>
          <p14:tracePt t="22932" x="2443163" y="2462213"/>
          <p14:tracePt t="22948" x="2490788" y="2452688"/>
          <p14:tracePt t="22965" x="2528888" y="2447925"/>
          <p14:tracePt t="22982" x="2557463" y="2438400"/>
          <p14:tracePt t="22998" x="2600325" y="2419350"/>
          <p14:tracePt t="23015" x="2619375" y="2400300"/>
          <p14:tracePt t="23032" x="2643188" y="2390775"/>
          <p14:tracePt t="23048" x="2662238" y="2371725"/>
          <p14:tracePt t="23065" x="2695575" y="2338388"/>
          <p14:tracePt t="23082" x="2719388" y="2309813"/>
          <p14:tracePt t="23098" x="2738438" y="2276475"/>
          <p14:tracePt t="23115" x="2757488" y="2243138"/>
          <p14:tracePt t="23132" x="2767013" y="2209800"/>
          <p14:tracePt t="23148" x="2767013" y="2200275"/>
          <p14:tracePt t="23165" x="2767013" y="2181225"/>
          <p14:tracePt t="23182" x="2767013" y="2166938"/>
          <p14:tracePt t="23198" x="2762250" y="2152650"/>
          <p14:tracePt t="23215" x="2757488" y="2143125"/>
          <p14:tracePt t="23232" x="2747963" y="2128838"/>
          <p14:tracePt t="23248" x="2728913" y="2109788"/>
          <p14:tracePt t="23265" x="2705100" y="2095500"/>
          <p14:tracePt t="23281" x="2681288" y="2081213"/>
          <p14:tracePt t="23298" x="2652713" y="2071688"/>
          <p14:tracePt t="23315" x="2605088" y="2062163"/>
          <p14:tracePt t="23332" x="2562225" y="2062163"/>
          <p14:tracePt t="23348" x="2519363" y="2062163"/>
          <p14:tracePt t="23365" x="2466975" y="2066925"/>
          <p14:tracePt t="23382" x="2400300" y="2081213"/>
          <p14:tracePt t="23398" x="2357438" y="2095500"/>
          <p14:tracePt t="23415" x="2328863" y="2095500"/>
          <p14:tracePt t="23432" x="2290763" y="2105025"/>
          <p14:tracePt t="23448" x="2271713" y="2109788"/>
          <p14:tracePt t="23465" x="2247900" y="2114550"/>
          <p14:tracePt t="23482" x="2238375" y="2114550"/>
          <p14:tracePt t="23498" x="2228850" y="2114550"/>
          <p14:tracePt t="23515" x="2219325" y="2114550"/>
          <p14:tracePt t="23532" x="2214563" y="2124075"/>
          <p14:tracePt t="23548" x="2205038" y="2147888"/>
          <p14:tracePt t="23565" x="2185988" y="2219325"/>
          <p14:tracePt t="23582" x="2181225" y="2266950"/>
          <p14:tracePt t="23598" x="2176463" y="2309813"/>
          <p14:tracePt t="23615" x="2166938" y="2352675"/>
          <p14:tracePt t="23632" x="2166938" y="2371725"/>
          <p14:tracePt t="23648" x="2166938" y="2381250"/>
          <p14:tracePt t="23665" x="2166938" y="2395538"/>
          <p14:tracePt t="23682" x="2181225" y="2414588"/>
          <p14:tracePt t="23698" x="2200275" y="2424113"/>
          <p14:tracePt t="23715" x="2228850" y="2443163"/>
          <p14:tracePt t="23731" x="2271713" y="2447925"/>
          <p14:tracePt t="23748" x="2347913" y="2462213"/>
          <p14:tracePt t="23765" x="2414588" y="2462213"/>
          <p14:tracePt t="23782" x="2466975" y="2462213"/>
          <p14:tracePt t="23799" x="2538413" y="2462213"/>
          <p14:tracePt t="23815" x="2576513" y="2452688"/>
          <p14:tracePt t="23832" x="2614613" y="2447925"/>
          <p14:tracePt t="23848" x="2643188" y="2438400"/>
          <p14:tracePt t="23865" x="2690813" y="2414588"/>
          <p14:tracePt t="23882" x="2714625" y="2400300"/>
          <p14:tracePt t="23898" x="2738438" y="2376488"/>
          <p14:tracePt t="23915" x="2757488" y="2343150"/>
          <p14:tracePt t="23932" x="2786063" y="2281238"/>
          <p14:tracePt t="23948" x="2790825" y="2238375"/>
          <p14:tracePt t="23965" x="2790825" y="2209800"/>
          <p14:tracePt t="23982" x="2790825" y="2181225"/>
          <p14:tracePt t="23998" x="2767013" y="2133600"/>
          <p14:tracePt t="24015" x="2743200" y="2109788"/>
          <p14:tracePt t="24032" x="2705100" y="2085975"/>
          <p14:tracePt t="24048" x="2609850" y="2062163"/>
          <p14:tracePt t="24065" x="2538413" y="2066925"/>
          <p14:tracePt t="24081" x="2471738" y="2071688"/>
          <p14:tracePt t="24098" x="2395538" y="2085975"/>
          <p14:tracePt t="24115" x="2319338" y="2114550"/>
          <p14:tracePt t="24132" x="2281238" y="2133600"/>
          <p14:tracePt t="24148" x="2252663" y="2143125"/>
          <p14:tracePt t="24165" x="2228850" y="2162175"/>
          <p14:tracePt t="24181" x="2190750" y="2205038"/>
          <p14:tracePt t="24198" x="2166938" y="2243138"/>
          <p14:tracePt t="24215" x="2152650" y="2290763"/>
          <p14:tracePt t="24232" x="2138363" y="2343150"/>
          <p14:tracePt t="24248" x="2128838" y="2390775"/>
          <p14:tracePt t="24265" x="2128838" y="2419350"/>
          <p14:tracePt t="24281" x="2128838" y="2443163"/>
          <p14:tracePt t="24298" x="2128838" y="2462213"/>
          <p14:tracePt t="24315" x="2133600" y="2471738"/>
          <p14:tracePt t="24331" x="2143125" y="2476500"/>
          <p14:tracePt t="24348" x="2166938" y="2495550"/>
          <p14:tracePt t="24365" x="2200275" y="2514600"/>
          <p14:tracePt t="24382" x="2224088" y="2528888"/>
          <p14:tracePt t="24398" x="2252663" y="2533650"/>
          <p14:tracePt t="24415" x="2281238" y="2538413"/>
          <p14:tracePt t="24431" x="2328863" y="2538413"/>
          <p14:tracePt t="24448" x="2362200" y="2538413"/>
          <p14:tracePt t="24465" x="2390775" y="2538413"/>
          <p14:tracePt t="24482" x="2433638" y="2533650"/>
          <p14:tracePt t="24498" x="2452688" y="2524125"/>
          <p14:tracePt t="24515" x="2476500" y="2514600"/>
          <p14:tracePt t="24531" x="2500313" y="2505075"/>
          <p14:tracePt t="24548" x="2547938" y="2481263"/>
          <p14:tracePt t="24565" x="2571750" y="2462213"/>
          <p14:tracePt t="24582" x="2595563" y="2438400"/>
          <p14:tracePt t="24598" x="2619375" y="2409825"/>
          <p14:tracePt t="24615" x="2652713" y="2352675"/>
          <p14:tracePt t="24631" x="2671763" y="2309813"/>
          <p14:tracePt t="24648" x="2676525" y="2271713"/>
          <p14:tracePt t="24665" x="2676525" y="2233613"/>
          <p14:tracePt t="24682" x="2667000" y="2209800"/>
          <p14:tracePt t="24698" x="2657475" y="2185988"/>
          <p14:tracePt t="24715" x="2628900" y="2162175"/>
          <p14:tracePt t="24732" x="2562225" y="2133600"/>
          <p14:tracePt t="24748" x="2500313" y="2109788"/>
          <p14:tracePt t="24765" x="2428875" y="2105025"/>
          <p14:tracePt t="24781" x="2362200" y="2105025"/>
          <p14:tracePt t="24798" x="2295525" y="2105025"/>
          <p14:tracePt t="24815" x="2257425" y="2105025"/>
          <p14:tracePt t="24832" x="2243138" y="2105025"/>
          <p14:tracePt t="24848" x="2228850" y="2105025"/>
          <p14:tracePt t="24865" x="2219325" y="2105025"/>
          <p14:tracePt t="24881" x="2214563" y="2109788"/>
          <p14:tracePt t="24898" x="2195513" y="2143125"/>
          <p14:tracePt t="24915" x="2147888" y="2290763"/>
          <p14:tracePt t="24931" x="2114550" y="2362200"/>
          <p14:tracePt t="24948" x="2090738" y="2409825"/>
          <p14:tracePt t="24965" x="2076450" y="2447925"/>
          <p14:tracePt t="24981" x="2066925" y="2471738"/>
          <p14:tracePt t="24998" x="2066925" y="2481263"/>
          <p14:tracePt t="25015" x="2066925" y="2490788"/>
          <p14:tracePt t="25031" x="2066925" y="2509838"/>
          <p14:tracePt t="25048" x="2085975" y="2528888"/>
          <p14:tracePt t="25065" x="2109788" y="2552700"/>
          <p14:tracePt t="25081" x="2133600" y="2576513"/>
          <p14:tracePt t="25098" x="2181225" y="2600325"/>
          <p14:tracePt t="25115" x="2209800" y="2614613"/>
          <p14:tracePt t="25131" x="2252663" y="2605088"/>
          <p14:tracePt t="25148" x="2295525" y="2590800"/>
          <p14:tracePt t="25165" x="2366963" y="2566988"/>
          <p14:tracePt t="25181" x="2414588" y="2543175"/>
          <p14:tracePt t="25198" x="2452688" y="2514600"/>
          <p14:tracePt t="25215" x="2490788" y="2490788"/>
          <p14:tracePt t="25232" x="2538413" y="2443163"/>
          <p14:tracePt t="25248" x="2571750" y="2400300"/>
          <p14:tracePt t="25265" x="2595563" y="2362200"/>
          <p14:tracePt t="25282" x="2614613" y="2309813"/>
          <p14:tracePt t="25298" x="2619375" y="2281238"/>
          <p14:tracePt t="25315" x="2619375" y="2252663"/>
          <p14:tracePt t="25331" x="2614613" y="2214563"/>
          <p14:tracePt t="25348" x="2590800" y="2171700"/>
          <p14:tracePt t="25365" x="2557463" y="2147888"/>
          <p14:tracePt t="25381" x="2519363" y="2124075"/>
          <p14:tracePt t="25398" x="2466975" y="2105025"/>
          <p14:tracePt t="25415" x="2386013" y="2095500"/>
          <p14:tracePt t="25431" x="2333625" y="2100263"/>
          <p14:tracePt t="25448" x="2290763" y="2105025"/>
          <p14:tracePt t="25465" x="2262188" y="2109788"/>
          <p14:tracePt t="25481" x="2228850" y="2124075"/>
          <p14:tracePt t="25498" x="2209800" y="2138363"/>
          <p14:tracePt t="25515" x="2190750" y="2176463"/>
          <p14:tracePt t="25532" x="2162175" y="2295525"/>
          <p14:tracePt t="25548" x="2147888" y="2357438"/>
          <p14:tracePt t="25565" x="2147888" y="2386013"/>
          <p14:tracePt t="25581" x="2157413" y="2414588"/>
          <p14:tracePt t="25598" x="2166938" y="2443163"/>
          <p14:tracePt t="25615" x="2185988" y="2457450"/>
          <p14:tracePt t="25631" x="2233613" y="2481263"/>
          <p14:tracePt t="25648" x="2286000" y="2490788"/>
          <p14:tracePt t="25665" x="2366963" y="2490788"/>
          <p14:tracePt t="25681" x="2419350" y="2490788"/>
          <p14:tracePt t="25698" x="2462213" y="2486025"/>
          <p14:tracePt t="25715" x="2524125" y="2457450"/>
          <p14:tracePt t="25731" x="2562225" y="2447925"/>
          <p14:tracePt t="25749" x="2586038" y="2424113"/>
          <p14:tracePt t="25765" x="2609850" y="2400300"/>
          <p14:tracePt t="25782" x="2647950" y="2343150"/>
          <p14:tracePt t="25798" x="2667000" y="2305050"/>
          <p14:tracePt t="25815" x="2671763" y="2262188"/>
          <p14:tracePt t="25831" x="2671763" y="2214563"/>
          <p14:tracePt t="25833" x="2662238" y="2185988"/>
          <p14:tracePt t="25849" x="2633663" y="2100263"/>
          <p14:tracePt t="25865" x="2576513" y="2000250"/>
          <p14:tracePt t="25881" x="2528888" y="1933575"/>
          <p14:tracePt t="25898" x="2490788" y="1895475"/>
          <p14:tracePt t="25915" x="2400300" y="1852613"/>
          <p14:tracePt t="25931" x="2328863" y="1843088"/>
          <p14:tracePt t="25948" x="2266950" y="1843088"/>
          <p14:tracePt t="25965" x="2219325" y="1857375"/>
          <p14:tracePt t="25981" x="2195513" y="1876425"/>
          <p14:tracePt t="25998" x="2171700" y="1900238"/>
          <p14:tracePt t="26015" x="2147888" y="1928813"/>
          <p14:tracePt t="26031" x="2128838" y="1976438"/>
          <p14:tracePt t="26048" x="2124075" y="2000250"/>
          <p14:tracePt t="26065" x="2114550" y="2014538"/>
          <p14:tracePt t="26081" x="2114550" y="2024063"/>
          <p14:tracePt t="26098" x="2114550" y="2033588"/>
          <p14:tracePt t="26115" x="2114550" y="2043113"/>
          <p14:tracePt t="26131" x="2114550" y="2047875"/>
          <p14:tracePt t="26148" x="2114550" y="2052638"/>
          <p14:tracePt t="26165" x="2143125" y="2076450"/>
          <p14:tracePt t="26181" x="2162175" y="2085975"/>
          <p14:tracePt t="26198" x="2185988" y="2095500"/>
          <p14:tracePt t="26215" x="2219325" y="2109788"/>
          <p14:tracePt t="26231" x="2224088" y="2114550"/>
          <p14:tracePt t="26248" x="2228850" y="2114550"/>
          <p14:tracePt t="26265" x="2233613" y="2114550"/>
          <p14:tracePt t="26332" x="2238375" y="2114550"/>
          <p14:tracePt t="26545" x="2238375" y="2166938"/>
          <p14:tracePt t="26553" x="2247900" y="2266950"/>
          <p14:tracePt t="26565" x="2257425" y="2376488"/>
          <p14:tracePt t="26582" x="2257425" y="2633663"/>
          <p14:tracePt t="26598" x="2257425" y="2776538"/>
          <p14:tracePt t="26631" x="2252663" y="3109913"/>
          <p14:tracePt t="26665" x="2243138" y="3276600"/>
          <p14:tracePt t="26681" x="2243138" y="3295650"/>
          <p14:tracePt t="26698" x="2243138" y="3314700"/>
          <p14:tracePt t="26715" x="2243138" y="3324225"/>
          <p14:tracePt t="26731" x="2243138" y="3328988"/>
          <p14:tracePt t="26748" x="2243138" y="3338513"/>
          <p14:tracePt t="26788" x="2243138" y="3348038"/>
          <p14:tracePt t="26798" x="2243138" y="3352800"/>
          <p14:tracePt t="26815" x="2243138" y="3371850"/>
          <p14:tracePt t="26831" x="2243138" y="3424238"/>
          <p14:tracePt t="26848" x="2243138" y="3467100"/>
          <p14:tracePt t="26865" x="2233613" y="3509963"/>
          <p14:tracePt t="26881" x="2224088" y="3538538"/>
          <p14:tracePt t="26898" x="2219325" y="3581400"/>
          <p14:tracePt t="26915" x="2219325" y="3590925"/>
          <p14:tracePt t="26931" x="2219325" y="3600450"/>
          <p14:tracePt t="26948" x="2219325" y="3605213"/>
          <p14:tracePt t="26965" x="2219325" y="3614738"/>
          <p14:tracePt t="27252" x="2219325" y="3633788"/>
          <p14:tracePt t="27259" x="2219325" y="3667125"/>
          <p14:tracePt t="27267" x="2219325" y="3695700"/>
          <p14:tracePt t="27282" x="2219325" y="3790950"/>
          <p14:tracePt t="27298" x="2219325" y="3905250"/>
          <p14:tracePt t="27315" x="2228850" y="3986213"/>
          <p14:tracePt t="27318" x="2228850" y="4010025"/>
          <p14:tracePt t="27331" x="2243138" y="4062413"/>
          <p14:tracePt t="27348" x="2262188" y="4086225"/>
          <p14:tracePt t="27365" x="2276475" y="4110038"/>
          <p14:tracePt t="27382" x="2286000" y="4119563"/>
          <p14:tracePt t="27398" x="2333625" y="4143375"/>
          <p14:tracePt t="27415" x="2386013" y="4152900"/>
          <p14:tracePt t="27431" x="2433638" y="4152900"/>
          <p14:tracePt t="27448" x="2552700" y="4143375"/>
          <p14:tracePt t="27465" x="2638425" y="4119563"/>
          <p14:tracePt t="27481" x="2705100" y="4086225"/>
          <p14:tracePt t="27498" x="2776538" y="4014788"/>
          <p14:tracePt t="27515" x="2862263" y="3890963"/>
          <p14:tracePt t="27531" x="2890838" y="3819525"/>
          <p14:tracePt t="27548" x="2905125" y="3767138"/>
          <p14:tracePt t="27565" x="2905125" y="3714750"/>
          <p14:tracePt t="27581" x="2886075" y="3624263"/>
          <p14:tracePt t="27598" x="2862263" y="3567113"/>
          <p14:tracePt t="27615" x="2828925" y="3529013"/>
          <p14:tracePt t="27632" x="2800350" y="3500438"/>
          <p14:tracePt t="27648" x="2771775" y="3495675"/>
          <p14:tracePt t="27665" x="2733675" y="3524250"/>
          <p14:tracePt t="27681" x="2676525" y="3605213"/>
          <p14:tracePt t="27698" x="2566988" y="3905250"/>
          <p14:tracePt t="27715" x="2519363" y="4095750"/>
          <p14:tracePt t="27731" x="2505075" y="4200525"/>
          <p14:tracePt t="27748" x="2490788" y="4271963"/>
          <p14:tracePt t="27765" x="2481263" y="4357688"/>
          <p14:tracePt t="27781" x="2481263" y="4400550"/>
          <p14:tracePt t="27798" x="2481263" y="4424363"/>
          <p14:tracePt t="27815" x="2481263" y="4438650"/>
          <p14:tracePt t="27831" x="2481263" y="4452938"/>
          <p14:tracePt t="27848" x="2481263" y="4457700"/>
          <p14:tracePt t="27865" x="2481263" y="4462463"/>
          <p14:tracePt t="27881" x="2481263" y="4495800"/>
          <p14:tracePt t="27898" x="2481263" y="4514850"/>
          <p14:tracePt t="27915" x="2481263" y="4529138"/>
          <p14:tracePt t="27931" x="2481263" y="4538663"/>
          <p14:tracePt t="27948" x="2481263" y="4543425"/>
          <p14:tracePt t="28139" x="2466975" y="4614863"/>
          <p14:tracePt t="28146" x="2457450" y="4724400"/>
          <p14:tracePt t="28153" x="2447925" y="4795838"/>
          <p14:tracePt t="28164" x="2447925" y="4848225"/>
          <p14:tracePt t="28181" x="2443163" y="4910138"/>
          <p14:tracePt t="28198" x="2443163" y="4957763"/>
          <p14:tracePt t="28215" x="2447925" y="4972050"/>
          <p14:tracePt t="28231" x="2462213" y="4986338"/>
          <p14:tracePt t="28248" x="2514600" y="5019675"/>
          <p14:tracePt t="28265" x="2566988" y="5029200"/>
          <p14:tracePt t="28281" x="2614613" y="5038725"/>
          <p14:tracePt t="28298" x="2676525" y="5033963"/>
          <p14:tracePt t="28315" x="2743200" y="5014913"/>
          <p14:tracePt t="28331" x="2786063" y="4986338"/>
          <p14:tracePt t="28348" x="2838450" y="4914900"/>
          <p14:tracePt t="28365" x="2876550" y="4829175"/>
          <p14:tracePt t="28381" x="2905125" y="4719638"/>
          <p14:tracePt t="28398" x="2905125" y="4667250"/>
          <p14:tracePt t="28415" x="2895600" y="4629150"/>
          <p14:tracePt t="28431" x="2871788" y="4591050"/>
          <p14:tracePt t="28448" x="2838450" y="4557713"/>
          <p14:tracePt t="28465" x="2805113" y="4543425"/>
          <p14:tracePt t="28481" x="2776538" y="4538663"/>
          <p14:tracePt t="28498" x="2728913" y="4552950"/>
          <p14:tracePt t="28515" x="2709863" y="4557713"/>
          <p14:tracePt t="28531" x="2700338" y="4562475"/>
          <p14:tracePt t="28548" x="2690813" y="4567238"/>
          <p14:tracePt t="28565" x="2681288" y="4567238"/>
          <p14:tracePt t="28756" x="2681288" y="4495800"/>
          <p14:tracePt t="28763" x="2686050" y="4395788"/>
          <p14:tracePt t="28770" x="2686050" y="4295775"/>
          <p14:tracePt t="28781" x="2681288" y="4229100"/>
          <p14:tracePt t="28798" x="2667000" y="4133850"/>
          <p14:tracePt t="28815" x="2638425" y="4043363"/>
          <p14:tracePt t="28831" x="2609850" y="3990975"/>
          <p14:tracePt t="28848" x="2586038" y="3967163"/>
          <p14:tracePt t="28864" x="2543175" y="3948113"/>
          <p14:tracePt t="28881" x="2433638" y="3981450"/>
          <p14:tracePt t="28898" x="2347913" y="4062413"/>
          <p14:tracePt t="28914" x="2219325" y="4333875"/>
          <p14:tracePt t="28931" x="2133600" y="4686300"/>
          <p14:tracePt t="28948" x="2114550" y="4910138"/>
          <p14:tracePt t="28964" x="2119313" y="5014913"/>
          <p14:tracePt t="28981" x="2152650" y="5100638"/>
          <p14:tracePt t="28998" x="2224088" y="5186363"/>
          <p14:tracePt t="29014" x="2300288" y="5238750"/>
          <p14:tracePt t="29031" x="2390775" y="5276850"/>
          <p14:tracePt t="29048" x="2500313" y="5286375"/>
          <p14:tracePt t="29065" x="2695575" y="5248275"/>
          <p14:tracePt t="29081" x="2800350" y="5181600"/>
          <p14:tracePt t="29098" x="2890838" y="5076825"/>
          <p14:tracePt t="29115" x="3009900" y="4833938"/>
          <p14:tracePt t="29131" x="3048000" y="4605338"/>
          <p14:tracePt t="29148" x="3052763" y="4319588"/>
          <p14:tracePt t="29165" x="3019425" y="4138613"/>
          <p14:tracePt t="29183" x="2928938" y="3881438"/>
          <p14:tracePt t="29198" x="2862263" y="3781425"/>
          <p14:tracePt t="29214" x="2824163" y="3743325"/>
          <p14:tracePt t="29233" x="2767013" y="3724275"/>
          <p14:tracePt t="29248" x="2681288" y="3795713"/>
          <p14:tracePt t="29265" x="2609850" y="3914775"/>
          <p14:tracePt t="29282" x="2547938" y="4090988"/>
          <p14:tracePt t="29303" x="2505075" y="4329113"/>
          <p14:tracePt t="29316" x="2495550" y="4376738"/>
          <p14:tracePt t="29331" x="2500313" y="4405313"/>
          <p14:tracePt t="31046" x="2586038" y="4310063"/>
          <p14:tracePt t="31054" x="2695575" y="4200525"/>
          <p14:tracePt t="31065" x="2795588" y="4110038"/>
          <p14:tracePt t="31081" x="2971800" y="3981450"/>
          <p14:tracePt t="31098" x="3309938" y="3767138"/>
          <p14:tracePt t="31115" x="3481388" y="3686175"/>
          <p14:tracePt t="31131" x="3619500" y="3648075"/>
          <p14:tracePt t="31165" x="3905250" y="3619500"/>
          <p14:tracePt t="31198" x="4057650" y="3619500"/>
          <p14:tracePt t="31215" x="4124325" y="3619500"/>
          <p14:tracePt t="31231" x="4167188" y="3605213"/>
          <p14:tracePt t="31248" x="4219575" y="3590925"/>
          <p14:tracePt t="31265" x="4271963" y="3571875"/>
          <p14:tracePt t="31281" x="4352925" y="3538538"/>
          <p14:tracePt t="31298" x="4400550" y="3519488"/>
          <p14:tracePt t="31314" x="4443413" y="3500438"/>
          <p14:tracePt t="31331" x="4486275" y="3486150"/>
          <p14:tracePt t="31332" x="4510088" y="3486150"/>
          <p14:tracePt t="31348" x="4581525" y="3467100"/>
          <p14:tracePt t="31364" x="4643438" y="3452813"/>
          <p14:tracePt t="31381" x="4705350" y="3438525"/>
          <p14:tracePt t="31398" x="4757738" y="3429000"/>
          <p14:tracePt t="31414" x="4810125" y="3419475"/>
          <p14:tracePt t="31431" x="4843463" y="3405188"/>
          <p14:tracePt t="31448" x="4862513" y="3400425"/>
          <p14:tracePt t="31464" x="4891088" y="3390900"/>
          <p14:tracePt t="31481" x="4900613" y="3386138"/>
          <p14:tracePt t="31498" x="4905375" y="3386138"/>
          <p14:tracePt t="31514" x="4914900" y="3386138"/>
          <p14:tracePt t="31531" x="4914900" y="3381375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Inheritance and Overloading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6627" name="내용 개체 틀 2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909637"/>
          </a:xfrm>
        </p:spPr>
        <p:txBody>
          <a:bodyPr/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Overloading is applied for inherited member functions.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D990850-A8B2-458D-A2A7-6212B9A2F809}" type="slidenum">
              <a:rPr lang="en-US" altLang="ko-KR" sz="10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ko-KR" sz="1000"/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285750" y="2039938"/>
            <a:ext cx="4429125" cy="3000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class Person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int age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public int getAge() { return age ;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protected void setAge(int age)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	this.age = age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  <a:b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</a:t>
            </a:r>
            <a:r>
              <a:rPr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increaseAge()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{ age ++ ;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26630" name="TextBox 5"/>
          <p:cNvSpPr txBox="1">
            <a:spLocks noChangeArrowheads="1"/>
          </p:cNvSpPr>
          <p:nvPr/>
        </p:nvSpPr>
        <p:spPr bwMode="auto">
          <a:xfrm>
            <a:off x="4786313" y="1843088"/>
            <a:ext cx="4214812" cy="20859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7800" algn="l"/>
                <a:tab pos="355600" algn="l"/>
                <a:tab pos="628650" algn="l"/>
                <a:tab pos="903288" algn="l"/>
                <a:tab pos="14366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7800" algn="l"/>
                <a:tab pos="355600" algn="l"/>
                <a:tab pos="628650" algn="l"/>
                <a:tab pos="9032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177800" algn="l"/>
                <a:tab pos="355600" algn="l"/>
                <a:tab pos="628650" algn="l"/>
                <a:tab pos="9032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77800" algn="l"/>
                <a:tab pos="355600" algn="l"/>
                <a:tab pos="628650" algn="l"/>
                <a:tab pos="9032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77800" algn="l"/>
                <a:tab pos="355600" algn="l"/>
                <a:tab pos="628650" algn="l"/>
                <a:tab pos="9032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  <a:tab pos="355600" algn="l"/>
                <a:tab pos="628650" algn="l"/>
                <a:tab pos="9032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  <a:tab pos="355600" algn="l"/>
                <a:tab pos="628650" algn="l"/>
                <a:tab pos="9032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  <a:tab pos="355600" algn="l"/>
                <a:tab pos="628650" algn="l"/>
                <a:tab pos="9032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  <a:tab pos="355600" algn="l"/>
                <a:tab pos="628650" algn="l"/>
                <a:tab pos="9032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class Student extends Person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</a:t>
            </a:r>
            <a:r>
              <a:rPr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increaseAge(int delta)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	setAge(getAge()+delta)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}	</a:t>
            </a:r>
            <a:r>
              <a:rPr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en-US" altLang="ko-KR" sz="1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6631" name="TextBox 6"/>
          <p:cNvSpPr txBox="1">
            <a:spLocks noChangeArrowheads="1"/>
          </p:cNvSpPr>
          <p:nvPr/>
        </p:nvSpPr>
        <p:spPr bwMode="auto">
          <a:xfrm>
            <a:off x="4786313" y="4175125"/>
            <a:ext cx="4143375" cy="17541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8600" algn="l"/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Student s1 = new Student("Ford", 19,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		"Kimhae", "PNU")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s1.</a:t>
            </a:r>
            <a:r>
              <a:rPr lang="en-US" altLang="ko-KR" sz="1800" b="1">
                <a:solidFill>
                  <a:srgbClr val="FF0000"/>
                </a:solidFill>
                <a:latin typeface="Arial" panose="020B0604020202020204" pitchFamily="34" charset="0"/>
              </a:rPr>
              <a:t>increaseAge()</a:t>
            </a:r>
            <a:r>
              <a:rPr lang="en-US" altLang="ko-KR" sz="1800">
                <a:latin typeface="Arial" panose="020B0604020202020204" pitchFamily="34" charset="0"/>
              </a:rPr>
              <a:t>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s1.</a:t>
            </a:r>
            <a:r>
              <a:rPr lang="en-US" altLang="ko-KR" sz="1800" b="1">
                <a:solidFill>
                  <a:srgbClr val="FF0000"/>
                </a:solidFill>
                <a:latin typeface="Arial" panose="020B0604020202020204" pitchFamily="34" charset="0"/>
              </a:rPr>
              <a:t>increaseAge(2)</a:t>
            </a:r>
            <a:r>
              <a:rPr lang="en-US" altLang="ko-KR" sz="1800">
                <a:latin typeface="Arial" panose="020B0604020202020204" pitchFamily="34" charset="0"/>
              </a:rPr>
              <a:t>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487"/>
    </mc:Choice>
    <mc:Fallback xmlns="">
      <p:transition spd="slow" advTm="63487"/>
    </mc:Fallback>
  </mc:AlternateContent>
  <p:extLst>
    <p:ext uri="{3A86A75C-4F4B-4683-9AE1-C65F6400EC91}">
      <p14:laserTraceLst xmlns:p14="http://schemas.microsoft.com/office/powerpoint/2010/main">
        <p14:tracePtLst>
          <p14:tracePt t="932" x="4905375" y="3343275"/>
          <p14:tracePt t="939" x="4881563" y="3295650"/>
          <p14:tracePt t="947" x="4857750" y="3243263"/>
          <p14:tracePt t="957" x="4843463" y="3219450"/>
          <p14:tracePt t="974" x="4800600" y="3157538"/>
          <p14:tracePt t="991" x="4729163" y="3081338"/>
          <p14:tracePt t="1007" x="4662488" y="3000375"/>
          <p14:tracePt t="1041" x="4529138" y="2800350"/>
          <p14:tracePt t="1074" x="4395788" y="2652713"/>
          <p14:tracePt t="1091" x="4348163" y="2600325"/>
          <p14:tracePt t="1108" x="4310063" y="2552700"/>
          <p14:tracePt t="1124" x="4300538" y="2538413"/>
          <p14:tracePt t="1141" x="4295775" y="2533650"/>
          <p14:tracePt t="1402" x="4286250" y="2471738"/>
          <p14:tracePt t="1410" x="4281488" y="2381250"/>
          <p14:tracePt t="1416" x="4281488" y="2314575"/>
          <p14:tracePt t="1426" x="4271963" y="2257425"/>
          <p14:tracePt t="1441" x="4262438" y="2166938"/>
          <p14:tracePt t="1458" x="4248150" y="2043113"/>
          <p14:tracePt t="1475" x="4224338" y="1924050"/>
          <p14:tracePt t="1507" x="4181475" y="1752600"/>
          <p14:tracePt t="1541" x="4148138" y="1690688"/>
          <p14:tracePt t="1557" x="4138613" y="1676400"/>
          <p14:tracePt t="1574" x="4133850" y="1666875"/>
          <p14:tracePt t="1591" x="4124325" y="1657350"/>
          <p14:tracePt t="1607" x="4090988" y="1628775"/>
          <p14:tracePt t="1624" x="4062413" y="1600200"/>
          <p14:tracePt t="1641" x="4014788" y="1576388"/>
          <p14:tracePt t="1657" x="3962400" y="1547813"/>
          <p14:tracePt t="1674" x="3843338" y="1485900"/>
          <p14:tracePt t="1691" x="3776663" y="1452563"/>
          <p14:tracePt t="1707" x="3709988" y="1404938"/>
          <p14:tracePt t="1724" x="3605213" y="1347788"/>
          <p14:tracePt t="1741" x="3529013" y="1309688"/>
          <p14:tracePt t="1757" x="3462338" y="1271588"/>
          <p14:tracePt t="1774" x="3405188" y="1233488"/>
          <p14:tracePt t="1791" x="3348038" y="1204913"/>
          <p14:tracePt t="1807" x="3338513" y="1190625"/>
          <p14:tracePt t="1824" x="3328988" y="1181100"/>
          <p14:tracePt t="1841" x="3324225" y="1181100"/>
          <p14:tracePt t="2100" x="3286125" y="1171575"/>
          <p14:tracePt t="2107" x="3238500" y="1152525"/>
          <p14:tracePt t="2114" x="3190875" y="1138238"/>
          <p14:tracePt t="2124" x="3143250" y="1123950"/>
          <p14:tracePt t="2141" x="3057525" y="1100138"/>
          <p14:tracePt t="2158" x="2952750" y="1085850"/>
          <p14:tracePt t="2174" x="2881313" y="1085850"/>
          <p14:tracePt t="2191" x="2809875" y="1095375"/>
          <p14:tracePt t="2207" x="2728913" y="1100138"/>
          <p14:tracePt t="2224" x="2624138" y="1114425"/>
          <p14:tracePt t="2241" x="2571750" y="1128713"/>
          <p14:tracePt t="2257" x="2519363" y="1133475"/>
          <p14:tracePt t="2274" x="2471738" y="1143000"/>
          <p14:tracePt t="2291" x="2409825" y="1143000"/>
          <p14:tracePt t="2307" x="2390775" y="1143000"/>
          <p14:tracePt t="2324" x="2381250" y="1143000"/>
          <p14:tracePt t="2341" x="2371725" y="1143000"/>
          <p14:tracePt t="2378" x="2376488" y="1143000"/>
          <p14:tracePt t="2391" x="2390775" y="1143000"/>
          <p14:tracePt t="2407" x="2495550" y="1143000"/>
          <p14:tracePt t="2424" x="2609850" y="1143000"/>
          <p14:tracePt t="2441" x="2728913" y="1143000"/>
          <p14:tracePt t="2457" x="2833688" y="1128713"/>
          <p14:tracePt t="2474" x="3019425" y="1104900"/>
          <p14:tracePt t="2491" x="3124200" y="1081088"/>
          <p14:tracePt t="2507" x="3205163" y="1057275"/>
          <p14:tracePt t="2524" x="3262313" y="1038225"/>
          <p14:tracePt t="2541" x="3309938" y="1019175"/>
          <p14:tracePt t="2557" x="3319463" y="1014413"/>
          <p14:tracePt t="2574" x="3328988" y="1009650"/>
          <p14:tracePt t="2591" x="3338513" y="1004888"/>
          <p14:tracePt t="2767" x="3457575" y="990600"/>
          <p14:tracePt t="2775" x="3648075" y="976313"/>
          <p14:tracePt t="2782" x="3833813" y="966788"/>
          <p14:tracePt t="2791" x="4043363" y="952500"/>
          <p14:tracePt t="2807" x="4452938" y="952500"/>
          <p14:tracePt t="2824" x="4710113" y="952500"/>
          <p14:tracePt t="2841" x="5043488" y="952500"/>
          <p14:tracePt t="2857" x="5176838" y="952500"/>
          <p14:tracePt t="2874" x="5248275" y="952500"/>
          <p14:tracePt t="2891" x="5281613" y="952500"/>
          <p14:tracePt t="2907" x="5295900" y="952500"/>
          <p14:tracePt t="3105" x="5348288" y="952500"/>
          <p14:tracePt t="3113" x="5414963" y="952500"/>
          <p14:tracePt t="3124" x="5495925" y="952500"/>
          <p14:tracePt t="3141" x="5653088" y="957263"/>
          <p14:tracePt t="3157" x="5867400" y="981075"/>
          <p14:tracePt t="3174" x="5972175" y="1000125"/>
          <p14:tracePt t="3191" x="6038850" y="1004888"/>
          <p14:tracePt t="3207" x="6100763" y="1014413"/>
          <p14:tracePt t="3224" x="6172200" y="1023938"/>
          <p14:tracePt t="3241" x="6205538" y="1033463"/>
          <p14:tracePt t="3257" x="6243638" y="1038225"/>
          <p14:tracePt t="3274" x="6281738" y="1042988"/>
          <p14:tracePt t="3290" x="6305550" y="1042988"/>
          <p14:tracePt t="3307" x="6324600" y="1042988"/>
          <p14:tracePt t="3324" x="6348413" y="1042988"/>
          <p14:tracePt t="3341" x="6376988" y="1042988"/>
          <p14:tracePt t="3357" x="6391275" y="1042988"/>
          <p14:tracePt t="3374" x="6410325" y="1042988"/>
          <p14:tracePt t="3391" x="6424613" y="1042988"/>
          <p14:tracePt t="3407" x="6443663" y="1042988"/>
          <p14:tracePt t="3424" x="6453188" y="1042988"/>
          <p14:tracePt t="3441" x="6462713" y="1042988"/>
          <p14:tracePt t="3459" x="6481763" y="1042988"/>
          <p14:tracePt t="3474" x="6491288" y="1042988"/>
          <p14:tracePt t="3490" x="6500813" y="1042988"/>
          <p14:tracePt t="3507" x="6505575" y="1042988"/>
          <p14:tracePt t="3524" x="6515100" y="1042988"/>
          <p14:tracePt t="4596" x="6415088" y="1090613"/>
          <p14:tracePt t="4603" x="6248400" y="1162050"/>
          <p14:tracePt t="4610" x="6015038" y="1247775"/>
          <p14:tracePt t="4624" x="5781675" y="1343025"/>
          <p14:tracePt t="4641" x="5048250" y="1681163"/>
          <p14:tracePt t="4658" x="4619625" y="1871663"/>
          <p14:tracePt t="4675" x="4157663" y="2033588"/>
          <p14:tracePt t="4708" x="3614738" y="2162175"/>
          <p14:tracePt t="4741" x="3448050" y="2181225"/>
          <p14:tracePt t="4758" x="3414713" y="2181225"/>
          <p14:tracePt t="4992" x="3319463" y="2209800"/>
          <p14:tracePt t="5000" x="3200400" y="2257425"/>
          <p14:tracePt t="5008" x="3043238" y="2300288"/>
          <p14:tracePt t="5024" x="2695575" y="2409825"/>
          <p14:tracePt t="5040" x="2495550" y="2457450"/>
          <p14:tracePt t="5057" x="2295525" y="2457450"/>
          <p14:tracePt t="5074" x="2100263" y="2428875"/>
          <p14:tracePt t="5090" x="2033588" y="2400300"/>
          <p14:tracePt t="5107" x="1995488" y="2371725"/>
          <p14:tracePt t="5124" x="1966913" y="2338388"/>
          <p14:tracePt t="5141" x="1962150" y="2314575"/>
          <p14:tracePt t="5157" x="1962150" y="2295525"/>
          <p14:tracePt t="5174" x="1962150" y="2281238"/>
          <p14:tracePt t="5190" x="1962150" y="2271713"/>
          <p14:tracePt t="5207" x="1962150" y="2262188"/>
          <p14:tracePt t="5242" x="1957388" y="2262188"/>
          <p14:tracePt t="5257" x="1909763" y="2300288"/>
          <p14:tracePt t="5274" x="1771650" y="2376488"/>
          <p14:tracePt t="5291" x="1604963" y="2481263"/>
          <p14:tracePt t="5307" x="1352550" y="2586038"/>
          <p14:tracePt t="5324" x="1171575" y="2624138"/>
          <p14:tracePt t="5340" x="1033463" y="2628900"/>
          <p14:tracePt t="5357" x="947738" y="2590800"/>
          <p14:tracePt t="5374" x="838200" y="2447925"/>
          <p14:tracePt t="5390" x="785813" y="2295525"/>
          <p14:tracePt t="5407" x="766763" y="2033588"/>
          <p14:tracePt t="5424" x="776288" y="1900238"/>
          <p14:tracePt t="5440" x="823913" y="1766888"/>
          <p14:tracePt t="5457" x="900113" y="1681163"/>
          <p14:tracePt t="5474" x="1009650" y="1604963"/>
          <p14:tracePt t="5490" x="1128713" y="1571625"/>
          <p14:tracePt t="5507" x="1247775" y="1590675"/>
          <p14:tracePt t="5524" x="1309688" y="1619250"/>
          <p14:tracePt t="5540" x="1381125" y="1662113"/>
          <p14:tracePt t="5557" x="1462088" y="1809750"/>
          <p14:tracePt t="5574" x="1495425" y="1909763"/>
          <p14:tracePt t="5590" x="1495425" y="1966913"/>
          <p14:tracePt t="5607" x="1495425" y="2005013"/>
          <p14:tracePt t="5624" x="1485900" y="2038350"/>
          <p14:tracePt t="5640" x="1476375" y="2047875"/>
          <p14:tracePt t="5657" x="1471613" y="2057400"/>
          <p14:tracePt t="5674" x="1466850" y="2062163"/>
          <p14:tracePt t="5690" x="1466850" y="2066925"/>
          <p14:tracePt t="5764" x="1466850" y="2071688"/>
          <p14:tracePt t="6035" x="1504950" y="2209800"/>
          <p14:tracePt t="6043" x="1576388" y="2457450"/>
          <p14:tracePt t="6050" x="1633538" y="2624138"/>
          <p14:tracePt t="6074" x="1776413" y="3043238"/>
          <p14:tracePt t="6108" x="1928813" y="3538538"/>
          <p14:tracePt t="6125" x="1966913" y="3748088"/>
          <p14:tracePt t="6141" x="1990725" y="3876675"/>
          <p14:tracePt t="6157" x="2000250" y="3957638"/>
          <p14:tracePt t="6174" x="2005013" y="4029075"/>
          <p14:tracePt t="6191" x="2005013" y="4048125"/>
          <p14:tracePt t="6361" x="2038350" y="4110038"/>
          <p14:tracePt t="6374" x="2100263" y="4200525"/>
          <p14:tracePt t="6391" x="2128838" y="4243388"/>
          <p14:tracePt t="6407" x="2152650" y="4286250"/>
          <p14:tracePt t="6424" x="2171700" y="4362450"/>
          <p14:tracePt t="6440" x="2181225" y="4467225"/>
          <p14:tracePt t="6457" x="2181225" y="4567238"/>
          <p14:tracePt t="6474" x="2176463" y="4638675"/>
          <p14:tracePt t="6490" x="2166938" y="4705350"/>
          <p14:tracePt t="6507" x="2162175" y="4738688"/>
          <p14:tracePt t="6525" x="2147888" y="4752975"/>
          <p14:tracePt t="6543" x="2147888" y="4762500"/>
          <p14:tracePt t="6558" x="2147888" y="4767263"/>
          <p14:tracePt t="6574" x="2147888" y="4772025"/>
          <p14:tracePt t="6645" x="2143125" y="4772025"/>
          <p14:tracePt t="6652" x="2138363" y="4776788"/>
          <p14:tracePt t="6659" x="2138363" y="4781550"/>
          <p14:tracePt t="6674" x="2124075" y="4791075"/>
          <p14:tracePt t="6690" x="2109788" y="4800600"/>
          <p14:tracePt t="6707" x="2081213" y="4819650"/>
          <p14:tracePt t="6724" x="2047875" y="4838700"/>
          <p14:tracePt t="6740" x="2014538" y="4848225"/>
          <p14:tracePt t="6757" x="2005013" y="4857750"/>
          <p14:tracePt t="6774" x="1995488" y="4857750"/>
          <p14:tracePt t="6790" x="1985963" y="4857750"/>
          <p14:tracePt t="6807" x="1976438" y="4857750"/>
          <p14:tracePt t="6824" x="1971675" y="4857750"/>
          <p14:tracePt t="6902" x="1981200" y="4857750"/>
          <p14:tracePt t="6909" x="1995488" y="4857750"/>
          <p14:tracePt t="6917" x="2005013" y="4852988"/>
          <p14:tracePt t="6924" x="2028825" y="4852988"/>
          <p14:tracePt t="6940" x="2081213" y="4838700"/>
          <p14:tracePt t="6957" x="2152650" y="4833938"/>
          <p14:tracePt t="6974" x="2243138" y="4824413"/>
          <p14:tracePt t="6990" x="2357438" y="4824413"/>
          <p14:tracePt t="7007" x="2409825" y="4824413"/>
          <p14:tracePt t="7024" x="2452688" y="4824413"/>
          <p14:tracePt t="7040" x="2500313" y="4824413"/>
          <p14:tracePt t="7057" x="2519363" y="4824413"/>
          <p14:tracePt t="7074" x="2528888" y="4824413"/>
          <p14:tracePt t="7090" x="2538413" y="4824413"/>
          <p14:tracePt t="7349" x="2562225" y="4824413"/>
          <p14:tracePt t="7359" x="2586038" y="4824413"/>
          <p14:tracePt t="7367" x="2619375" y="4824413"/>
          <p14:tracePt t="7374" x="2652713" y="4824413"/>
          <p14:tracePt t="7390" x="2714625" y="4824413"/>
          <p14:tracePt t="7408" x="2795588" y="4833938"/>
          <p14:tracePt t="7424" x="2833688" y="4833938"/>
          <p14:tracePt t="7440" x="2862263" y="4833938"/>
          <p14:tracePt t="7457" x="2881313" y="4833938"/>
          <p14:tracePt t="7474" x="2909888" y="4833938"/>
          <p14:tracePt t="7490" x="2919413" y="4833938"/>
          <p14:tracePt t="7507" x="2928938" y="4833938"/>
          <p14:tracePt t="7524" x="2933700" y="4833938"/>
          <p14:tracePt t="7540" x="2938463" y="4833938"/>
          <p14:tracePt t="7557" x="2943225" y="4833938"/>
          <p14:tracePt t="7574" x="2947988" y="4833938"/>
          <p14:tracePt t="7590" x="2962275" y="4833938"/>
          <p14:tracePt t="7607" x="2990850" y="4833938"/>
          <p14:tracePt t="7624" x="3014663" y="4833938"/>
          <p14:tracePt t="7640" x="3033713" y="4829175"/>
          <p14:tracePt t="7657" x="3062288" y="4824413"/>
          <p14:tracePt t="7674" x="3071813" y="4824413"/>
          <p14:tracePt t="7690" x="3086100" y="4824413"/>
          <p14:tracePt t="7707" x="3100388" y="4824413"/>
          <p14:tracePt t="7724" x="3109913" y="4824413"/>
          <p14:tracePt t="7740" x="3114675" y="4824413"/>
          <p14:tracePt t="7757" x="3119438" y="4824413"/>
          <p14:tracePt t="7774" x="3124200" y="4824413"/>
          <p14:tracePt t="7878" x="3119438" y="4824413"/>
          <p14:tracePt t="7886" x="3105150" y="4829175"/>
          <p14:tracePt t="7893" x="3076575" y="4833938"/>
          <p14:tracePt t="7907" x="2976563" y="4843463"/>
          <p14:tracePt t="7924" x="2862263" y="4857750"/>
          <p14:tracePt t="7940" x="2714625" y="4867275"/>
          <p14:tracePt t="7957" x="2571750" y="4867275"/>
          <p14:tracePt t="7974" x="2409825" y="4852988"/>
          <p14:tracePt t="7990" x="2328863" y="4838700"/>
          <p14:tracePt t="8007" x="2257425" y="4833938"/>
          <p14:tracePt t="8024" x="2162175" y="4824413"/>
          <p14:tracePt t="8040" x="2119313" y="4824413"/>
          <p14:tracePt t="8057" x="2076450" y="4833938"/>
          <p14:tracePt t="8073" x="2038350" y="4838700"/>
          <p14:tracePt t="8090" x="1990725" y="4843463"/>
          <p14:tracePt t="8107" x="1962150" y="4843463"/>
          <p14:tracePt t="8124" x="1933575" y="4857750"/>
          <p14:tracePt t="8140" x="1919288" y="4857750"/>
          <p14:tracePt t="8157" x="1905000" y="4857750"/>
          <p14:tracePt t="8173" x="1900238" y="4857750"/>
          <p14:tracePt t="8190" x="1895475" y="4857750"/>
          <p14:tracePt t="8224" x="1914525" y="4857750"/>
          <p14:tracePt t="8240" x="1995488" y="4857750"/>
          <p14:tracePt t="8257" x="2128838" y="4872038"/>
          <p14:tracePt t="8274" x="2309813" y="4900613"/>
          <p14:tracePt t="8290" x="2438400" y="4910138"/>
          <p14:tracePt t="8307" x="2571750" y="4895850"/>
          <p14:tracePt t="8324" x="2695575" y="4876800"/>
          <p14:tracePt t="8340" x="2814638" y="4862513"/>
          <p14:tracePt t="8357" x="2886075" y="4857750"/>
          <p14:tracePt t="8373" x="2938463" y="4852988"/>
          <p14:tracePt t="8390" x="2971800" y="4852988"/>
          <p14:tracePt t="8407" x="3019425" y="4852988"/>
          <p14:tracePt t="8423" x="3048000" y="4852988"/>
          <p14:tracePt t="8440" x="3067050" y="4852988"/>
          <p14:tracePt t="8457" x="3076575" y="4852988"/>
          <p14:tracePt t="8474" x="3086100" y="4852988"/>
          <p14:tracePt t="8490" x="3090863" y="4852988"/>
          <p14:tracePt t="8507" x="3095625" y="4852988"/>
          <p14:tracePt t="8855" x="3038475" y="4810125"/>
          <p14:tracePt t="8862" x="2943225" y="4743450"/>
          <p14:tracePt t="8874" x="2847975" y="4667250"/>
          <p14:tracePt t="8890" x="2462213" y="4191000"/>
          <p14:tracePt t="8907" x="2133600" y="3733800"/>
          <p14:tracePt t="8941" x="1766888" y="3152775"/>
          <p14:tracePt t="8943" x="1676400" y="3014663"/>
          <p14:tracePt t="8974" x="1481138" y="2757488"/>
          <p14:tracePt t="8991" x="1423988" y="2705100"/>
          <p14:tracePt t="9007" x="1385888" y="2667000"/>
          <p14:tracePt t="9023" x="1333500" y="2624138"/>
          <p14:tracePt t="9040" x="1309688" y="2600325"/>
          <p14:tracePt t="9057" x="1285875" y="2576513"/>
          <p14:tracePt t="9074" x="1276350" y="2566988"/>
          <p14:tracePt t="9090" x="1266825" y="2557463"/>
          <p14:tracePt t="9107" x="1257300" y="2547938"/>
          <p14:tracePt t="9124" x="1252538" y="2543175"/>
          <p14:tracePt t="9140" x="1252538" y="2533650"/>
          <p14:tracePt t="9157" x="1252538" y="2528888"/>
          <p14:tracePt t="9173" x="1271588" y="2514600"/>
          <p14:tracePt t="9190" x="1300163" y="2514600"/>
          <p14:tracePt t="9207" x="1352550" y="2524125"/>
          <p14:tracePt t="9223" x="1381125" y="2528888"/>
          <p14:tracePt t="9537" x="1381125" y="2524125"/>
          <p14:tracePt t="9552" x="1381125" y="2519363"/>
          <p14:tracePt t="9560" x="1381125" y="2514600"/>
          <p14:tracePt t="9574" x="1352550" y="2505075"/>
          <p14:tracePt t="9590" x="1238250" y="2481263"/>
          <p14:tracePt t="9607" x="1090613" y="2452688"/>
          <p14:tracePt t="9623" x="966788" y="2438400"/>
          <p14:tracePt t="9640" x="823913" y="2395538"/>
          <p14:tracePt t="9657" x="766763" y="2362200"/>
          <p14:tracePt t="9674" x="714375" y="2309813"/>
          <p14:tracePt t="9690" x="685800" y="2247900"/>
          <p14:tracePt t="9707" x="690563" y="2095500"/>
          <p14:tracePt t="9724" x="714375" y="2000250"/>
          <p14:tracePt t="9740" x="752475" y="1924050"/>
          <p14:tracePt t="9757" x="833438" y="1866900"/>
          <p14:tracePt t="9773" x="923925" y="1852613"/>
          <p14:tracePt t="9790" x="1019175" y="1862138"/>
          <p14:tracePt t="9807" x="1085850" y="1909763"/>
          <p14:tracePt t="9824" x="1157288" y="1971675"/>
          <p14:tracePt t="9840" x="1181100" y="2000250"/>
          <p14:tracePt t="9857" x="1195388" y="2019300"/>
          <p14:tracePt t="9874" x="1200150" y="2028825"/>
          <p14:tracePt t="9890" x="1209675" y="2038350"/>
          <p14:tracePt t="9907" x="1214438" y="2043113"/>
          <p14:tracePt t="9924" x="1214438" y="2052638"/>
          <p14:tracePt t="10044" x="1219200" y="2057400"/>
          <p14:tracePt t="10051" x="1223963" y="2066925"/>
          <p14:tracePt t="10058" x="1233488" y="2090738"/>
          <p14:tracePt t="10073" x="1276350" y="2228850"/>
          <p14:tracePt t="10090" x="1328738" y="2381250"/>
          <p14:tracePt t="10107" x="1419225" y="2633663"/>
          <p14:tracePt t="10123" x="1543050" y="3005138"/>
          <p14:tracePt t="10140" x="1733550" y="3600450"/>
          <p14:tracePt t="10158" x="1800225" y="3810000"/>
          <p14:tracePt t="10174" x="1881188" y="4052888"/>
          <p14:tracePt t="10190" x="1952625" y="4314825"/>
          <p14:tracePt t="10207" x="1966913" y="4429125"/>
          <p14:tracePt t="10223" x="1966913" y="4519613"/>
          <p14:tracePt t="10240" x="1957388" y="4581525"/>
          <p14:tracePt t="10257" x="1947863" y="4614863"/>
          <p14:tracePt t="10273" x="1943100" y="4614863"/>
          <p14:tracePt t="10471" x="1943100" y="4619625"/>
          <p14:tracePt t="10477" x="1943100" y="4624388"/>
          <p14:tracePt t="10492" x="1943100" y="4633913"/>
          <p14:tracePt t="10507" x="1933575" y="4643438"/>
          <p14:tracePt t="10523" x="1919288" y="4657725"/>
          <p14:tracePt t="10540" x="1905000" y="4667250"/>
          <p14:tracePt t="10557" x="1895475" y="4672013"/>
          <p14:tracePt t="10573" x="1881188" y="4681538"/>
          <p14:tracePt t="10590" x="1876425" y="4681538"/>
          <p14:tracePt t="10607" x="1871663" y="4681538"/>
          <p14:tracePt t="10623" x="1871663" y="4691063"/>
          <p14:tracePt t="10640" x="1914525" y="4705350"/>
          <p14:tracePt t="10657" x="2014538" y="4719638"/>
          <p14:tracePt t="10673" x="2176463" y="4757738"/>
          <p14:tracePt t="10690" x="2424113" y="4791075"/>
          <p14:tracePt t="10707" x="2571750" y="4819650"/>
          <p14:tracePt t="10724" x="2676525" y="4833938"/>
          <p14:tracePt t="10740" x="2747963" y="4843463"/>
          <p14:tracePt t="10757" x="2800350" y="4843463"/>
          <p14:tracePt t="10773" x="2814638" y="4843463"/>
          <p14:tracePt t="10790" x="2819400" y="4843463"/>
          <p14:tracePt t="10807" x="2828925" y="4843463"/>
          <p14:tracePt t="11020" x="2890838" y="4838700"/>
          <p14:tracePt t="11028" x="2981325" y="4829175"/>
          <p14:tracePt t="11040" x="3081338" y="4814888"/>
          <p14:tracePt t="11057" x="3328988" y="4757738"/>
          <p14:tracePt t="11073" x="3448050" y="4743450"/>
          <p14:tracePt t="11090" x="3509963" y="4729163"/>
          <p14:tracePt t="11107" x="3543300" y="4729163"/>
          <p14:tracePt t="11123" x="3576638" y="4724400"/>
          <p14:tracePt t="11140" x="3586163" y="4724400"/>
          <p14:tracePt t="11157" x="3595688" y="4724400"/>
          <p14:tracePt t="11173" x="3600450" y="4724400"/>
          <p14:tracePt t="11373" x="3595688" y="4724400"/>
          <p14:tracePt t="11380" x="3586163" y="4724400"/>
          <p14:tracePt t="11390" x="3576638" y="4724400"/>
          <p14:tracePt t="11407" x="3567113" y="4724400"/>
          <p14:tracePt t="11424" x="3557588" y="4724400"/>
          <p14:tracePt t="11440" x="3552825" y="4724400"/>
          <p14:tracePt t="11457" x="3548063" y="4724400"/>
          <p14:tracePt t="11527" x="3543300" y="4724400"/>
          <p14:tracePt t="11550" x="3538538" y="4724400"/>
          <p14:tracePt t="11564" x="3533775" y="4724400"/>
          <p14:tracePt t="11571" x="3529013" y="4724400"/>
          <p14:tracePt t="11578" x="3514725" y="4724400"/>
          <p14:tracePt t="11590" x="3505200" y="4724400"/>
          <p14:tracePt t="11607" x="3486150" y="4724400"/>
          <p14:tracePt t="11623" x="3429000" y="4729163"/>
          <p14:tracePt t="11640" x="3386138" y="4748213"/>
          <p14:tracePt t="11657" x="3348038" y="4767263"/>
          <p14:tracePt t="11673" x="3286125" y="4781550"/>
          <p14:tracePt t="11690" x="3252788" y="4791075"/>
          <p14:tracePt t="11707" x="3214688" y="4791075"/>
          <p14:tracePt t="11724" x="3181350" y="4791075"/>
          <p14:tracePt t="11740" x="3133725" y="4772025"/>
          <p14:tracePt t="11757" x="3095625" y="4748213"/>
          <p14:tracePt t="11773" x="3071813" y="4724400"/>
          <p14:tracePt t="11790" x="3043238" y="4686300"/>
          <p14:tracePt t="11807" x="3019425" y="4595813"/>
          <p14:tracePt t="11823" x="3005138" y="4524375"/>
          <p14:tracePt t="11840" x="3005138" y="4476750"/>
          <p14:tracePt t="11857" x="3009900" y="4429125"/>
          <p14:tracePt t="11873" x="3024188" y="4405313"/>
          <p14:tracePt t="11890" x="3033713" y="4391025"/>
          <p14:tracePt t="11907" x="3043238" y="4371975"/>
          <p14:tracePt t="11923" x="3086100" y="4371975"/>
          <p14:tracePt t="11940" x="3128963" y="4391025"/>
          <p14:tracePt t="11957" x="3167063" y="4419600"/>
          <p14:tracePt t="11973" x="3200400" y="4457700"/>
          <p14:tracePt t="11990" x="3238500" y="4510088"/>
          <p14:tracePt t="12007" x="3252788" y="4524375"/>
          <p14:tracePt t="12023" x="3257550" y="4538663"/>
          <p14:tracePt t="12040" x="3262313" y="4543425"/>
          <p14:tracePt t="12057" x="3271838" y="4557713"/>
          <p14:tracePt t="12073" x="3271838" y="4586288"/>
          <p14:tracePt t="12090" x="3271838" y="4624388"/>
          <p14:tracePt t="12107" x="3252788" y="4691063"/>
          <p14:tracePt t="12123" x="3238500" y="4738688"/>
          <p14:tracePt t="12140" x="3224213" y="4757738"/>
          <p14:tracePt t="12157" x="3219450" y="4767263"/>
          <p14:tracePt t="12173" x="3209925" y="4776788"/>
          <p14:tracePt t="12190" x="3205163" y="4781550"/>
          <p14:tracePt t="12239" x="3200400" y="4781550"/>
          <p14:tracePt t="12291" x="3190875" y="4781550"/>
          <p14:tracePt t="12298" x="3181350" y="4767263"/>
          <p14:tracePt t="12306" x="3176588" y="4748213"/>
          <p14:tracePt t="12323" x="3162300" y="4710113"/>
          <p14:tracePt t="12340" x="3152775" y="4667250"/>
          <p14:tracePt t="12357" x="3138488" y="4605338"/>
          <p14:tracePt t="12373" x="3138488" y="4581525"/>
          <p14:tracePt t="12390" x="3138488" y="4562475"/>
          <p14:tracePt t="12407" x="3138488" y="4552950"/>
          <p14:tracePt t="12423" x="3138488" y="4543425"/>
          <p14:tracePt t="12457" x="3143250" y="4543425"/>
          <p14:tracePt t="12474" x="3167063" y="4543425"/>
          <p14:tracePt t="12490" x="3209925" y="4548188"/>
          <p14:tracePt t="12507" x="3248025" y="4557713"/>
          <p14:tracePt t="12523" x="3271838" y="4562475"/>
          <p14:tracePt t="12540" x="3295650" y="4572000"/>
          <p14:tracePt t="12557" x="3314700" y="4581525"/>
          <p14:tracePt t="12573" x="3324225" y="4600575"/>
          <p14:tracePt t="12590" x="3333750" y="4633913"/>
          <p14:tracePt t="12606" x="3348038" y="4686300"/>
          <p14:tracePt t="12623" x="3348038" y="4724400"/>
          <p14:tracePt t="12640" x="3348038" y="4752975"/>
          <p14:tracePt t="12657" x="3343275" y="4767263"/>
          <p14:tracePt t="12673" x="3319463" y="4791075"/>
          <p14:tracePt t="12690" x="3281363" y="4805363"/>
          <p14:tracePt t="12707" x="3248025" y="4819650"/>
          <p14:tracePt t="12723" x="3181350" y="4805363"/>
          <p14:tracePt t="12740" x="3143250" y="4757738"/>
          <p14:tracePt t="12756" x="3105150" y="4700588"/>
          <p14:tracePt t="12773" x="3067050" y="4614863"/>
          <p14:tracePt t="12790" x="3052763" y="4452938"/>
          <p14:tracePt t="12807" x="3062288" y="4371975"/>
          <p14:tracePt t="12823" x="3081338" y="4324350"/>
          <p14:tracePt t="12840" x="3105150" y="4300538"/>
          <p14:tracePt t="12857" x="3152775" y="4276725"/>
          <p14:tracePt t="12873" x="3181350" y="4276725"/>
          <p14:tracePt t="12890" x="3214688" y="4295775"/>
          <p14:tracePt t="12907" x="3257550" y="4348163"/>
          <p14:tracePt t="12923" x="3290888" y="4395788"/>
          <p14:tracePt t="12940" x="3328988" y="4462463"/>
          <p14:tracePt t="12957" x="3357563" y="4524375"/>
          <p14:tracePt t="12973" x="3371850" y="4624388"/>
          <p14:tracePt t="12990" x="3376613" y="4643438"/>
          <p14:tracePt t="13007" x="3376613" y="4662488"/>
          <p14:tracePt t="13023" x="3376613" y="4676775"/>
          <p14:tracePt t="13040" x="3371850" y="4695825"/>
          <p14:tracePt t="13056" x="3352800" y="4710113"/>
          <p14:tracePt t="13073" x="3314700" y="4729163"/>
          <p14:tracePt t="13090" x="3262313" y="4757738"/>
          <p14:tracePt t="13106" x="3167063" y="4757738"/>
          <p14:tracePt t="13123" x="3114675" y="4733925"/>
          <p14:tracePt t="13140" x="3076575" y="4695825"/>
          <p14:tracePt t="13157" x="3019425" y="4610100"/>
          <p14:tracePt t="13173" x="2995613" y="4533900"/>
          <p14:tracePt t="13190" x="2986088" y="4452938"/>
          <p14:tracePt t="13206" x="2995613" y="4381500"/>
          <p14:tracePt t="13223" x="3038475" y="4305300"/>
          <p14:tracePt t="13240" x="3076575" y="4281488"/>
          <p14:tracePt t="13256" x="3119438" y="4276725"/>
          <p14:tracePt t="13273" x="3162300" y="4286250"/>
          <p14:tracePt t="13290" x="3219450" y="4338638"/>
          <p14:tracePt t="13306" x="3262313" y="4395788"/>
          <p14:tracePt t="13323" x="3300413" y="4471988"/>
          <p14:tracePt t="13340" x="3338513" y="4614863"/>
          <p14:tracePt t="13357" x="3348038" y="4676775"/>
          <p14:tracePt t="13373" x="3348038" y="4695825"/>
          <p14:tracePt t="13390" x="3348038" y="4714875"/>
          <p14:tracePt t="13406" x="3348038" y="4729163"/>
          <p14:tracePt t="13423" x="3348038" y="4733925"/>
          <p14:tracePt t="13440" x="3348038" y="4738688"/>
          <p14:tracePt t="13700" x="3386138" y="4733925"/>
          <p14:tracePt t="13708" x="3443288" y="4724400"/>
          <p14:tracePt t="13715" x="3490913" y="4710113"/>
          <p14:tracePt t="13723" x="3529013" y="4705350"/>
          <p14:tracePt t="13740" x="3590925" y="4691063"/>
          <p14:tracePt t="13756" x="3657600" y="4681538"/>
          <p14:tracePt t="13773" x="3748088" y="4691063"/>
          <p14:tracePt t="13790" x="3781425" y="4705350"/>
          <p14:tracePt t="13806" x="3800475" y="4705350"/>
          <p14:tracePt t="13823" x="3805238" y="4705350"/>
          <p14:tracePt t="13840" x="3810000" y="4705350"/>
          <p14:tracePt t="13856" x="3819525" y="4705350"/>
          <p14:tracePt t="14126" x="3867150" y="4700588"/>
          <p14:tracePt t="14134" x="3924300" y="4695825"/>
          <p14:tracePt t="14141" x="3971925" y="4686300"/>
          <p14:tracePt t="14156" x="4052888" y="4676775"/>
          <p14:tracePt t="14173" x="4110038" y="4676775"/>
          <p14:tracePt t="14190" x="4162425" y="4676775"/>
          <p14:tracePt t="14207" x="4210050" y="4676775"/>
          <p14:tracePt t="14224" x="4219575" y="4676775"/>
          <p14:tracePt t="14240" x="4229100" y="4676775"/>
          <p14:tracePt t="14257" x="4233863" y="4676775"/>
          <p14:tracePt t="14361" x="4229100" y="4676775"/>
          <p14:tracePt t="14368" x="4205288" y="4681538"/>
          <p14:tracePt t="14376" x="4157663" y="4686300"/>
          <p14:tracePt t="14390" x="4000500" y="4724400"/>
          <p14:tracePt t="14406" x="3814763" y="4776788"/>
          <p14:tracePt t="14423" x="3690938" y="4810125"/>
          <p14:tracePt t="14440" x="3562350" y="4838700"/>
          <p14:tracePt t="14442" x="3514725" y="4843463"/>
          <p14:tracePt t="14456" x="3462338" y="4857750"/>
          <p14:tracePt t="14473" x="3438525" y="4857750"/>
          <p14:tracePt t="14490" x="3429000" y="4857750"/>
          <p14:tracePt t="14506" x="3419475" y="4857750"/>
          <p14:tracePt t="14523" x="3409950" y="4857750"/>
          <p14:tracePt t="14581" x="3414713" y="4857750"/>
          <p14:tracePt t="14589" x="3438525" y="4857750"/>
          <p14:tracePt t="14596" x="3467100" y="4857750"/>
          <p14:tracePt t="14606" x="3505200" y="4857750"/>
          <p14:tracePt t="14623" x="3619500" y="4867275"/>
          <p14:tracePt t="14640" x="3810000" y="4876800"/>
          <p14:tracePt t="14656" x="3933825" y="4872038"/>
          <p14:tracePt t="14673" x="4038600" y="4862513"/>
          <p14:tracePt t="14690" x="4143375" y="4848225"/>
          <p14:tracePt t="14706" x="4267200" y="4848225"/>
          <p14:tracePt t="14723" x="4319588" y="4848225"/>
          <p14:tracePt t="14740" x="4348163" y="4852988"/>
          <p14:tracePt t="14756" x="4371975" y="4852988"/>
          <p14:tracePt t="14773" x="4381500" y="4852988"/>
          <p14:tracePt t="14790" x="4391025" y="4852988"/>
          <p14:tracePt t="14806" x="4395788" y="4852988"/>
          <p14:tracePt t="14904" x="4395788" y="4857750"/>
          <p14:tracePt t="14912" x="4395788" y="4862513"/>
          <p14:tracePt t="14923" x="4381500" y="4867275"/>
          <p14:tracePt t="14940" x="4310063" y="4891088"/>
          <p14:tracePt t="14941" x="4243388" y="4900613"/>
          <p14:tracePt t="14956" x="4105275" y="4924425"/>
          <p14:tracePt t="14973" x="3948113" y="4943475"/>
          <p14:tracePt t="14990" x="3790950" y="4943475"/>
          <p14:tracePt t="15006" x="3700463" y="4957763"/>
          <p14:tracePt t="15023" x="3643313" y="4967288"/>
          <p14:tracePt t="15040" x="3629025" y="4967288"/>
          <p14:tracePt t="15056" x="3619500" y="4967288"/>
          <p14:tracePt t="15073" x="3609975" y="4967288"/>
          <p14:tracePt t="15106" x="3614738" y="4953000"/>
          <p14:tracePt t="15123" x="3657600" y="4943475"/>
          <p14:tracePt t="15140" x="3810000" y="4929188"/>
          <p14:tracePt t="15156" x="3914775" y="4910138"/>
          <p14:tracePt t="15173" x="4014788" y="4910138"/>
          <p14:tracePt t="15190" x="4129088" y="4895850"/>
          <p14:tracePt t="15206" x="4276725" y="4886325"/>
          <p14:tracePt t="15224" x="4338638" y="4872038"/>
          <p14:tracePt t="15240" x="4381500" y="4867275"/>
          <p14:tracePt t="15257" x="4424363" y="4857750"/>
          <p14:tracePt t="15273" x="4438650" y="4857750"/>
          <p14:tracePt t="15290" x="4443413" y="4857750"/>
          <p14:tracePt t="15306" x="4448175" y="4857750"/>
          <p14:tracePt t="15323" x="4452938" y="4857750"/>
          <p14:tracePt t="15367" x="4443413" y="4857750"/>
          <p14:tracePt t="15375" x="4400550" y="4857750"/>
          <p14:tracePt t="15390" x="4262438" y="4838700"/>
          <p14:tracePt t="15406" x="4095750" y="4819650"/>
          <p14:tracePt t="15423" x="3919538" y="4819650"/>
          <p14:tracePt t="15440" x="3719513" y="4819650"/>
          <p14:tracePt t="15456" x="3657600" y="4824413"/>
          <p14:tracePt t="15473" x="3629025" y="4824413"/>
          <p14:tracePt t="15490" x="3619500" y="4824413"/>
          <p14:tracePt t="15506" x="3609975" y="4824413"/>
          <p14:tracePt t="15540" x="3619500" y="4814888"/>
          <p14:tracePt t="15556" x="3681413" y="4805363"/>
          <p14:tracePt t="15573" x="3819525" y="4786313"/>
          <p14:tracePt t="15590" x="3943350" y="4781550"/>
          <p14:tracePt t="15606" x="4057650" y="4772025"/>
          <p14:tracePt t="15623" x="4195763" y="4762500"/>
          <p14:tracePt t="15640" x="4252913" y="4762500"/>
          <p14:tracePt t="15656" x="4291013" y="4762500"/>
          <p14:tracePt t="15673" x="4310063" y="4762500"/>
          <p14:tracePt t="15690" x="4338638" y="4762500"/>
          <p14:tracePt t="15706" x="4343400" y="4762500"/>
          <p14:tracePt t="15723" x="4348163" y="4762500"/>
          <p14:tracePt t="15740" x="4357688" y="4762500"/>
          <p14:tracePt t="16865" x="4414838" y="4548188"/>
          <p14:tracePt t="16872" x="4514850" y="4314825"/>
          <p14:tracePt t="16880" x="4629150" y="4052888"/>
          <p14:tracePt t="16890" x="4772025" y="3686175"/>
          <p14:tracePt t="16907" x="4948238" y="3319463"/>
          <p14:tracePt t="16923" x="5176838" y="2881313"/>
          <p14:tracePt t="16957" x="5405438" y="2652713"/>
          <p14:tracePt t="16990" x="5557838" y="2524125"/>
          <p14:tracePt t="17006" x="5595938" y="2486025"/>
          <p14:tracePt t="17023" x="5614988" y="2462213"/>
          <p14:tracePt t="17040" x="5638800" y="2424113"/>
          <p14:tracePt t="17056" x="5667375" y="2390775"/>
          <p14:tracePt t="17073" x="5691188" y="2352675"/>
          <p14:tracePt t="17090" x="5719763" y="2319338"/>
          <p14:tracePt t="17106" x="5743575" y="2295525"/>
          <p14:tracePt t="17123" x="5776913" y="2262188"/>
          <p14:tracePt t="17139" x="5800725" y="2238375"/>
          <p14:tracePt t="17156" x="5824538" y="2219325"/>
          <p14:tracePt t="17173" x="5853113" y="2190750"/>
          <p14:tracePt t="17190" x="5872163" y="2176463"/>
          <p14:tracePt t="17206" x="5881688" y="2166938"/>
          <p14:tracePt t="17223" x="5900738" y="2152650"/>
          <p14:tracePt t="17240" x="5919788" y="2133600"/>
          <p14:tracePt t="17256" x="5929313" y="2124075"/>
          <p14:tracePt t="17273" x="5934075" y="2119313"/>
          <p14:tracePt t="17290" x="5943600" y="2114550"/>
          <p14:tracePt t="17342" x="5943600" y="2119313"/>
          <p14:tracePt t="17357" x="5938838" y="2133600"/>
          <p14:tracePt t="17364" x="5924550" y="2143125"/>
          <p14:tracePt t="17373" x="5905500" y="2157413"/>
          <p14:tracePt t="17389" x="5819775" y="2219325"/>
          <p14:tracePt t="17406" x="5719763" y="2286000"/>
          <p14:tracePt t="17423" x="5595938" y="2347913"/>
          <p14:tracePt t="17439" x="5543550" y="2352675"/>
          <p14:tracePt t="17456" x="5505450" y="2352675"/>
          <p14:tracePt t="17473" x="5476875" y="2333625"/>
          <p14:tracePt t="17489" x="5448300" y="2286000"/>
          <p14:tracePt t="17506" x="5419725" y="2157413"/>
          <p14:tracePt t="17523" x="5424488" y="2000250"/>
          <p14:tracePt t="17540" x="5448300" y="1881188"/>
          <p14:tracePt t="17556" x="5481638" y="1814513"/>
          <p14:tracePt t="17573" x="5510213" y="1771650"/>
          <p14:tracePt t="17590" x="5567363" y="1719263"/>
          <p14:tracePt t="17606" x="5691188" y="1690688"/>
          <p14:tracePt t="17623" x="5748338" y="1690688"/>
          <p14:tracePt t="17639" x="5800725" y="1704975"/>
          <p14:tracePt t="17656" x="5838825" y="1714500"/>
          <p14:tracePt t="17673" x="5881688" y="1752600"/>
          <p14:tracePt t="17689" x="5900738" y="1795463"/>
          <p14:tracePt t="17706" x="5919788" y="1862138"/>
          <p14:tracePt t="17723" x="5924550" y="1909763"/>
          <p14:tracePt t="17739" x="5934075" y="1966913"/>
          <p14:tracePt t="17756" x="5934075" y="1995488"/>
          <p14:tracePt t="17773" x="5934075" y="2009775"/>
          <p14:tracePt t="17790" x="5929313" y="2024063"/>
          <p14:tracePt t="17806" x="5929313" y="2028825"/>
          <p14:tracePt t="17823" x="5929313" y="2033588"/>
          <p14:tracePt t="17856" x="5924550" y="2033588"/>
          <p14:tracePt t="18054" x="6000750" y="2033588"/>
          <p14:tracePt t="18062" x="6115050" y="2043113"/>
          <p14:tracePt t="18073" x="6224588" y="2043113"/>
          <p14:tracePt t="18089" x="6400800" y="2038350"/>
          <p14:tracePt t="18106" x="6667500" y="2038350"/>
          <p14:tracePt t="18123" x="6810375" y="2038350"/>
          <p14:tracePt t="18140" x="6915150" y="2043113"/>
          <p14:tracePt t="18156" x="6986588" y="2047875"/>
          <p14:tracePt t="18173" x="7062788" y="2062163"/>
          <p14:tracePt t="18189" x="7100888" y="2066925"/>
          <p14:tracePt t="18206" x="7129463" y="2066925"/>
          <p14:tracePt t="18223" x="7181850" y="2066925"/>
          <p14:tracePt t="18239" x="7210425" y="2066925"/>
          <p14:tracePt t="18256" x="7248525" y="2066925"/>
          <p14:tracePt t="18273" x="7277100" y="2066925"/>
          <p14:tracePt t="18289" x="7315200" y="2057400"/>
          <p14:tracePt t="18306" x="7339013" y="2043113"/>
          <p14:tracePt t="18323" x="7367588" y="2043113"/>
          <p14:tracePt t="18339" x="7396163" y="2033588"/>
          <p14:tracePt t="18356" x="7443788" y="2000250"/>
          <p14:tracePt t="18373" x="7467600" y="1985963"/>
          <p14:tracePt t="18389" x="7491413" y="1966913"/>
          <p14:tracePt t="18406" x="7524750" y="1947863"/>
          <p14:tracePt t="18423" x="7534275" y="1943100"/>
          <p14:tracePt t="18439" x="7543800" y="1933575"/>
          <p14:tracePt t="18456" x="7548563" y="1933575"/>
          <p14:tracePt t="18473" x="7553325" y="1933575"/>
          <p14:tracePt t="18715" x="7543800" y="1938338"/>
          <p14:tracePt t="18723" x="7534275" y="1943100"/>
          <p14:tracePt t="18730" x="7505700" y="1947863"/>
          <p14:tracePt t="18756" x="7405688" y="1990725"/>
          <p14:tracePt t="18789" x="7081838" y="2066925"/>
          <p14:tracePt t="18806" x="6967538" y="2085975"/>
          <p14:tracePt t="18823" x="6872288" y="2100263"/>
          <p14:tracePt t="18840" x="6743700" y="2124075"/>
          <p14:tracePt t="18856" x="6672263" y="2138363"/>
          <p14:tracePt t="18873" x="6619875" y="2157413"/>
          <p14:tracePt t="18889" x="6581775" y="2185988"/>
          <p14:tracePt t="18906" x="6496050" y="2314575"/>
          <p14:tracePt t="18923" x="6434138" y="2424113"/>
          <p14:tracePt t="18939" x="6405563" y="2500313"/>
          <p14:tracePt t="18956" x="6376988" y="2552700"/>
          <p14:tracePt t="18973" x="6343650" y="2609850"/>
          <p14:tracePt t="18989" x="6329363" y="2633663"/>
          <p14:tracePt t="19006" x="6324600" y="2652713"/>
          <p14:tracePt t="19023" x="6315075" y="2667000"/>
          <p14:tracePt t="19039" x="6310313" y="2671763"/>
          <p14:tracePt t="19056" x="6310313" y="2676525"/>
          <p14:tracePt t="19073" x="6310313" y="2681288"/>
          <p14:tracePt t="19090" x="6310313" y="2686050"/>
          <p14:tracePt t="19523" x="6334125" y="2695575"/>
          <p14:tracePt t="19530" x="6372225" y="2705100"/>
          <p14:tracePt t="19539" x="6396038" y="2709863"/>
          <p14:tracePt t="19556" x="6448425" y="2724150"/>
          <p14:tracePt t="19573" x="6491288" y="2733675"/>
          <p14:tracePt t="19589" x="6548438" y="2762250"/>
          <p14:tracePt t="19623" x="6596063" y="2809875"/>
          <p14:tracePt t="19656" x="6634163" y="2900363"/>
          <p14:tracePt t="19673" x="6634163" y="2914650"/>
          <p14:tracePt t="19689" x="6634163" y="2919413"/>
          <p14:tracePt t="19706" x="6634163" y="2928938"/>
          <p14:tracePt t="19758" x="6634163" y="2933700"/>
          <p14:tracePt t="19773" x="6629400" y="2938463"/>
          <p14:tracePt t="19780" x="6615113" y="2943225"/>
          <p14:tracePt t="19789" x="6600825" y="2943225"/>
          <p14:tracePt t="19806" x="6572250" y="2943225"/>
          <p14:tracePt t="19823" x="6534150" y="2943225"/>
          <p14:tracePt t="19839" x="6515100" y="2943225"/>
          <p14:tracePt t="19856" x="6505575" y="2943225"/>
          <p14:tracePt t="19873" x="6500813" y="2943225"/>
          <p14:tracePt t="19890" x="6496050" y="2943225"/>
          <p14:tracePt t="19906" x="6491288" y="2943225"/>
          <p14:tracePt t="19964" x="6486525" y="2943225"/>
          <p14:tracePt t="20037" x="6481763" y="2943225"/>
          <p14:tracePt t="20074" x="6477000" y="2943225"/>
          <p14:tracePt t="20294" x="6500813" y="2943225"/>
          <p14:tracePt t="20301" x="6538913" y="2938463"/>
          <p14:tracePt t="20309" x="6572250" y="2938463"/>
          <p14:tracePt t="20323" x="6657975" y="2919413"/>
          <p14:tracePt t="20356" x="6796088" y="2919413"/>
          <p14:tracePt t="20389" x="6910388" y="2919413"/>
          <p14:tracePt t="20406" x="6938963" y="2919413"/>
          <p14:tracePt t="20423" x="6977063" y="2928938"/>
          <p14:tracePt t="20439" x="7005638" y="2928938"/>
          <p14:tracePt t="20440" x="7024688" y="2933700"/>
          <p14:tracePt t="20456" x="7053263" y="2933700"/>
          <p14:tracePt t="20473" x="7091363" y="2938463"/>
          <p14:tracePt t="20489" x="7115175" y="2938463"/>
          <p14:tracePt t="20506" x="7172325" y="2938463"/>
          <p14:tracePt t="20523" x="7200900" y="2938463"/>
          <p14:tracePt t="20539" x="7234238" y="2938463"/>
          <p14:tracePt t="20557" x="7258050" y="2933700"/>
          <p14:tracePt t="20573" x="7291388" y="2924175"/>
          <p14:tracePt t="20589" x="7300913" y="2914650"/>
          <p14:tracePt t="20606" x="7319963" y="2905125"/>
          <p14:tracePt t="20623" x="7339013" y="2900363"/>
          <p14:tracePt t="20640" x="7358063" y="2895600"/>
          <p14:tracePt t="20657" x="7362825" y="2895600"/>
          <p14:tracePt t="20673" x="7372350" y="2895600"/>
          <p14:tracePt t="21028" x="7362825" y="2895600"/>
          <p14:tracePt t="21035" x="7343775" y="2895600"/>
          <p14:tracePt t="21043" x="7329488" y="2900363"/>
          <p14:tracePt t="21056" x="7315200" y="2900363"/>
          <p14:tracePt t="21073" x="7272338" y="2909888"/>
          <p14:tracePt t="21089" x="7243763" y="2919413"/>
          <p14:tracePt t="21123" x="7200900" y="2933700"/>
          <p14:tracePt t="21156" x="7138988" y="2947988"/>
          <p14:tracePt t="21173" x="7086600" y="2952750"/>
          <p14:tracePt t="21190" x="7010400" y="2976563"/>
          <p14:tracePt t="21206" x="6934200" y="2995613"/>
          <p14:tracePt t="21223" x="6862763" y="3009900"/>
          <p14:tracePt t="21240" x="6810375" y="3024188"/>
          <p14:tracePt t="21256" x="6734175" y="3038475"/>
          <p14:tracePt t="21273" x="6677025" y="3038475"/>
          <p14:tracePt t="21289" x="6629400" y="3038475"/>
          <p14:tracePt t="21306" x="6577013" y="3038475"/>
          <p14:tracePt t="21323" x="6515100" y="3038475"/>
          <p14:tracePt t="21339" x="6491288" y="3038475"/>
          <p14:tracePt t="21356" x="6472238" y="3038475"/>
          <p14:tracePt t="21373" x="6467475" y="3038475"/>
          <p14:tracePt t="21389" x="6462713" y="3038475"/>
          <p14:tracePt t="21410" x="6462713" y="3033713"/>
          <p14:tracePt t="21423" x="6472238" y="3028950"/>
          <p14:tracePt t="21439" x="6553200" y="2990850"/>
          <p14:tracePt t="21456" x="6615113" y="2971800"/>
          <p14:tracePt t="21473" x="6696075" y="2962275"/>
          <p14:tracePt t="21489" x="6767513" y="2962275"/>
          <p14:tracePt t="21506" x="6891338" y="2967038"/>
          <p14:tracePt t="21523" x="6962775" y="2976563"/>
          <p14:tracePt t="21539" x="7015163" y="2976563"/>
          <p14:tracePt t="21556" x="7062788" y="2976563"/>
          <p14:tracePt t="21573" x="7124700" y="2976563"/>
          <p14:tracePt t="21589" x="7162800" y="2967038"/>
          <p14:tracePt t="21606" x="7196138" y="2962275"/>
          <p14:tracePt t="21623" x="7258050" y="2947988"/>
          <p14:tracePt t="21639" x="7296150" y="2928938"/>
          <p14:tracePt t="21656" x="7334250" y="2919413"/>
          <p14:tracePt t="21673" x="7362825" y="2905125"/>
          <p14:tracePt t="21689" x="7391400" y="2895600"/>
          <p14:tracePt t="21706" x="7396163" y="2886075"/>
          <p14:tracePt t="21723" x="7400925" y="2886075"/>
          <p14:tracePt t="21739" x="7405688" y="2886075"/>
          <p14:tracePt t="21756" x="7410450" y="2886075"/>
          <p14:tracePt t="22027" x="7467600" y="2876550"/>
          <p14:tracePt t="22034" x="7524750" y="2862263"/>
          <p14:tracePt t="22042" x="7591425" y="2843213"/>
          <p14:tracePt t="22056" x="7705725" y="2828925"/>
          <p14:tracePt t="22073" x="7791450" y="2809875"/>
          <p14:tracePt t="22089" x="7834313" y="2809875"/>
          <p14:tracePt t="22106" x="7862888" y="2814638"/>
          <p14:tracePt t="22123" x="7886700" y="2824163"/>
          <p14:tracePt t="22139" x="7891463" y="2828925"/>
          <p14:tracePt t="22156" x="7896225" y="2838450"/>
          <p14:tracePt t="22172" x="7900988" y="2843213"/>
          <p14:tracePt t="22189" x="7900988" y="2852738"/>
          <p14:tracePt t="22223" x="7900988" y="2862263"/>
          <p14:tracePt t="22240" x="7877175" y="2881313"/>
          <p14:tracePt t="22256" x="7810500" y="2909888"/>
          <p14:tracePt t="22272" x="7748588" y="2938463"/>
          <p14:tracePt t="22289" x="7686675" y="2952750"/>
          <p14:tracePt t="22306" x="7639050" y="2967038"/>
          <p14:tracePt t="22322" x="7615238" y="2967038"/>
          <p14:tracePt t="22339" x="7600950" y="2967038"/>
          <p14:tracePt t="22356" x="7591425" y="2957513"/>
          <p14:tracePt t="22372" x="7572375" y="2867025"/>
          <p14:tracePt t="22389" x="7572375" y="2786063"/>
          <p14:tracePt t="22406" x="7596188" y="2733675"/>
          <p14:tracePt t="22423" x="7620000" y="2676525"/>
          <p14:tracePt t="22439" x="7643813" y="2657475"/>
          <p14:tracePt t="22456" x="7681913" y="2624138"/>
          <p14:tracePt t="22473" x="7739063" y="2586038"/>
          <p14:tracePt t="22489" x="7829550" y="2543175"/>
          <p14:tracePt t="22506" x="7886700" y="2524125"/>
          <p14:tracePt t="22523" x="7958138" y="2509838"/>
          <p14:tracePt t="22539" x="8034338" y="2509838"/>
          <p14:tracePt t="22556" x="8129588" y="2509838"/>
          <p14:tracePt t="22572" x="8181975" y="2509838"/>
          <p14:tracePt t="22589" x="8215313" y="2519363"/>
          <p14:tracePt t="22606" x="8248650" y="2528888"/>
          <p14:tracePt t="22623" x="8281988" y="2557463"/>
          <p14:tracePt t="22639" x="8301038" y="2590800"/>
          <p14:tracePt t="22656" x="8310563" y="2633663"/>
          <p14:tracePt t="22672" x="8329613" y="2705100"/>
          <p14:tracePt t="22689" x="8329613" y="2738438"/>
          <p14:tracePt t="22706" x="8329613" y="2776538"/>
          <p14:tracePt t="22723" x="8305800" y="2814638"/>
          <p14:tracePt t="22739" x="8253413" y="2871788"/>
          <p14:tracePt t="22756" x="8196263" y="2914650"/>
          <p14:tracePt t="22772" x="8129588" y="2952750"/>
          <p14:tracePt t="22789" x="8072438" y="2981325"/>
          <p14:tracePt t="22806" x="7977188" y="2990850"/>
          <p14:tracePt t="22823" x="7915275" y="2990850"/>
          <p14:tracePt t="22839" x="7867650" y="2976563"/>
          <p14:tracePt t="22856" x="7820025" y="2952750"/>
          <p14:tracePt t="22873" x="7762875" y="2862263"/>
          <p14:tracePt t="22889" x="7729538" y="2776538"/>
          <p14:tracePt t="22906" x="7715250" y="2705100"/>
          <p14:tracePt t="22923" x="7720013" y="2628900"/>
          <p14:tracePt t="22939" x="7739063" y="2600325"/>
          <p14:tracePt t="22956" x="7767638" y="2566988"/>
          <p14:tracePt t="22972" x="7824788" y="2538413"/>
          <p14:tracePt t="22989" x="7943850" y="2509838"/>
          <p14:tracePt t="23006" x="8034338" y="2500313"/>
          <p14:tracePt t="23022" x="8105775" y="2505075"/>
          <p14:tracePt t="23039" x="8177213" y="2509838"/>
          <p14:tracePt t="23056" x="8239125" y="2543175"/>
          <p14:tracePt t="23072" x="8262938" y="2566988"/>
          <p14:tracePt t="23089" x="8286750" y="2605088"/>
          <p14:tracePt t="23106" x="8310563" y="2681288"/>
          <p14:tracePt t="23122" x="8305800" y="2733675"/>
          <p14:tracePt t="23139" x="8296275" y="2776538"/>
          <p14:tracePt t="23156" x="8267700" y="2814638"/>
          <p14:tracePt t="23172" x="8191500" y="2909888"/>
          <p14:tracePt t="23189" x="8110538" y="2986088"/>
          <p14:tracePt t="23206" x="8053388" y="3033713"/>
          <p14:tracePt t="23222" x="7996238" y="3062288"/>
          <p14:tracePt t="23239" x="7929563" y="3067050"/>
          <p14:tracePt t="23256" x="7886700" y="3048000"/>
          <p14:tracePt t="23272" x="7853363" y="3009900"/>
          <p14:tracePt t="23289" x="7796213" y="2909888"/>
          <p14:tracePt t="23306" x="7758113" y="2695575"/>
          <p14:tracePt t="23322" x="7758113" y="2605088"/>
          <p14:tracePt t="23339" x="7777163" y="2552700"/>
          <p14:tracePt t="23356" x="7810500" y="2500313"/>
          <p14:tracePt t="23372" x="7843838" y="2476500"/>
          <p14:tracePt t="23389" x="7896225" y="2447925"/>
          <p14:tracePt t="23406" x="7977188" y="2447925"/>
          <p14:tracePt t="23422" x="8096250" y="2462213"/>
          <p14:tracePt t="23439" x="8167688" y="2490788"/>
          <p14:tracePt t="23456" x="8215313" y="2514600"/>
          <p14:tracePt t="23472" x="8253413" y="2543175"/>
          <p14:tracePt t="23489" x="8286750" y="2619375"/>
          <p14:tracePt t="23506" x="8291513" y="2657475"/>
          <p14:tracePt t="23522" x="8291513" y="2700338"/>
          <p14:tracePt t="23539" x="8272463" y="2747963"/>
          <p14:tracePt t="23556" x="8234363" y="2786063"/>
          <p14:tracePt t="23572" x="8153400" y="2852738"/>
          <p14:tracePt t="23589" x="8067675" y="2900363"/>
          <p14:tracePt t="23606" x="7958138" y="2928938"/>
          <p14:tracePt t="23623" x="7886700" y="2928938"/>
          <p14:tracePt t="23640" x="7843838" y="2919413"/>
          <p14:tracePt t="23656" x="7805738" y="2895600"/>
          <p14:tracePt t="23672" x="7753350" y="2771775"/>
          <p14:tracePt t="23689" x="7748588" y="2681288"/>
          <p14:tracePt t="23706" x="7753350" y="2619375"/>
          <p14:tracePt t="23722" x="7786688" y="2571750"/>
          <p14:tracePt t="23739" x="7815263" y="2543175"/>
          <p14:tracePt t="23756" x="7862888" y="2519363"/>
          <p14:tracePt t="23773" x="7934325" y="2505075"/>
          <p14:tracePt t="23789" x="8029575" y="2514600"/>
          <p14:tracePt t="23806" x="8096250" y="2543175"/>
          <p14:tracePt t="23822" x="8143875" y="2581275"/>
          <p14:tracePt t="23839" x="8186738" y="2638425"/>
          <p14:tracePt t="23856" x="8210550" y="2705100"/>
          <p14:tracePt t="23873" x="8210550" y="2733675"/>
          <p14:tracePt t="23889" x="8210550" y="2767013"/>
          <p14:tracePt t="23906" x="8177213" y="2805113"/>
          <p14:tracePt t="23922" x="8139113" y="2843213"/>
          <p14:tracePt t="23939" x="8062913" y="2881313"/>
          <p14:tracePt t="23956" x="7986713" y="2909888"/>
          <p14:tracePt t="23972" x="7872413" y="2924175"/>
          <p14:tracePt t="23989" x="7824788" y="2919413"/>
          <p14:tracePt t="24006" x="7796213" y="2900363"/>
          <p14:tracePt t="24022" x="7767638" y="2847975"/>
          <p14:tracePt t="24039" x="7781925" y="2695575"/>
          <p14:tracePt t="24056" x="7810500" y="2609850"/>
          <p14:tracePt t="24072" x="7848600" y="2571750"/>
          <p14:tracePt t="24089" x="7929563" y="2533650"/>
          <p14:tracePt t="24106" x="8067675" y="2528888"/>
          <p14:tracePt t="24122" x="8139113" y="2552700"/>
          <p14:tracePt t="24139" x="8177213" y="2576513"/>
          <p14:tracePt t="24156" x="8196263" y="2605088"/>
          <p14:tracePt t="24172" x="8210550" y="2676525"/>
          <p14:tracePt t="24189" x="8201025" y="2714625"/>
          <p14:tracePt t="24206" x="8167688" y="2767013"/>
          <p14:tracePt t="24222" x="8129588" y="2819400"/>
          <p14:tracePt t="24239" x="8110538" y="2843213"/>
          <p14:tracePt t="24256" x="8101013" y="2852738"/>
          <p14:tracePt t="24272" x="8096250" y="2857500"/>
          <p14:tracePt t="24289" x="8086725" y="2862263"/>
          <p14:tracePt t="24306" x="8081963" y="2867025"/>
          <p14:tracePt t="24348" x="8077200" y="2867025"/>
          <p14:tracePt t="25302" x="8077200" y="2871788"/>
          <p14:tracePt t="25310" x="8077200" y="2876550"/>
          <p14:tracePt t="25324" x="8077200" y="2881313"/>
          <p14:tracePt t="26910" x="8072438" y="2890838"/>
          <p14:tracePt t="26917" x="8067675" y="2905125"/>
          <p14:tracePt t="26925" x="8053388" y="2914650"/>
          <p14:tracePt t="26939" x="7996238" y="2976563"/>
          <p14:tracePt t="26955" x="7839075" y="3162300"/>
          <p14:tracePt t="26972" x="7710488" y="3338513"/>
          <p14:tracePt t="27006" x="7319963" y="3729038"/>
          <p14:tracePt t="27039" x="7062788" y="3933825"/>
          <p14:tracePt t="27056" x="6910388" y="4014788"/>
          <p14:tracePt t="27072" x="6834188" y="4052888"/>
          <p14:tracePt t="27089" x="6781800" y="4081463"/>
          <p14:tracePt t="27105" x="6729413" y="4100513"/>
          <p14:tracePt t="27122" x="6662738" y="4138613"/>
          <p14:tracePt t="27139" x="6619875" y="4157663"/>
          <p14:tracePt t="27155" x="6572250" y="4176713"/>
          <p14:tracePt t="27172" x="6534150" y="4191000"/>
          <p14:tracePt t="27189" x="6462713" y="4229100"/>
          <p14:tracePt t="27206" x="6419850" y="4257675"/>
          <p14:tracePt t="27222" x="6381750" y="4281488"/>
          <p14:tracePt t="27239" x="6348413" y="4305300"/>
          <p14:tracePt t="27255" x="6310313" y="4333875"/>
          <p14:tracePt t="27272" x="6286500" y="4352925"/>
          <p14:tracePt t="27289" x="6262688" y="4362450"/>
          <p14:tracePt t="27306" x="6219825" y="4395788"/>
          <p14:tracePt t="27322" x="6176963" y="4414838"/>
          <p14:tracePt t="27339" x="6138863" y="4438650"/>
          <p14:tracePt t="27355" x="6096000" y="4452938"/>
          <p14:tracePt t="27372" x="6029325" y="4481513"/>
          <p14:tracePt t="27389" x="5986463" y="4495800"/>
          <p14:tracePt t="27405" x="5948363" y="4519613"/>
          <p14:tracePt t="27422" x="5905500" y="4548188"/>
          <p14:tracePt t="27439" x="5819775" y="4586288"/>
          <p14:tracePt t="27455" x="5767388" y="4614863"/>
          <p14:tracePt t="27472" x="5700713" y="4643438"/>
          <p14:tracePt t="27489" x="5624513" y="4672013"/>
          <p14:tracePt t="27505" x="5534025" y="4714875"/>
          <p14:tracePt t="27522" x="5457825" y="4738688"/>
          <p14:tracePt t="27539" x="5376863" y="4743450"/>
          <p14:tracePt t="27555" x="5262563" y="4743450"/>
          <p14:tracePt t="27572" x="5210175" y="4738688"/>
          <p14:tracePt t="27589" x="5157788" y="4710113"/>
          <p14:tracePt t="27605" x="5124450" y="4686300"/>
          <p14:tracePt t="27622" x="5081588" y="4619625"/>
          <p14:tracePt t="27639" x="5057775" y="4576763"/>
          <p14:tracePt t="27655" x="5043488" y="4514850"/>
          <p14:tracePt t="27672" x="5033963" y="4410075"/>
          <p14:tracePt t="27689" x="5038725" y="4252913"/>
          <p14:tracePt t="27705" x="5057775" y="4191000"/>
          <p14:tracePt t="27722" x="5076825" y="4152900"/>
          <p14:tracePt t="27739" x="5162550" y="4095750"/>
          <p14:tracePt t="27755" x="5257800" y="4062413"/>
          <p14:tracePt t="27772" x="5353050" y="4048125"/>
          <p14:tracePt t="27789" x="5448300" y="4057650"/>
          <p14:tracePt t="27805" x="5562600" y="4110038"/>
          <p14:tracePt t="27822" x="5610225" y="4162425"/>
          <p14:tracePt t="27839" x="5657850" y="4238625"/>
          <p14:tracePt t="27855" x="5686425" y="4305300"/>
          <p14:tracePt t="27872" x="5686425" y="4371975"/>
          <p14:tracePt t="27889" x="5676900" y="4419600"/>
          <p14:tracePt t="27905" x="5653088" y="4462463"/>
          <p14:tracePt t="27922" x="5610225" y="4510088"/>
          <p14:tracePt t="27939" x="5543550" y="4572000"/>
          <p14:tracePt t="27955" x="5500688" y="4605338"/>
          <p14:tracePt t="27972" x="5453063" y="4624388"/>
          <p14:tracePt t="27989" x="5405438" y="4633913"/>
          <p14:tracePt t="28005" x="5386388" y="4633913"/>
          <p14:tracePt t="28022" x="5372100" y="4633913"/>
          <p14:tracePt t="28039" x="5362575" y="4633913"/>
          <p14:tracePt t="28055" x="5353050" y="4633913"/>
          <p14:tracePt t="28072" x="5348288" y="4633913"/>
          <p14:tracePt t="28312" x="5381625" y="4538663"/>
          <p14:tracePt t="28319" x="5476875" y="4324350"/>
          <p14:tracePt t="28327" x="5591175" y="4062413"/>
          <p14:tracePt t="28339" x="5662613" y="3895725"/>
          <p14:tracePt t="28356" x="5834063" y="3609975"/>
          <p14:tracePt t="28372" x="5962650" y="3433763"/>
          <p14:tracePt t="28389" x="6091238" y="3300413"/>
          <p14:tracePt t="28406" x="6191250" y="3214688"/>
          <p14:tracePt t="28422" x="6300788" y="3119438"/>
          <p14:tracePt t="28439" x="6348413" y="3076575"/>
          <p14:tracePt t="28455" x="6386513" y="3043238"/>
          <p14:tracePt t="28472" x="6410325" y="3019425"/>
          <p14:tracePt t="28489" x="6448425" y="2981325"/>
          <p14:tracePt t="28505" x="6472238" y="2943225"/>
          <p14:tracePt t="28522" x="6491288" y="2895600"/>
          <p14:tracePt t="28539" x="6500813" y="2867025"/>
          <p14:tracePt t="28555" x="6505575" y="2843213"/>
          <p14:tracePt t="28572" x="6505575" y="2838450"/>
          <p14:tracePt t="28589" x="6505575" y="2833688"/>
          <p14:tracePt t="28605" x="6500813" y="2824163"/>
          <p14:tracePt t="28622" x="6477000" y="2809875"/>
          <p14:tracePt t="28639" x="6453188" y="2800350"/>
          <p14:tracePt t="28655" x="6434138" y="2795588"/>
          <p14:tracePt t="28672" x="6405563" y="2786063"/>
          <p14:tracePt t="28689" x="6400800" y="2781300"/>
          <p14:tracePt t="28705" x="6391275" y="2781300"/>
          <p14:tracePt t="28746" x="6410325" y="2781300"/>
          <p14:tracePt t="28755" x="6434138" y="2786063"/>
          <p14:tracePt t="28772" x="6529388" y="2819400"/>
          <p14:tracePt t="28789" x="6681788" y="2857500"/>
          <p14:tracePt t="28805" x="6767513" y="2871788"/>
          <p14:tracePt t="28822" x="6848475" y="2881313"/>
          <p14:tracePt t="28839" x="6929438" y="2881313"/>
          <p14:tracePt t="28855" x="7034213" y="2871788"/>
          <p14:tracePt t="28872" x="7081838" y="2871788"/>
          <p14:tracePt t="28889" x="7129463" y="2867025"/>
          <p14:tracePt t="28905" x="7162800" y="2857500"/>
          <p14:tracePt t="28922" x="7205663" y="2847975"/>
          <p14:tracePt t="28939" x="7215188" y="2838450"/>
          <p14:tracePt t="28956" x="7224713" y="2833688"/>
          <p14:tracePt t="28972" x="7234238" y="2828925"/>
          <p14:tracePt t="28989" x="7234238" y="2819400"/>
          <p14:tracePt t="29005" x="7229475" y="2809875"/>
          <p14:tracePt t="29022" x="7205663" y="2786063"/>
          <p14:tracePt t="29039" x="7096125" y="2695575"/>
          <p14:tracePt t="29055" x="6986588" y="2633663"/>
          <p14:tracePt t="29072" x="6867525" y="2595563"/>
          <p14:tracePt t="29089" x="6777038" y="2595563"/>
          <p14:tracePt t="29105" x="6681788" y="2609850"/>
          <p14:tracePt t="29122" x="6643688" y="2628900"/>
          <p14:tracePt t="29139" x="6619875" y="2638425"/>
          <p14:tracePt t="29155" x="6610350" y="2657475"/>
          <p14:tracePt t="29172" x="6591300" y="2671763"/>
          <p14:tracePt t="29189" x="6572250" y="2690813"/>
          <p14:tracePt t="29205" x="6553200" y="2719388"/>
          <p14:tracePt t="29222" x="6529388" y="2800350"/>
          <p14:tracePt t="29239" x="6515100" y="2833688"/>
          <p14:tracePt t="29255" x="6510338" y="2847975"/>
          <p14:tracePt t="29272" x="6505575" y="2857500"/>
          <p14:tracePt t="29289" x="6505575" y="2867025"/>
          <p14:tracePt t="29305" x="6505575" y="2871788"/>
          <p14:tracePt t="29685" x="6553200" y="2871788"/>
          <p14:tracePt t="29693" x="6624638" y="2871788"/>
          <p14:tracePt t="29705" x="6691313" y="2862263"/>
          <p14:tracePt t="29722" x="6891338" y="2862263"/>
          <p14:tracePt t="29739" x="6981825" y="2862263"/>
          <p14:tracePt t="29772" x="7167563" y="2881313"/>
          <p14:tracePt t="29805" x="7334250" y="2909888"/>
          <p14:tracePt t="29822" x="7396163" y="2914650"/>
          <p14:tracePt t="29839" x="7458075" y="2928938"/>
          <p14:tracePt t="29855" x="7496175" y="2938463"/>
          <p14:tracePt t="29872" x="7529513" y="2938463"/>
          <p14:tracePt t="29889" x="7562850" y="2952750"/>
          <p14:tracePt t="29905" x="7596188" y="2952750"/>
          <p14:tracePt t="29922" x="7610475" y="2952750"/>
          <p14:tracePt t="29939" x="7615238" y="2952750"/>
          <p14:tracePt t="29955" x="7620000" y="2952750"/>
          <p14:tracePt t="29972" x="7629525" y="2952750"/>
          <p14:tracePt t="30023" x="7634288" y="2952750"/>
          <p14:tracePt t="30324" x="7677150" y="2952750"/>
          <p14:tracePt t="30331" x="7734300" y="2952750"/>
          <p14:tracePt t="30339" x="7800975" y="2952750"/>
          <p14:tracePt t="30355" x="7910513" y="2952750"/>
          <p14:tracePt t="30389" x="8091488" y="2952750"/>
          <p14:tracePt t="30438" x="8234363" y="2976563"/>
          <p14:tracePt t="30472" x="8286750" y="2976563"/>
          <p14:tracePt t="30488" x="8310563" y="2976563"/>
          <p14:tracePt t="30505" x="8329613" y="2971800"/>
          <p14:tracePt t="30522" x="8377238" y="2957513"/>
          <p14:tracePt t="30538" x="8410575" y="2938463"/>
          <p14:tracePt t="30555" x="8439150" y="2914650"/>
          <p14:tracePt t="30572" x="8462963" y="2890838"/>
          <p14:tracePt t="30588" x="8486775" y="2857500"/>
          <p14:tracePt t="30605" x="8496300" y="2838450"/>
          <p14:tracePt t="30622" x="8510588" y="2828925"/>
          <p14:tracePt t="30638" x="8515350" y="2814638"/>
          <p14:tracePt t="30655" x="8510588" y="2790825"/>
          <p14:tracePt t="30672" x="8501063" y="2757488"/>
          <p14:tracePt t="30689" x="8482013" y="2719388"/>
          <p14:tracePt t="30706" x="8429625" y="2671763"/>
          <p14:tracePt t="30722" x="8386763" y="2638425"/>
          <p14:tracePt t="30739" x="8339138" y="2605088"/>
          <p14:tracePt t="30755" x="8301038" y="2586038"/>
          <p14:tracePt t="30772" x="8258175" y="2562225"/>
          <p14:tracePt t="30788" x="8239125" y="2557463"/>
          <p14:tracePt t="30805" x="8215313" y="2543175"/>
          <p14:tracePt t="30822" x="8186738" y="2538413"/>
          <p14:tracePt t="30839" x="8124825" y="2538413"/>
          <p14:tracePt t="30855" x="8062913" y="2538413"/>
          <p14:tracePt t="30872" x="7981950" y="2557463"/>
          <p14:tracePt t="30888" x="7920038" y="2566988"/>
          <p14:tracePt t="30905" x="7829550" y="2595563"/>
          <p14:tracePt t="30922" x="7791450" y="2614613"/>
          <p14:tracePt t="30938" x="7758113" y="2633663"/>
          <p14:tracePt t="30955" x="7715250" y="2657475"/>
          <p14:tracePt t="30972" x="7691438" y="2681288"/>
          <p14:tracePt t="30988" x="7672388" y="2733675"/>
          <p14:tracePt t="31005" x="7643813" y="2800350"/>
          <p14:tracePt t="31022" x="7615238" y="2900363"/>
          <p14:tracePt t="31038" x="7610475" y="2933700"/>
          <p14:tracePt t="31055" x="7600950" y="2957513"/>
          <p14:tracePt t="31072" x="7591425" y="2967038"/>
          <p14:tracePt t="31088" x="7591425" y="2981325"/>
          <p14:tracePt t="31105" x="7591425" y="2986088"/>
          <p14:tracePt t="31122" x="7591425" y="2990850"/>
          <p14:tracePt t="31139" x="7591425" y="2995613"/>
          <p14:tracePt t="31176" x="7591425" y="3000375"/>
          <p14:tracePt t="31188" x="7591425" y="3005138"/>
          <p14:tracePt t="31250" x="7591425" y="3009900"/>
          <p14:tracePt t="31257" x="7596188" y="3014663"/>
          <p14:tracePt t="31264" x="7600950" y="3014663"/>
          <p14:tracePt t="31272" x="7605713" y="3019425"/>
          <p14:tracePt t="31288" x="7629525" y="3019425"/>
          <p14:tracePt t="31305" x="7658100" y="3019425"/>
          <p14:tracePt t="31322" x="7686675" y="3019425"/>
          <p14:tracePt t="31338" x="7724775" y="3019425"/>
          <p14:tracePt t="31355" x="7753350" y="3005138"/>
          <p14:tracePt t="31372" x="7791450" y="3000375"/>
          <p14:tracePt t="31389" x="7853363" y="2995613"/>
          <p14:tracePt t="31405" x="7886700" y="2981325"/>
          <p14:tracePt t="31422" x="7924800" y="2981325"/>
          <p14:tracePt t="31438" x="7953375" y="2971800"/>
          <p14:tracePt t="31440" x="7962900" y="2971800"/>
          <p14:tracePt t="31455" x="7981950" y="2957513"/>
          <p14:tracePt t="31472" x="7991475" y="2957513"/>
          <p14:tracePt t="31489" x="8001000" y="2957513"/>
          <p14:tracePt t="31505" x="8005763" y="2957513"/>
          <p14:tracePt t="31522" x="8010525" y="2957513"/>
          <p14:tracePt t="32520" x="7967663" y="2957513"/>
          <p14:tracePt t="32527" x="7900988" y="2962275"/>
          <p14:tracePt t="32538" x="7824788" y="2962275"/>
          <p14:tracePt t="32555" x="7667625" y="2962275"/>
          <p14:tracePt t="32572" x="7467600" y="2962275"/>
          <p14:tracePt t="32588" x="7343775" y="2962275"/>
          <p14:tracePt t="32605" x="7234238" y="2962275"/>
          <p14:tracePt t="32638" x="7077075" y="2962275"/>
          <p14:tracePt t="32672" x="6996113" y="2962275"/>
          <p14:tracePt t="32688" x="6938963" y="2967038"/>
          <p14:tracePt t="32705" x="6886575" y="2976563"/>
          <p14:tracePt t="32722" x="6815138" y="2981325"/>
          <p14:tracePt t="32738" x="6762750" y="2995613"/>
          <p14:tracePt t="32755" x="6700838" y="3009900"/>
          <p14:tracePt t="32772" x="6667500" y="3019425"/>
          <p14:tracePt t="32788" x="6629400" y="3033713"/>
          <p14:tracePt t="32805" x="6591300" y="3048000"/>
          <p14:tracePt t="32822" x="6543675" y="3057525"/>
          <p14:tracePt t="32838" x="6529388" y="3057525"/>
          <p14:tracePt t="32855" x="6515100" y="3057525"/>
          <p14:tracePt t="32872" x="6505575" y="3057525"/>
          <p14:tracePt t="32888" x="6500813" y="3057525"/>
          <p14:tracePt t="32922" x="6510338" y="3052763"/>
          <p14:tracePt t="32938" x="6605588" y="3024188"/>
          <p14:tracePt t="32955" x="6738938" y="3005138"/>
          <p14:tracePt t="32972" x="6886575" y="2990850"/>
          <p14:tracePt t="32988" x="7010400" y="2971800"/>
          <p14:tracePt t="33005" x="7172325" y="2957513"/>
          <p14:tracePt t="33022" x="7277100" y="2938463"/>
          <p14:tracePt t="33038" x="7343775" y="2938463"/>
          <p14:tracePt t="33055" x="7424738" y="2924175"/>
          <p14:tracePt t="33072" x="7462838" y="2914650"/>
          <p14:tracePt t="33088" x="7481888" y="2909888"/>
          <p14:tracePt t="33105" x="7500938" y="2905125"/>
          <p14:tracePt t="33122" x="7515225" y="2905125"/>
          <p14:tracePt t="33138" x="7519988" y="2905125"/>
          <p14:tracePt t="33155" x="7529513" y="2905125"/>
          <p14:tracePt t="33599" x="7458075" y="2957513"/>
          <p14:tracePt t="33607" x="7296150" y="3081338"/>
          <p14:tracePt t="33614" x="7048500" y="3243263"/>
          <p14:tracePt t="33638" x="6286500" y="3709988"/>
          <p14:tracePt t="33672" x="5129213" y="4386263"/>
          <p14:tracePt t="33689" x="4805363" y="4557713"/>
          <p14:tracePt t="33705" x="4610100" y="4648200"/>
          <p14:tracePt t="33722" x="4438650" y="4719638"/>
          <p14:tracePt t="33739" x="4262438" y="4772025"/>
          <p14:tracePt t="33755" x="4191000" y="4786313"/>
          <p14:tracePt t="33772" x="4138613" y="4795838"/>
          <p14:tracePt t="33788" x="4095750" y="4795838"/>
          <p14:tracePt t="33805" x="4019550" y="4791075"/>
          <p14:tracePt t="33822" x="3976688" y="4791075"/>
          <p14:tracePt t="33838" x="3938588" y="4791075"/>
          <p14:tracePt t="33855" x="3900488" y="4791075"/>
          <p14:tracePt t="33872" x="3838575" y="4791075"/>
          <p14:tracePt t="33888" x="3795713" y="4800600"/>
          <p14:tracePt t="33905" x="3757613" y="4814888"/>
          <p14:tracePt t="33922" x="3709988" y="4824413"/>
          <p14:tracePt t="33938" x="3690938" y="4824413"/>
          <p14:tracePt t="33955" x="3676650" y="4824413"/>
          <p14:tracePt t="33972" x="3662363" y="4819650"/>
          <p14:tracePt t="33988" x="3643313" y="4810125"/>
          <p14:tracePt t="34005" x="3633788" y="4805363"/>
          <p14:tracePt t="34022" x="3624263" y="4800600"/>
          <p14:tracePt t="34038" x="3609975" y="4791075"/>
          <p14:tracePt t="34055" x="3590925" y="4781550"/>
          <p14:tracePt t="34072" x="3576638" y="4776788"/>
          <p14:tracePt t="34088" x="3567113" y="4767263"/>
          <p14:tracePt t="34105" x="3548063" y="4748213"/>
          <p14:tracePt t="34122" x="3533775" y="4738688"/>
          <p14:tracePt t="34138" x="3529013" y="4733925"/>
          <p14:tracePt t="34155" x="3524250" y="4729163"/>
          <p14:tracePt t="34172" x="3500438" y="4729163"/>
          <p14:tracePt t="34188" x="3481388" y="4729163"/>
          <p14:tracePt t="34205" x="3457575" y="4729163"/>
          <p14:tracePt t="34222" x="3429000" y="4738688"/>
          <p14:tracePt t="34238" x="3381375" y="4748213"/>
          <p14:tracePt t="34255" x="3338513" y="4748213"/>
          <p14:tracePt t="34272" x="3295650" y="4748213"/>
          <p14:tracePt t="34288" x="3262313" y="4748213"/>
          <p14:tracePt t="34305" x="3205163" y="4729163"/>
          <p14:tracePt t="34322" x="3171825" y="4681538"/>
          <p14:tracePt t="34338" x="3124200" y="4605338"/>
          <p14:tracePt t="34355" x="3095625" y="4495800"/>
          <p14:tracePt t="34372" x="3086100" y="4443413"/>
          <p14:tracePt t="34388" x="3086100" y="4414838"/>
          <p14:tracePt t="34405" x="3086100" y="4386263"/>
          <p14:tracePt t="34422" x="3100388" y="4352925"/>
          <p14:tracePt t="34439" x="3119438" y="4333875"/>
          <p14:tracePt t="34456" x="3148013" y="4319588"/>
          <p14:tracePt t="34472" x="3186113" y="4319588"/>
          <p14:tracePt t="34489" x="3238500" y="4333875"/>
          <p14:tracePt t="34505" x="3262313" y="4352925"/>
          <p14:tracePt t="34522" x="3286125" y="4386263"/>
          <p14:tracePt t="34539" x="3305175" y="4462463"/>
          <p14:tracePt t="34555" x="3314700" y="4514850"/>
          <p14:tracePt t="34572" x="3314700" y="4562475"/>
          <p14:tracePt t="34589" x="3309938" y="4600575"/>
          <p14:tracePt t="34606" x="3305175" y="4619625"/>
          <p14:tracePt t="34622" x="3305175" y="4629150"/>
          <p14:tracePt t="34638" x="3305175" y="4633913"/>
          <p14:tracePt t="34655" x="3305175" y="4638675"/>
          <p14:tracePt t="34718" x="3305175" y="4643438"/>
          <p14:tracePt t="35002" x="3290888" y="4643438"/>
          <p14:tracePt t="35009" x="3271838" y="4633913"/>
          <p14:tracePt t="35022" x="3248025" y="4629150"/>
          <p14:tracePt t="35038" x="3190875" y="4529138"/>
          <p14:tracePt t="35055" x="3162300" y="4395788"/>
          <p14:tracePt t="35072" x="3167063" y="4300538"/>
          <p14:tracePt t="35088" x="3176588" y="4257675"/>
          <p14:tracePt t="35121" x="3286125" y="4186238"/>
          <p14:tracePt t="35155" x="3429000" y="4205288"/>
          <p14:tracePt t="35171" x="3476625" y="4252913"/>
          <p14:tracePt t="35188" x="3509963" y="4300538"/>
          <p14:tracePt t="35205" x="3529013" y="4348163"/>
          <p14:tracePt t="35221" x="3543300" y="4400550"/>
          <p14:tracePt t="35238" x="3543300" y="4429125"/>
          <p14:tracePt t="35255" x="3543300" y="4452938"/>
          <p14:tracePt t="35272" x="3538538" y="4467225"/>
          <p14:tracePt t="35288" x="3529013" y="4486275"/>
          <p14:tracePt t="35305" x="3524250" y="4505325"/>
          <p14:tracePt t="35321" x="3514725" y="4519613"/>
          <p14:tracePt t="35338" x="3514725" y="4538663"/>
          <p14:tracePt t="35355" x="3505200" y="4572000"/>
          <p14:tracePt t="35372" x="3495675" y="4600575"/>
          <p14:tracePt t="35388" x="3476625" y="4624388"/>
          <p14:tracePt t="35405" x="3400425" y="4672013"/>
          <p14:tracePt t="35421" x="3300413" y="4719638"/>
          <p14:tracePt t="35438" x="3186113" y="4752975"/>
          <p14:tracePt t="35455" x="3024188" y="4791075"/>
          <p14:tracePt t="35472" x="2800350" y="4814888"/>
          <p14:tracePt t="35488" x="2676525" y="4824413"/>
          <p14:tracePt t="35505" x="2528888" y="4824413"/>
          <p14:tracePt t="35522" x="2419350" y="4824413"/>
          <p14:tracePt t="35538" x="2324100" y="4824413"/>
          <p14:tracePt t="35555" x="2281238" y="4814888"/>
          <p14:tracePt t="35571" x="2257425" y="4814888"/>
          <p14:tracePt t="35589" x="2238375" y="4814888"/>
          <p14:tracePt t="35605" x="2233613" y="4814888"/>
          <p14:tracePt t="35621" x="2224088" y="4814888"/>
          <p14:tracePt t="35638" x="2219325" y="4814888"/>
          <p14:tracePt t="35655" x="2214563" y="4814888"/>
          <p14:tracePt t="35692" x="2219325" y="4810125"/>
          <p14:tracePt t="35705" x="2238375" y="4805363"/>
          <p14:tracePt t="35722" x="2419350" y="4786313"/>
          <p14:tracePt t="35738" x="2562225" y="4781550"/>
          <p14:tracePt t="35755" x="2719388" y="4772025"/>
          <p14:tracePt t="35772" x="2900363" y="4772025"/>
          <p14:tracePt t="35788" x="2990850" y="4772025"/>
          <p14:tracePt t="35805" x="3033713" y="4772025"/>
          <p14:tracePt t="35821" x="3062288" y="4772025"/>
          <p14:tracePt t="35838" x="3076575" y="4772025"/>
          <p14:tracePt t="35855" x="3081338" y="4772025"/>
          <p14:tracePt t="35871" x="3090863" y="4772025"/>
          <p14:tracePt t="35905" x="3095625" y="4772025"/>
          <p14:tracePt t="35927" x="3100388" y="4772025"/>
          <p14:tracePt t="35963" x="3105150" y="4772025"/>
          <p14:tracePt t="37191" x="3105150" y="4762500"/>
          <p14:tracePt t="37197" x="3109913" y="4748213"/>
          <p14:tracePt t="37205" x="3114675" y="4743450"/>
          <p14:tracePt t="37222" x="3119438" y="4729163"/>
          <p14:tracePt t="37239" x="3133725" y="4714875"/>
          <p14:tracePt t="37255" x="3143250" y="4700588"/>
          <p14:tracePt t="37288" x="3214688" y="4681538"/>
          <p14:tracePt t="37322" x="3305175" y="4643438"/>
          <p14:tracePt t="37338" x="3362325" y="4614863"/>
          <p14:tracePt t="37355" x="3424238" y="4586288"/>
          <p14:tracePt t="37371" x="3500438" y="4557713"/>
          <p14:tracePt t="37388" x="3629025" y="4476750"/>
          <p14:tracePt t="37405" x="3738563" y="4429125"/>
          <p14:tracePt t="37422" x="3871913" y="4357688"/>
          <p14:tracePt t="37438" x="4033838" y="4286250"/>
          <p14:tracePt t="37440" x="4105275" y="4248150"/>
          <p14:tracePt t="37455" x="4243388" y="4195763"/>
          <p14:tracePt t="37471" x="4414838" y="4143375"/>
          <p14:tracePt t="37488" x="4595813" y="4086225"/>
          <p14:tracePt t="37505" x="4767263" y="4033838"/>
          <p14:tracePt t="37521" x="5067300" y="3924300"/>
          <p14:tracePt t="37538" x="5229225" y="3852863"/>
          <p14:tracePt t="37555" x="5357813" y="3781425"/>
          <p14:tracePt t="37571" x="5510213" y="3700463"/>
          <p14:tracePt t="37588" x="5567363" y="3652838"/>
          <p14:tracePt t="37605" x="5614988" y="3619500"/>
          <p14:tracePt t="37621" x="5643563" y="3595688"/>
          <p14:tracePt t="37638" x="5672138" y="3562350"/>
          <p14:tracePt t="37655" x="5691188" y="3533775"/>
          <p14:tracePt t="37671" x="5705475" y="3452813"/>
          <p14:tracePt t="37688" x="5715000" y="3338513"/>
          <p14:tracePt t="37705" x="5691188" y="3081338"/>
          <p14:tracePt t="37723" x="5672138" y="2843213"/>
          <p14:tracePt t="37738" x="5653088" y="2686050"/>
          <p14:tracePt t="37755" x="5648325" y="2547938"/>
          <p14:tracePt t="37771" x="5648325" y="2505075"/>
          <p14:tracePt t="37788" x="5648325" y="2486025"/>
          <p14:tracePt t="37805" x="5657850" y="2466975"/>
          <p14:tracePt t="37821" x="5672138" y="2447925"/>
          <p14:tracePt t="37838" x="5691188" y="2424113"/>
          <p14:tracePt t="37855" x="5715000" y="2400300"/>
          <p14:tracePt t="37871" x="5753100" y="2376488"/>
          <p14:tracePt t="37888" x="5815013" y="2338388"/>
          <p14:tracePt t="37905" x="5853113" y="2314575"/>
          <p14:tracePt t="37921" x="5895975" y="2295525"/>
          <p14:tracePt t="37938" x="5948363" y="2271713"/>
          <p14:tracePt t="37955" x="5962650" y="2266950"/>
          <p14:tracePt t="37971" x="5967413" y="2257425"/>
          <p14:tracePt t="37988" x="5972175" y="2257425"/>
          <p14:tracePt t="38005" x="5967413" y="2257425"/>
          <p14:tracePt t="38021" x="5915025" y="2257425"/>
          <p14:tracePt t="38038" x="5753100" y="2286000"/>
          <p14:tracePt t="38055" x="5553075" y="2324100"/>
          <p14:tracePt t="38071" x="5405438" y="2319338"/>
          <p14:tracePt t="38088" x="5357813" y="2300288"/>
          <p14:tracePt t="38105" x="5334000" y="2276475"/>
          <p14:tracePt t="38122" x="5319713" y="2095500"/>
          <p14:tracePt t="38138" x="5348288" y="1981200"/>
          <p14:tracePt t="38156" x="5414963" y="1890713"/>
          <p14:tracePt t="38171" x="5495925" y="1814513"/>
          <p14:tracePt t="38188" x="5643563" y="1747838"/>
          <p14:tracePt t="38205" x="5715000" y="1743075"/>
          <p14:tracePt t="38221" x="5786438" y="1752600"/>
          <p14:tracePt t="38238" x="5824538" y="1771650"/>
          <p14:tracePt t="38255" x="5862638" y="1838325"/>
          <p14:tracePt t="38271" x="5876925" y="1943100"/>
          <p14:tracePt t="38288" x="5876925" y="2043113"/>
          <p14:tracePt t="38305" x="5853113" y="2147888"/>
          <p14:tracePt t="38321" x="5762625" y="2371725"/>
          <p14:tracePt t="38338" x="5715000" y="2466975"/>
          <p14:tracePt t="38355" x="5653088" y="2528888"/>
          <p14:tracePt t="38372" x="5638800" y="2547938"/>
          <p14:tracePt t="38555" x="5672138" y="2690813"/>
          <p14:tracePt t="38563" x="5719763" y="2871788"/>
          <p14:tracePt t="38571" x="5738813" y="2971800"/>
          <p14:tracePt t="38588" x="5795963" y="3186113"/>
          <p14:tracePt t="38605" x="5843588" y="3400425"/>
          <p14:tracePt t="38621" x="5867400" y="3595688"/>
          <p14:tracePt t="38638" x="5876925" y="3719513"/>
          <p14:tracePt t="38655" x="5886450" y="3852863"/>
          <p14:tracePt t="38671" x="5900738" y="3948113"/>
          <p14:tracePt t="38688" x="5910263" y="4024313"/>
          <p14:tracePt t="38704" x="5924550" y="4048125"/>
          <p14:tracePt t="38721" x="5934075" y="4071938"/>
          <p14:tracePt t="38738" x="5962650" y="4090988"/>
          <p14:tracePt t="38755" x="6000750" y="4114800"/>
          <p14:tracePt t="38771" x="6043613" y="4143375"/>
          <p14:tracePt t="38788" x="6105525" y="4186238"/>
          <p14:tracePt t="38805" x="6181725" y="4243388"/>
          <p14:tracePt t="38821" x="6229350" y="4281488"/>
          <p14:tracePt t="38838" x="6267450" y="4314825"/>
          <p14:tracePt t="38855" x="6310313" y="4348163"/>
          <p14:tracePt t="38871" x="6376988" y="4386263"/>
          <p14:tracePt t="38888" x="6419850" y="4410075"/>
          <p14:tracePt t="38905" x="6453188" y="4429125"/>
          <p14:tracePt t="38921" x="6481763" y="4448175"/>
          <p14:tracePt t="38938" x="6510338" y="4457700"/>
          <p14:tracePt t="38955" x="6524625" y="4462463"/>
          <p14:tracePt t="38971" x="6534150" y="4462463"/>
          <p14:tracePt t="38988" x="6553200" y="4462463"/>
          <p14:tracePt t="39004" x="6567488" y="4467225"/>
          <p14:tracePt t="39021" x="6581775" y="4467225"/>
          <p14:tracePt t="39038" x="6586538" y="4467225"/>
          <p14:tracePt t="39055" x="6591300" y="4467225"/>
          <p14:tracePt t="39275" x="6600825" y="4467225"/>
          <p14:tracePt t="39282" x="6615113" y="4467225"/>
          <p14:tracePt t="39290" x="6624638" y="4471988"/>
          <p14:tracePt t="39305" x="6634163" y="4471988"/>
          <p14:tracePt t="39321" x="6643688" y="4471988"/>
          <p14:tracePt t="39338" x="6643688" y="4476750"/>
          <p14:tracePt t="39354" x="6643688" y="4481513"/>
          <p14:tracePt t="39371" x="6600825" y="4519613"/>
          <p14:tracePt t="39388" x="6543675" y="4552950"/>
          <p14:tracePt t="39405" x="6438900" y="4595813"/>
          <p14:tracePt t="39421" x="6281738" y="4643438"/>
          <p14:tracePt t="39438" x="6219825" y="4657725"/>
          <p14:tracePt t="39455" x="6186488" y="4662488"/>
          <p14:tracePt t="39471" x="6167438" y="4662488"/>
          <p14:tracePt t="39488" x="6148388" y="4662488"/>
          <p14:tracePt t="39505" x="6143625" y="4662488"/>
          <p14:tracePt t="39521" x="6138863" y="4662488"/>
          <p14:tracePt t="39538" x="6129338" y="4662488"/>
          <p14:tracePt t="39555" x="6110288" y="4657725"/>
          <p14:tracePt t="39571" x="6081713" y="4652963"/>
          <p14:tracePt t="39588" x="6038850" y="4638675"/>
          <p14:tracePt t="39604" x="5967413" y="4624388"/>
          <p14:tracePt t="39621" x="5848350" y="4600575"/>
          <p14:tracePt t="39638" x="5776913" y="4595813"/>
          <p14:tracePt t="39655" x="5724525" y="4595813"/>
          <p14:tracePt t="39671" x="5648325" y="4614863"/>
          <p14:tracePt t="39688" x="5610225" y="4619625"/>
          <p14:tracePt t="39706" x="5567363" y="4629150"/>
          <p14:tracePt t="39721" x="5524500" y="4633913"/>
          <p14:tracePt t="39738" x="5486400" y="4633913"/>
          <p14:tracePt t="39754" x="5472113" y="4624388"/>
          <p14:tracePt t="39771" x="5453063" y="4600575"/>
          <p14:tracePt t="39788" x="5438775" y="4529138"/>
          <p14:tracePt t="39804" x="5438775" y="4452938"/>
          <p14:tracePt t="39821" x="5467350" y="4400550"/>
          <p14:tracePt t="39838" x="5495925" y="4333875"/>
          <p14:tracePt t="39855" x="5548313" y="4267200"/>
          <p14:tracePt t="39872" x="5595938" y="4243388"/>
          <p14:tracePt t="39888" x="5667375" y="4233863"/>
          <p14:tracePt t="39904" x="5748338" y="4238625"/>
          <p14:tracePt t="39921" x="5834063" y="4262438"/>
          <p14:tracePt t="39938" x="5881688" y="4291013"/>
          <p14:tracePt t="39954" x="5915025" y="4314825"/>
          <p14:tracePt t="39971" x="5948363" y="4381500"/>
          <p14:tracePt t="39988" x="5962650" y="4495800"/>
          <p14:tracePt t="40004" x="5962650" y="4557713"/>
          <p14:tracePt t="40021" x="5948363" y="4600575"/>
          <p14:tracePt t="40038" x="5924550" y="4648200"/>
          <p14:tracePt t="40054" x="5862638" y="4724400"/>
          <p14:tracePt t="40071" x="5776913" y="4833938"/>
          <p14:tracePt t="40088" x="5705475" y="4948238"/>
          <p14:tracePt t="40105" x="5643563" y="5033963"/>
          <p14:tracePt t="40121" x="5610225" y="5072063"/>
          <p14:tracePt t="40138" x="5572125" y="5110163"/>
          <p14:tracePt t="40154" x="5510213" y="5157788"/>
          <p14:tracePt t="40171" x="5405438" y="5224463"/>
          <p14:tracePt t="40188" x="5329238" y="5253038"/>
          <p14:tracePt t="40204" x="5276850" y="5276850"/>
          <p14:tracePt t="40221" x="5224463" y="5295900"/>
          <p14:tracePt t="40238" x="5162550" y="5305425"/>
          <p14:tracePt t="40254" x="5133975" y="5314950"/>
          <p14:tracePt t="40271" x="5110163" y="5319713"/>
          <p14:tracePt t="40288" x="5095875" y="5319713"/>
          <p14:tracePt t="40304" x="5091113" y="5319713"/>
          <p14:tracePt t="40321" x="5081588" y="5319713"/>
          <p14:tracePt t="40338" x="5076825" y="5319713"/>
          <p14:tracePt t="40354" x="5072063" y="5319713"/>
          <p14:tracePt t="40920" x="5091113" y="5319713"/>
          <p14:tracePt t="40927" x="5110163" y="5324475"/>
          <p14:tracePt t="40938" x="5124450" y="5329238"/>
          <p14:tracePt t="40954" x="5157788" y="5348288"/>
          <p14:tracePt t="40972" x="5200650" y="5381625"/>
          <p14:tracePt t="40988" x="5214938" y="5391150"/>
          <p14:tracePt t="41021" x="5229225" y="5400675"/>
          <p14:tracePt t="41054" x="5238750" y="5410200"/>
          <p14:tracePt t="41272" x="5248275" y="5410200"/>
          <p14:tracePt t="41279" x="5276850" y="5400675"/>
          <p14:tracePt t="41288" x="5300663" y="5386388"/>
          <p14:tracePt t="41304" x="5338763" y="5376863"/>
          <p14:tracePt t="41321" x="5376863" y="5362575"/>
          <p14:tracePt t="41338" x="5414963" y="5343525"/>
          <p14:tracePt t="41354" x="5438775" y="5338763"/>
          <p14:tracePt t="41371" x="5462588" y="5329238"/>
          <p14:tracePt t="41388" x="5491163" y="5319713"/>
          <p14:tracePt t="41405" x="5538788" y="5314950"/>
          <p14:tracePt t="41421" x="5567363" y="5314950"/>
          <p14:tracePt t="41438" x="5600700" y="5310188"/>
          <p14:tracePt t="41454" x="5629275" y="5305425"/>
          <p14:tracePt t="41471" x="5676900" y="5295900"/>
          <p14:tracePt t="41488" x="5705475" y="5291138"/>
          <p14:tracePt t="41504" x="5734050" y="5291138"/>
          <p14:tracePt t="41521" x="5757863" y="5291138"/>
          <p14:tracePt t="41538" x="5795963" y="5281613"/>
          <p14:tracePt t="41554" x="5824538" y="5281613"/>
          <p14:tracePt t="41571" x="5862638" y="5281613"/>
          <p14:tracePt t="41588" x="5929313" y="5281613"/>
          <p14:tracePt t="41604" x="5972175" y="5281613"/>
          <p14:tracePt t="41621" x="6015038" y="5281613"/>
          <p14:tracePt t="41638" x="6053138" y="5276850"/>
          <p14:tracePt t="41654" x="6091238" y="5267325"/>
          <p14:tracePt t="41671" x="6110288" y="5267325"/>
          <p14:tracePt t="41688" x="6134100" y="5267325"/>
          <p14:tracePt t="41704" x="6148388" y="5267325"/>
          <p14:tracePt t="41721" x="6172200" y="5267325"/>
          <p14:tracePt t="41738" x="6181725" y="5267325"/>
          <p14:tracePt t="41754" x="6205538" y="5267325"/>
          <p14:tracePt t="41771" x="6224588" y="5267325"/>
          <p14:tracePt t="41788" x="6243638" y="5267325"/>
          <p14:tracePt t="41804" x="6257925" y="5267325"/>
          <p14:tracePt t="41821" x="6272213" y="5267325"/>
          <p14:tracePt t="41838" x="6305550" y="5267325"/>
          <p14:tracePt t="41854" x="6319838" y="5267325"/>
          <p14:tracePt t="41871" x="6338888" y="5267325"/>
          <p14:tracePt t="41888" x="6357938" y="5267325"/>
          <p14:tracePt t="41904" x="6376988" y="5267325"/>
          <p14:tracePt t="41921" x="6386513" y="5267325"/>
          <p14:tracePt t="41938" x="6400800" y="5267325"/>
          <p14:tracePt t="41954" x="6415088" y="5267325"/>
          <p14:tracePt t="41971" x="6434138" y="5267325"/>
          <p14:tracePt t="41988" x="6443663" y="5267325"/>
          <p14:tracePt t="42004" x="6453188" y="5267325"/>
          <p14:tracePt t="42021" x="6462713" y="5267325"/>
          <p14:tracePt t="42038" x="6472238" y="5267325"/>
          <p14:tracePt t="42054" x="6477000" y="5267325"/>
          <p14:tracePt t="42071" x="6481763" y="5267325"/>
          <p14:tracePt t="42712" x="6486525" y="5267325"/>
          <p14:tracePt t="42719" x="6491288" y="5267325"/>
          <p14:tracePt t="42734" x="6496050" y="5267325"/>
          <p14:tracePt t="42741" x="6500813" y="5267325"/>
          <p14:tracePt t="43013" x="6505575" y="5267325"/>
          <p14:tracePt t="43020" x="6510338" y="5262563"/>
          <p14:tracePt t="43037" x="6524625" y="5257800"/>
          <p14:tracePt t="43054" x="6534150" y="5257800"/>
          <p14:tracePt t="43071" x="6553200" y="5248275"/>
          <p14:tracePt t="43104" x="6600825" y="5238750"/>
          <p14:tracePt t="43138" x="6638925" y="5224463"/>
          <p14:tracePt t="43154" x="6648450" y="5224463"/>
          <p14:tracePt t="43171" x="6653213" y="5224463"/>
          <p14:tracePt t="43188" x="6657975" y="5224463"/>
          <p14:tracePt t="43519" x="6648450" y="5219700"/>
          <p14:tracePt t="43526" x="6638925" y="5214938"/>
          <p14:tracePt t="43537" x="6629400" y="5205413"/>
          <p14:tracePt t="43554" x="6596063" y="5148263"/>
          <p14:tracePt t="43571" x="6562725" y="5076825"/>
          <p14:tracePt t="43587" x="6543675" y="5043488"/>
          <p14:tracePt t="43604" x="6538913" y="5014913"/>
          <p14:tracePt t="43637" x="6534150" y="4962525"/>
          <p14:tracePt t="43671" x="6557963" y="4910138"/>
          <p14:tracePt t="43689" x="6572250" y="4881563"/>
          <p14:tracePt t="43704" x="6591300" y="4872038"/>
          <p14:tracePt t="43721" x="6610350" y="4862513"/>
          <p14:tracePt t="43738" x="6634163" y="4867275"/>
          <p14:tracePt t="43754" x="6696075" y="4886325"/>
          <p14:tracePt t="43771" x="6719888" y="4900613"/>
          <p14:tracePt t="43788" x="6743700" y="4914900"/>
          <p14:tracePt t="43804" x="6753225" y="4919663"/>
          <p14:tracePt t="43821" x="6767513" y="4933950"/>
          <p14:tracePt t="43837" x="6772275" y="4953000"/>
          <p14:tracePt t="43854" x="6777038" y="4981575"/>
          <p14:tracePt t="43871" x="6767513" y="5043488"/>
          <p14:tracePt t="43887" x="6724650" y="5157788"/>
          <p14:tracePt t="43904" x="6686550" y="5214938"/>
          <p14:tracePt t="43921" x="6653213" y="5262563"/>
          <p14:tracePt t="43938" x="6624638" y="5295900"/>
          <p14:tracePt t="43954" x="6610350" y="5310188"/>
          <p14:tracePt t="43971" x="6596063" y="5329238"/>
          <p14:tracePt t="43987" x="6591300" y="5334000"/>
          <p14:tracePt t="44004" x="6581775" y="5343525"/>
          <p14:tracePt t="44021" x="6581775" y="5348288"/>
          <p14:tracePt t="44114" x="6581775" y="5353050"/>
          <p14:tracePt t="44834" x="6591300" y="5338763"/>
          <p14:tracePt t="44841" x="6600825" y="5329238"/>
          <p14:tracePt t="44854" x="6615113" y="5310188"/>
          <p14:tracePt t="44871" x="6643688" y="5281613"/>
          <p14:tracePt t="44887" x="6653213" y="5262563"/>
          <p14:tracePt t="44904" x="6657975" y="5253038"/>
          <p14:tracePt t="44937" x="6667500" y="5243513"/>
          <p14:tracePt t="44971" x="6667500" y="5233988"/>
          <p14:tracePt t="45179" x="6662738" y="5243513"/>
          <p14:tracePt t="45186" x="6648450" y="5262563"/>
          <p14:tracePt t="45194" x="6629400" y="5281613"/>
          <p14:tracePt t="45204" x="6605588" y="5310188"/>
          <p14:tracePt t="45221" x="6581775" y="5338763"/>
          <p14:tracePt t="45237" x="6548438" y="5391150"/>
          <p14:tracePt t="45254" x="6524625" y="5414963"/>
          <p14:tracePt t="45271" x="6505575" y="5438775"/>
          <p14:tracePt t="45287" x="6477000" y="5462588"/>
          <p14:tracePt t="45304" x="6410325" y="5500688"/>
          <p14:tracePt t="45321" x="6324600" y="5524500"/>
          <p14:tracePt t="45337" x="6219825" y="5557838"/>
          <p14:tracePt t="45354" x="6124575" y="5581650"/>
          <p14:tracePt t="45371" x="6024563" y="5600700"/>
          <p14:tracePt t="45387" x="5953125" y="5610225"/>
          <p14:tracePt t="45404" x="5891213" y="5619750"/>
          <p14:tracePt t="45421" x="5800725" y="5619750"/>
          <p14:tracePt t="45437" x="5738813" y="5619750"/>
          <p14:tracePt t="45454" x="5672138" y="5619750"/>
          <p14:tracePt t="45471" x="5624513" y="5619750"/>
          <p14:tracePt t="45487" x="5562600" y="5619750"/>
          <p14:tracePt t="45504" x="5548313" y="5619750"/>
          <p14:tracePt t="45521" x="5538788" y="5619750"/>
          <p14:tracePt t="45537" x="5534025" y="5619750"/>
          <p14:tracePt t="45575" x="5538788" y="5629275"/>
          <p14:tracePt t="45587" x="5562600" y="5634038"/>
          <p14:tracePt t="45604" x="5719763" y="5634038"/>
          <p14:tracePt t="45621" x="5843588" y="5634038"/>
          <p14:tracePt t="45637" x="5976938" y="5634038"/>
          <p14:tracePt t="45654" x="6143625" y="5634038"/>
          <p14:tracePt t="45671" x="6357938" y="5634038"/>
          <p14:tracePt t="45687" x="6448425" y="5648325"/>
          <p14:tracePt t="45704" x="6510338" y="5648325"/>
          <p14:tracePt t="45721" x="6538913" y="5648325"/>
          <p14:tracePt t="45737" x="6562725" y="5648325"/>
          <p14:tracePt t="45754" x="6567488" y="5648325"/>
          <p14:tracePt t="45771" x="6572250" y="5648325"/>
          <p14:tracePt t="45788" x="6581775" y="5648325"/>
          <p14:tracePt t="45804" x="6596063" y="5648325"/>
          <p14:tracePt t="45821" x="6619875" y="5648325"/>
          <p14:tracePt t="45837" x="6643688" y="5648325"/>
          <p14:tracePt t="45854" x="6705600" y="5643563"/>
          <p14:tracePt t="45871" x="6743700" y="5634038"/>
          <p14:tracePt t="45887" x="6781800" y="5629275"/>
          <p14:tracePt t="45904" x="6800850" y="5629275"/>
          <p14:tracePt t="45921" x="6829425" y="5629275"/>
          <p14:tracePt t="45937" x="6843713" y="5629275"/>
          <p14:tracePt t="45954" x="6853238" y="5634038"/>
          <p14:tracePt t="45971" x="6858000" y="5638800"/>
          <p14:tracePt t="45987" x="6862763" y="5648325"/>
          <p14:tracePt t="46004" x="6862763" y="5657850"/>
          <p14:tracePt t="46021" x="6862763" y="5672138"/>
          <p14:tracePt t="46038" x="6824663" y="5700713"/>
          <p14:tracePt t="46054" x="6772275" y="5729288"/>
          <p14:tracePt t="46071" x="6686550" y="5748338"/>
          <p14:tracePt t="46088" x="6638925" y="5762625"/>
          <p14:tracePt t="46104" x="6577013" y="5757863"/>
          <p14:tracePt t="46121" x="6553200" y="5738813"/>
          <p14:tracePt t="46137" x="6529388" y="5710238"/>
          <p14:tracePt t="46154" x="6515100" y="5629275"/>
          <p14:tracePt t="46171" x="6515100" y="5510213"/>
          <p14:tracePt t="46187" x="6534150" y="5467350"/>
          <p14:tracePt t="46204" x="6553200" y="5438775"/>
          <p14:tracePt t="46221" x="6596063" y="5414963"/>
          <p14:tracePt t="46237" x="6638925" y="5414963"/>
          <p14:tracePt t="46254" x="6672263" y="5419725"/>
          <p14:tracePt t="46271" x="6696075" y="5443538"/>
          <p14:tracePt t="46287" x="6738938" y="5495925"/>
          <p14:tracePt t="46304" x="6757988" y="5534025"/>
          <p14:tracePt t="46321" x="6772275" y="5562600"/>
          <p14:tracePt t="46337" x="6777038" y="5591175"/>
          <p14:tracePt t="46354" x="6777038" y="5634038"/>
          <p14:tracePt t="46371" x="6757988" y="5662613"/>
          <p14:tracePt t="46387" x="6734175" y="5691188"/>
          <p14:tracePt t="46404" x="6696075" y="5729288"/>
          <p14:tracePt t="46421" x="6657975" y="5767388"/>
          <p14:tracePt t="47764" x="6643688" y="5729288"/>
          <p14:tracePt t="47772" x="6638925" y="5691188"/>
          <p14:tracePt t="47778" x="6629400" y="5653088"/>
          <p14:tracePt t="47787" x="6615113" y="5614988"/>
          <p14:tracePt t="47804" x="6610350" y="5557838"/>
          <p14:tracePt t="47820" x="6600825" y="5505450"/>
          <p14:tracePt t="47837" x="6591300" y="5443538"/>
          <p14:tracePt t="47871" x="6591300" y="5386388"/>
          <p14:tracePt t="47904" x="6591300" y="5329238"/>
          <p14:tracePt t="47921" x="6591300" y="5310188"/>
          <p14:tracePt t="47937" x="6591300" y="5295900"/>
          <p14:tracePt t="47954" x="6591300" y="5276850"/>
          <p14:tracePt t="47970" x="6591300" y="5272088"/>
          <p14:tracePt t="47987" x="6591300" y="5267325"/>
          <p14:tracePt t="48004" x="6591300" y="5257800"/>
          <p14:tracePt t="48021" x="6562725" y="5248275"/>
          <p14:tracePt t="48037" x="6519863" y="5243513"/>
          <p14:tracePt t="48054" x="6443663" y="5243513"/>
          <p14:tracePt t="48070" x="6362700" y="5243513"/>
          <p14:tracePt t="48087" x="6157913" y="5253038"/>
          <p14:tracePt t="48104" x="6043613" y="5262563"/>
          <p14:tracePt t="48121" x="5934075" y="5262563"/>
          <p14:tracePt t="48137" x="5834063" y="5262563"/>
          <p14:tracePt t="48154" x="5695950" y="5262563"/>
          <p14:tracePt t="48170" x="5629275" y="5262563"/>
          <p14:tracePt t="48187" x="5576888" y="5262563"/>
          <p14:tracePt t="48204" x="5514975" y="5262563"/>
          <p14:tracePt t="48220" x="5495925" y="5262563"/>
          <p14:tracePt t="48237" x="5481638" y="5262563"/>
          <p14:tracePt t="48254" x="5472113" y="5262563"/>
          <p14:tracePt t="48270" x="5467350" y="5262563"/>
          <p14:tracePt t="48304" x="5472113" y="5262563"/>
          <p14:tracePt t="48321" x="5500688" y="5253038"/>
          <p14:tracePt t="48337" x="5629275" y="5238750"/>
          <p14:tracePt t="48354" x="5743575" y="5229225"/>
          <p14:tracePt t="48371" x="5857875" y="5205413"/>
          <p14:tracePt t="48387" x="6005513" y="5191125"/>
          <p14:tracePt t="48404" x="6176963" y="5172075"/>
          <p14:tracePt t="48420" x="6276975" y="5162550"/>
          <p14:tracePt t="48437" x="6367463" y="5162550"/>
          <p14:tracePt t="48454" x="6515100" y="5167313"/>
          <p14:tracePt t="48471" x="6577013" y="5167313"/>
          <p14:tracePt t="48487" x="6619875" y="5167313"/>
          <p14:tracePt t="48504" x="6648450" y="5167313"/>
          <p14:tracePt t="48520" x="6677025" y="5167313"/>
          <p14:tracePt t="48537" x="6696075" y="5167313"/>
          <p14:tracePt t="48554" x="6705600" y="5162550"/>
          <p14:tracePt t="48570" x="6719888" y="5153025"/>
          <p14:tracePt t="48587" x="6738938" y="5153025"/>
          <p14:tracePt t="48604" x="6743700" y="5153025"/>
          <p14:tracePt t="48620" x="6748463" y="5153025"/>
          <p14:tracePt t="48637" x="6757988" y="5153025"/>
          <p14:tracePt t="49012" x="6696075" y="5153025"/>
          <p14:tracePt t="49020" x="6543675" y="5153025"/>
          <p14:tracePt t="49027" x="6329363" y="5129213"/>
          <p14:tracePt t="49037" x="6110288" y="5086350"/>
          <p14:tracePt t="49054" x="5457825" y="4905375"/>
          <p14:tracePt t="49071" x="4467225" y="4400550"/>
          <p14:tracePt t="49105" x="3262313" y="3557588"/>
          <p14:tracePt t="49138" x="2324100" y="2719388"/>
          <p14:tracePt t="49154" x="2176463" y="2562225"/>
          <p14:tracePt t="49171" x="2038350" y="2371725"/>
          <p14:tracePt t="49187" x="1981200" y="2271713"/>
          <p14:tracePt t="49204" x="1952625" y="2219325"/>
          <p14:tracePt t="49220" x="1952625" y="2214563"/>
          <p14:tracePt t="49417" x="1905000" y="2209800"/>
          <p14:tracePt t="49424" x="1847850" y="2200275"/>
          <p14:tracePt t="49437" x="1781175" y="2190750"/>
          <p14:tracePt t="49455" x="1557338" y="2181225"/>
          <p14:tracePt t="49471" x="1400175" y="2181225"/>
          <p14:tracePt t="49488" x="1276350" y="2181225"/>
          <p14:tracePt t="49504" x="1095375" y="2195513"/>
          <p14:tracePt t="49520" x="985838" y="2195513"/>
          <p14:tracePt t="49537" x="895350" y="2195513"/>
          <p14:tracePt t="49554" x="823913" y="2185988"/>
          <p14:tracePt t="49570" x="762000" y="2171700"/>
          <p14:tracePt t="49588" x="719138" y="2133600"/>
          <p14:tracePt t="49605" x="685800" y="1995488"/>
          <p14:tracePt t="49621" x="685800" y="1881188"/>
          <p14:tracePt t="49637" x="728663" y="1728788"/>
          <p14:tracePt t="49654" x="790575" y="1666875"/>
          <p14:tracePt t="49670" x="909638" y="1633538"/>
          <p14:tracePt t="49687" x="1047750" y="1666875"/>
          <p14:tracePt t="49704" x="1314450" y="1814513"/>
          <p14:tracePt t="49721" x="1500188" y="2000250"/>
          <p14:tracePt t="49738" x="1676400" y="2219325"/>
          <p14:tracePt t="49754" x="1933575" y="2657475"/>
          <p14:tracePt t="49771" x="2076450" y="2924175"/>
          <p14:tracePt t="49788" x="2233613" y="3343275"/>
          <p14:tracePt t="49804" x="2333625" y="3648075"/>
          <p14:tracePt t="49821" x="2433638" y="4052888"/>
          <p14:tracePt t="49838" x="2447925" y="4152900"/>
          <p14:tracePt t="49854" x="2462213" y="4238625"/>
          <p14:tracePt t="49870" x="2462213" y="4281488"/>
          <p14:tracePt t="49887" x="2462213" y="4319588"/>
          <p14:tracePt t="49904" x="2462213" y="4338638"/>
          <p14:tracePt t="49920" x="2457450" y="4371975"/>
          <p14:tracePt t="49937" x="2443163" y="4405313"/>
          <p14:tracePt t="49954" x="2438400" y="4414838"/>
          <p14:tracePt t="49970" x="2433638" y="4414838"/>
          <p14:tracePt t="50173" x="2419350" y="4424363"/>
          <p14:tracePt t="50180" x="2390775" y="4443413"/>
          <p14:tracePt t="50188" x="2362200" y="4457700"/>
          <p14:tracePt t="50204" x="2290763" y="4491038"/>
          <p14:tracePt t="50220" x="2205038" y="4510088"/>
          <p14:tracePt t="50237" x="2133600" y="4519613"/>
          <p14:tracePt t="50254" x="2038350" y="4533900"/>
          <p14:tracePt t="50270" x="1995488" y="4538663"/>
          <p14:tracePt t="50287" x="1952625" y="4543425"/>
          <p14:tracePt t="50304" x="1914525" y="4557713"/>
          <p14:tracePt t="50320" x="1881188" y="4567238"/>
          <p14:tracePt t="50337" x="1857375" y="4567238"/>
          <p14:tracePt t="50354" x="1843088" y="4572000"/>
          <p14:tracePt t="50370" x="1833563" y="4572000"/>
          <p14:tracePt t="50387" x="1824038" y="4572000"/>
          <p14:tracePt t="50404" x="1819275" y="4572000"/>
          <p14:tracePt t="50481" x="1828800" y="4572000"/>
          <p14:tracePt t="50488" x="1843088" y="4572000"/>
          <p14:tracePt t="50496" x="1852613" y="4576763"/>
          <p14:tracePt t="50504" x="1862138" y="4576763"/>
          <p14:tracePt t="50520" x="1890713" y="4576763"/>
          <p14:tracePt t="50537" x="1914525" y="4576763"/>
          <p14:tracePt t="50554" x="1947863" y="4576763"/>
          <p14:tracePt t="50570" x="1966913" y="4586288"/>
          <p14:tracePt t="50587" x="1990725" y="4591050"/>
          <p14:tracePt t="50604" x="2009775" y="4595813"/>
          <p14:tracePt t="50620" x="2052638" y="4614863"/>
          <p14:tracePt t="50637" x="2090738" y="4624388"/>
          <p14:tracePt t="50654" x="2133600" y="4638675"/>
          <p14:tracePt t="50670" x="2185988" y="4652963"/>
          <p14:tracePt t="50687" x="2271713" y="4672013"/>
          <p14:tracePt t="50704" x="2352675" y="4676775"/>
          <p14:tracePt t="50720" x="2424113" y="4676775"/>
          <p14:tracePt t="50737" x="2514600" y="4676775"/>
          <p14:tracePt t="50754" x="2643188" y="4662488"/>
          <p14:tracePt t="50770" x="2705100" y="4652963"/>
          <p14:tracePt t="50787" x="2776538" y="4638675"/>
          <p14:tracePt t="50804" x="2867025" y="4633913"/>
          <p14:tracePt t="50820" x="2919413" y="4624388"/>
          <p14:tracePt t="50837" x="2971800" y="4619625"/>
          <p14:tracePt t="50854" x="3014663" y="4614863"/>
          <p14:tracePt t="50871" x="3067050" y="4614863"/>
          <p14:tracePt t="50887" x="3095625" y="4605338"/>
          <p14:tracePt t="50904" x="3124200" y="4605338"/>
          <p14:tracePt t="50920" x="3148013" y="4605338"/>
          <p14:tracePt t="50937" x="3157538" y="4605338"/>
          <p14:tracePt t="50954" x="3162300" y="4605338"/>
          <p14:tracePt t="51208" x="3181350" y="4605338"/>
          <p14:tracePt t="51215" x="3200400" y="4605338"/>
          <p14:tracePt t="51223" x="3224213" y="4605338"/>
          <p14:tracePt t="51237" x="3257550" y="4610100"/>
          <p14:tracePt t="51254" x="3295650" y="4614863"/>
          <p14:tracePt t="51270" x="3333750" y="4624388"/>
          <p14:tracePt t="51287" x="3362325" y="4633913"/>
          <p14:tracePt t="51304" x="3386138" y="4633913"/>
          <p14:tracePt t="51320" x="3400425" y="4633913"/>
          <p14:tracePt t="51337" x="3405188" y="4633913"/>
          <p14:tracePt t="51354" x="3409950" y="4633913"/>
          <p14:tracePt t="51387" x="3414713" y="4633913"/>
          <p14:tracePt t="51737" x="3495675" y="4676775"/>
          <p14:tracePt t="51744" x="3695700" y="4781550"/>
          <p14:tracePt t="51754" x="3910013" y="4891088"/>
          <p14:tracePt t="51771" x="4291013" y="5043488"/>
          <p14:tracePt t="51788" x="4867275" y="5295900"/>
          <p14:tracePt t="51804" x="5248275" y="5462588"/>
          <p14:tracePt t="51838" x="5810250" y="5634038"/>
          <p14:tracePt t="51871" x="6234113" y="5781675"/>
          <p14:tracePt t="51888" x="6353175" y="5819775"/>
          <p14:tracePt t="51904" x="6453188" y="5872163"/>
          <p14:tracePt t="51920" x="6577013" y="5924550"/>
          <p14:tracePt t="51937" x="6638925" y="5938838"/>
          <p14:tracePt t="51954" x="6672263" y="5938838"/>
          <p14:tracePt t="51970" x="6700838" y="5938838"/>
          <p14:tracePt t="51987" x="6734175" y="5938838"/>
          <p14:tracePt t="52003" x="6748463" y="5934075"/>
          <p14:tracePt t="52020" x="6757988" y="5929313"/>
          <p14:tracePt t="52037" x="6767513" y="5929313"/>
          <p14:tracePt t="52054" x="6772275" y="5929313"/>
          <p14:tracePt t="52265" x="6786563" y="5891213"/>
          <p14:tracePt t="52273" x="6810375" y="5853113"/>
          <p14:tracePt t="52280" x="6834188" y="5815013"/>
          <p14:tracePt t="52288" x="6848475" y="5786438"/>
          <p14:tracePt t="52304" x="6872288" y="5748338"/>
          <p14:tracePt t="52320" x="6881813" y="5734050"/>
          <p14:tracePt t="52337" x="6886575" y="5715000"/>
          <p14:tracePt t="52354" x="6891338" y="5705475"/>
          <p14:tracePt t="52370" x="6891338" y="5700713"/>
          <p14:tracePt t="52387" x="6891338" y="5695950"/>
          <p14:tracePt t="52403" x="6891338" y="5691188"/>
          <p14:tracePt t="52493" x="6886575" y="5695950"/>
          <p14:tracePt t="52500" x="6872288" y="5710238"/>
          <p14:tracePt t="52508" x="6843713" y="5729288"/>
          <p14:tracePt t="52520" x="6805613" y="5753100"/>
          <p14:tracePt t="52537" x="6710363" y="5810250"/>
          <p14:tracePt t="52554" x="6643688" y="5838825"/>
          <p14:tracePt t="52570" x="6591300" y="5862638"/>
          <p14:tracePt t="52587" x="6562725" y="5862638"/>
          <p14:tracePt t="52604" x="6534150" y="5853113"/>
          <p14:tracePt t="52620" x="6515100" y="5800725"/>
          <p14:tracePt t="52637" x="6510338" y="5695950"/>
          <p14:tracePt t="52653" x="6524625" y="5600700"/>
          <p14:tracePt t="52672" x="6581775" y="5467350"/>
          <p14:tracePt t="52687" x="6624638" y="5419725"/>
          <p14:tracePt t="52704" x="6681788" y="5381625"/>
          <p14:tracePt t="52720" x="6810375" y="5386388"/>
          <p14:tracePt t="52737" x="6877050" y="5414963"/>
          <p14:tracePt t="52754" x="6900863" y="5429250"/>
          <p14:tracePt t="52770" x="6943725" y="5472113"/>
          <p14:tracePt t="52787" x="6972300" y="5538788"/>
          <p14:tracePt t="52803" x="6967538" y="5591175"/>
          <p14:tracePt t="52820" x="6958013" y="5643563"/>
          <p14:tracePt t="52837" x="6929438" y="5686425"/>
          <p14:tracePt t="52853" x="6896100" y="5729288"/>
          <p14:tracePt t="52870" x="6872288" y="5748338"/>
          <p14:tracePt t="52887" x="6862763" y="5757863"/>
          <p14:tracePt t="52904" x="6853238" y="5767388"/>
          <p14:tracePt t="52920" x="6843713" y="5767388"/>
          <p14:tracePt t="53176" x="6819900" y="5648325"/>
          <p14:tracePt t="53183" x="6791325" y="5367338"/>
          <p14:tracePt t="53191" x="6777038" y="5005388"/>
          <p14:tracePt t="53203" x="6781800" y="4729163"/>
          <p14:tracePt t="53220" x="6829425" y="3409950"/>
          <p14:tracePt t="53237" x="6829425" y="3038475"/>
          <p14:tracePt t="53271" x="6838950" y="2705100"/>
          <p14:tracePt t="53303" x="6834188" y="2652713"/>
          <p14:tracePt t="53320" x="6819900" y="2647950"/>
          <p14:tracePt t="53337" x="6786563" y="2647950"/>
          <p14:tracePt t="53353" x="6767513" y="2652713"/>
          <p14:tracePt t="53370" x="6743700" y="2662238"/>
          <p14:tracePt t="53387" x="6734175" y="2667000"/>
          <p14:tracePt t="53404" x="6715125" y="2676525"/>
          <p14:tracePt t="53421" x="6700838" y="2681288"/>
          <p14:tracePt t="53437" x="6681788" y="2690813"/>
          <p14:tracePt t="53453" x="6662738" y="2709863"/>
          <p14:tracePt t="53470" x="6615113" y="2714625"/>
          <p14:tracePt t="53487" x="6596063" y="2714625"/>
          <p14:tracePt t="53504" x="6577013" y="2709863"/>
          <p14:tracePt t="53520" x="6553200" y="2690813"/>
          <p14:tracePt t="53537" x="6538913" y="2662238"/>
          <p14:tracePt t="53553" x="6534150" y="2652713"/>
          <p14:tracePt t="53570" x="6524625" y="2643188"/>
          <p14:tracePt t="53587" x="6515100" y="2638425"/>
          <p14:tracePt t="53604" x="6500813" y="2638425"/>
          <p14:tracePt t="53620" x="6491288" y="2633663"/>
          <p14:tracePt t="53637" x="6467475" y="2633663"/>
          <p14:tracePt t="53654" x="6424613" y="2624138"/>
          <p14:tracePt t="53670" x="6400800" y="2605088"/>
          <p14:tracePt t="53687" x="6376988" y="2586038"/>
          <p14:tracePt t="53703" x="6353175" y="2557463"/>
          <p14:tracePt t="53720" x="6310313" y="2443163"/>
          <p14:tracePt t="53737" x="6276975" y="2305050"/>
          <p14:tracePt t="53753" x="6243638" y="2176463"/>
          <p14:tracePt t="53770" x="6200775" y="2105025"/>
          <p14:tracePt t="53787" x="6191250" y="2085975"/>
          <p14:tracePt t="53803" x="6162675" y="2076450"/>
          <p14:tracePt t="53820" x="6134100" y="2076450"/>
          <p14:tracePt t="53837" x="6076950" y="2090738"/>
          <p14:tracePt t="53853" x="6043613" y="2105025"/>
          <p14:tracePt t="53870" x="6005513" y="2124075"/>
          <p14:tracePt t="53887" x="5976938" y="2138363"/>
          <p14:tracePt t="53903" x="5929313" y="2162175"/>
          <p14:tracePt t="53920" x="5891213" y="2176463"/>
          <p14:tracePt t="53937" x="5867400" y="2185988"/>
          <p14:tracePt t="53954" x="5834063" y="2190750"/>
          <p14:tracePt t="53970" x="5815013" y="2190750"/>
          <p14:tracePt t="53987" x="5776913" y="2190750"/>
          <p14:tracePt t="54003" x="5743575" y="2185988"/>
          <p14:tracePt t="54020" x="5681663" y="2171700"/>
          <p14:tracePt t="54037" x="5634038" y="2166938"/>
          <p14:tracePt t="54053" x="5600700" y="2152650"/>
          <p14:tracePt t="54070" x="5572125" y="2143125"/>
          <p14:tracePt t="54087" x="5519738" y="2109788"/>
          <p14:tracePt t="54103" x="5495925" y="2085975"/>
          <p14:tracePt t="54120" x="5481638" y="2057400"/>
          <p14:tracePt t="54137" x="5462588" y="2014538"/>
          <p14:tracePt t="54153" x="5462588" y="1909763"/>
          <p14:tracePt t="54170" x="5472113" y="1838325"/>
          <p14:tracePt t="54187" x="5491163" y="1790700"/>
          <p14:tracePt t="54203" x="5534025" y="1752600"/>
          <p14:tracePt t="54220" x="5586413" y="1747838"/>
          <p14:tracePt t="54237" x="5676900" y="1766888"/>
          <p14:tracePt t="54253" x="5762625" y="1814513"/>
          <p14:tracePt t="54270" x="5862638" y="1905000"/>
          <p14:tracePt t="54287" x="5976938" y="2124075"/>
          <p14:tracePt t="54303" x="6110288" y="2390775"/>
          <p14:tracePt t="54320" x="6219825" y="2524125"/>
          <p14:tracePt t="54337" x="6400800" y="2752725"/>
          <p14:tracePt t="54353" x="6486525" y="2852738"/>
          <p14:tracePt t="54370" x="6543675" y="2905125"/>
          <p14:tracePt t="54387" x="6600825" y="2943225"/>
          <p14:tracePt t="54403" x="6653213" y="2971800"/>
          <p14:tracePt t="54420" x="6667500" y="2976563"/>
          <p14:tracePt t="54437" x="6672263" y="2981325"/>
          <p14:tracePt t="54453" x="6681788" y="2981325"/>
          <p14:tracePt t="54470" x="6686550" y="2981325"/>
          <p14:tracePt t="54542" x="6686550" y="2986088"/>
          <p14:tracePt t="54549" x="6686550" y="2990850"/>
          <p14:tracePt t="54557" x="6681788" y="2990850"/>
          <p14:tracePt t="54570" x="6677025" y="2995613"/>
          <p14:tracePt t="54587" x="6643688" y="3005138"/>
          <p14:tracePt t="54603" x="6619875" y="3014663"/>
          <p14:tracePt t="54620" x="6586538" y="3024188"/>
          <p14:tracePt t="54637" x="6538913" y="3024188"/>
          <p14:tracePt t="54653" x="6515100" y="3024188"/>
          <p14:tracePt t="54670" x="6496050" y="3024188"/>
          <p14:tracePt t="54687" x="6486525" y="3024188"/>
          <p14:tracePt t="54703" x="6477000" y="3024188"/>
          <p14:tracePt t="54720" x="6472238" y="3024188"/>
          <p14:tracePt t="54737" x="6467475" y="3024188"/>
          <p14:tracePt t="54792" x="6477000" y="3024188"/>
          <p14:tracePt t="54799" x="6496050" y="3024188"/>
          <p14:tracePt t="54806" x="6519863" y="3024188"/>
          <p14:tracePt t="54820" x="6605588" y="3024188"/>
          <p14:tracePt t="54837" x="6729413" y="3024188"/>
          <p14:tracePt t="54853" x="6877050" y="3009900"/>
          <p14:tracePt t="54870" x="7010400" y="3005138"/>
          <p14:tracePt t="54887" x="7205663" y="2976563"/>
          <p14:tracePt t="54903" x="7329488" y="2976563"/>
          <p14:tracePt t="54920" x="7419975" y="2976563"/>
          <p14:tracePt t="54937" x="7491413" y="2986088"/>
          <p14:tracePt t="54938" x="7524750" y="2986088"/>
          <p14:tracePt t="54953" x="7586663" y="3000375"/>
          <p14:tracePt t="54970" x="7629525" y="3000375"/>
          <p14:tracePt t="54987" x="7667625" y="3000375"/>
          <p14:tracePt t="55003" x="7686675" y="3000375"/>
          <p14:tracePt t="55020" x="7700963" y="3000375"/>
          <p14:tracePt t="55037" x="7705725" y="3000375"/>
          <p14:tracePt t="55053" x="7715250" y="3000375"/>
          <p14:tracePt t="55416" x="7691438" y="3076575"/>
          <p14:tracePt t="55423" x="7639050" y="3214688"/>
          <p14:tracePt t="55437" x="7577138" y="3338513"/>
          <p14:tracePt t="55454" x="7277100" y="3852863"/>
          <p14:tracePt t="55470" x="7115175" y="4157663"/>
          <p14:tracePt t="55487" x="6924675" y="4524375"/>
          <p14:tracePt t="55520" x="6648450" y="5091113"/>
          <p14:tracePt t="55554" x="6538913" y="5338763"/>
          <p14:tracePt t="55570" x="6510338" y="5419725"/>
          <p14:tracePt t="55587" x="6491288" y="5453063"/>
          <p14:tracePt t="55604" x="6481763" y="5491163"/>
          <p14:tracePt t="55620" x="6467475" y="5529263"/>
          <p14:tracePt t="55637" x="6448425" y="5576888"/>
          <p14:tracePt t="55653" x="6429375" y="5619750"/>
          <p14:tracePt t="55670" x="6410325" y="5657850"/>
          <p14:tracePt t="55687" x="6386513" y="5719763"/>
          <p14:tracePt t="55703" x="6376988" y="5762625"/>
          <p14:tracePt t="55720" x="6357938" y="5800725"/>
          <p14:tracePt t="55737" x="6329363" y="5848350"/>
          <p14:tracePt t="55753" x="6291263" y="5919788"/>
          <p14:tracePt t="55770" x="6262688" y="5976938"/>
          <p14:tracePt t="55786" x="6243638" y="6005513"/>
          <p14:tracePt t="55803" x="6234113" y="6019800"/>
          <p14:tracePt t="55820" x="6224588" y="6029325"/>
          <p14:tracePt t="55836" x="6215063" y="6038850"/>
          <p14:tracePt t="55853" x="6215063" y="6043613"/>
          <p14:tracePt t="56069" x="6115050" y="6019800"/>
          <p14:tracePt t="56077" x="5995988" y="5981700"/>
          <p14:tracePt t="56086" x="5876925" y="5938838"/>
          <p14:tracePt t="56103" x="5591175" y="5876925"/>
          <p14:tracePt t="56120" x="5376863" y="5848350"/>
          <p14:tracePt t="56136" x="5067300" y="5853113"/>
          <p14:tracePt t="56153" x="4881563" y="5872163"/>
          <p14:tracePt t="56170" x="4724400" y="5881688"/>
          <p14:tracePt t="56187" x="4495800" y="5857875"/>
          <p14:tracePt t="56203" x="4381500" y="5834063"/>
          <p14:tracePt t="56220" x="4300538" y="5819775"/>
          <p14:tracePt t="56236" x="4248150" y="5805488"/>
          <p14:tracePt t="56253" x="4176713" y="5786438"/>
          <p14:tracePt t="56270" x="4148138" y="5776913"/>
          <p14:tracePt t="56286" x="4124325" y="5767388"/>
          <p14:tracePt t="56303" x="4110038" y="5757863"/>
          <p14:tracePt t="56320" x="4095750" y="5757863"/>
          <p14:tracePt t="56337" x="4095750" y="5753100"/>
          <p14:tracePt t="58603" x="4167188" y="5724525"/>
          <p14:tracePt t="58610" x="4271963" y="5676900"/>
          <p14:tracePt t="58620" x="4362450" y="5643563"/>
          <p14:tracePt t="58636" x="4557713" y="5576888"/>
          <p14:tracePt t="58654" x="4724400" y="5543550"/>
          <p14:tracePt t="58670" x="4919663" y="5505450"/>
          <p14:tracePt t="58686" x="5033963" y="5505450"/>
          <p14:tracePt t="58720" x="5286375" y="5610225"/>
          <p14:tracePt t="58753" x="5443538" y="5710238"/>
          <p14:tracePt t="58770" x="5495925" y="5738813"/>
          <p14:tracePt t="58786" x="5567363" y="5767388"/>
          <p14:tracePt t="58803" x="5614988" y="5772150"/>
          <p14:tracePt t="58820" x="5653088" y="5772150"/>
          <p14:tracePt t="58836" x="5691188" y="5772150"/>
          <p14:tracePt t="58853" x="5738813" y="5772150"/>
          <p14:tracePt t="58870" x="5757863" y="5772150"/>
          <p14:tracePt t="58886" x="5772150" y="5772150"/>
          <p14:tracePt t="58903" x="5791200" y="5772150"/>
          <p14:tracePt t="58920" x="5800725" y="5767388"/>
          <p14:tracePt t="58936" x="5815013" y="5762625"/>
          <p14:tracePt t="58953" x="5829300" y="5757863"/>
          <p14:tracePt t="58970" x="5848350" y="5748338"/>
          <p14:tracePt t="58986" x="5872163" y="5738813"/>
          <p14:tracePt t="59003" x="5881688" y="5734050"/>
          <p14:tracePt t="59020" x="5900738" y="5729288"/>
          <p14:tracePt t="59036" x="5919788" y="5729288"/>
          <p14:tracePt t="59053" x="5929313" y="5729288"/>
          <p14:tracePt t="59070" x="5938838" y="5729288"/>
          <p14:tracePt t="59086" x="5948363" y="5729288"/>
          <p14:tracePt t="59103" x="5957888" y="5729288"/>
          <p14:tracePt t="59120" x="5962650" y="5729288"/>
          <p14:tracePt t="59829" x="5967413" y="5729288"/>
          <p14:tracePt t="59837" x="5972175" y="5729288"/>
          <p14:tracePt t="59844" x="5972175" y="5724525"/>
          <p14:tracePt t="59853" x="5976938" y="5719763"/>
          <p14:tracePt t="59870" x="5995988" y="5705475"/>
          <p14:tracePt t="59886" x="6019800" y="5657850"/>
          <p14:tracePt t="59920" x="6134100" y="5434013"/>
          <p14:tracePt t="59953" x="6224588" y="5010150"/>
          <p14:tracePt t="59954" x="6243638" y="4900613"/>
          <p14:tracePt t="59970" x="6267450" y="4514850"/>
          <p14:tracePt t="59987" x="6267450" y="4267200"/>
          <p14:tracePt t="60003" x="6248400" y="3895725"/>
          <p14:tracePt t="60020" x="6219825" y="3576638"/>
          <p14:tracePt t="60036" x="6186488" y="3352800"/>
          <p14:tracePt t="60053" x="6157913" y="3195638"/>
          <p14:tracePt t="60070" x="6143625" y="3090863"/>
          <p14:tracePt t="60086" x="6110288" y="2938463"/>
          <p14:tracePt t="60103" x="6086475" y="2867025"/>
          <p14:tracePt t="60120" x="6067425" y="2800350"/>
          <p14:tracePt t="60137" x="6053138" y="2767013"/>
          <p14:tracePt t="60153" x="6043613" y="2743200"/>
          <p14:tracePt t="60357" x="5934075" y="2728913"/>
          <p14:tracePt t="60365" x="5781675" y="2695575"/>
          <p14:tracePt t="60373" x="5605463" y="2662238"/>
          <p14:tracePt t="60386" x="5348288" y="2633663"/>
          <p14:tracePt t="60403" x="4648200" y="2581275"/>
          <p14:tracePt t="60420" x="4224338" y="2543175"/>
          <p14:tracePt t="60437" x="3943350" y="2533650"/>
          <p14:tracePt t="60453" x="3595688" y="2547938"/>
          <p14:tracePt t="60470" x="3433763" y="2571750"/>
          <p14:tracePt t="60486" x="3309938" y="2590800"/>
          <p14:tracePt t="60503" x="3228975" y="2595563"/>
          <p14:tracePt t="60520" x="3167063" y="2605088"/>
          <p14:tracePt t="60536" x="3148013" y="2605088"/>
          <p14:tracePt t="60553" x="3143250" y="2605088"/>
          <p14:tracePt t="60569" x="3138488" y="2605088"/>
          <p14:tracePt t="60586" x="3138488" y="2600325"/>
          <p14:tracePt t="60603" x="3152775" y="2576513"/>
          <p14:tracePt t="60619" x="3252788" y="2509838"/>
          <p14:tracePt t="60636" x="3600450" y="2381250"/>
          <p14:tracePt t="60653" x="3900488" y="2328863"/>
          <p14:tracePt t="60669" x="4371975" y="2290763"/>
          <p14:tracePt t="60686" x="4791075" y="2266950"/>
          <p14:tracePt t="60703" x="5391150" y="2257425"/>
          <p14:tracePt t="60719" x="5624513" y="2276475"/>
          <p14:tracePt t="60736" x="5829300" y="2328863"/>
          <p14:tracePt t="60753" x="5929313" y="2381250"/>
          <p14:tracePt t="60769" x="6005513" y="2428875"/>
          <p14:tracePt t="60786" x="6019800" y="2443163"/>
          <p14:tracePt t="60803" x="6029325" y="2447925"/>
          <p14:tracePt t="60819" x="6038850" y="2452688"/>
          <p14:tracePt t="60836" x="6043613" y="2462213"/>
          <p14:tracePt t="60853" x="6048375" y="2462213"/>
          <p14:tracePt t="60886" x="6057900" y="2462213"/>
          <p14:tracePt t="61004" x="6062663" y="2462213"/>
          <p14:tracePt t="61011" x="6067425" y="2466975"/>
          <p14:tracePt t="61019" x="6067425" y="2471738"/>
          <p14:tracePt t="61036" x="6076950" y="2481263"/>
          <p14:tracePt t="61053" x="6086475" y="2500313"/>
          <p14:tracePt t="61070" x="6100763" y="2524125"/>
          <p14:tracePt t="61086" x="6105525" y="2547938"/>
          <p14:tracePt t="61103" x="6096000" y="2609850"/>
          <p14:tracePt t="61119" x="6053138" y="2705100"/>
          <p14:tracePt t="61136" x="5895975" y="2881313"/>
          <p14:tracePt t="61153" x="5691188" y="3067050"/>
          <p14:tracePt t="61170" x="5319713" y="3343275"/>
          <p14:tracePt t="61186" x="4943475" y="3562350"/>
          <p14:tracePt t="61204" x="4543425" y="3862388"/>
          <p14:tracePt t="61220" x="4333875" y="4071938"/>
          <p14:tracePt t="61237" x="4195763" y="4200525"/>
          <p14:tracePt t="61253" x="4048125" y="4367213"/>
          <p14:tracePt t="61270" x="4010025" y="4405313"/>
          <p14:tracePt t="61287" x="4000500" y="4414838"/>
          <p14:tracePt t="61304" x="3995738" y="4419600"/>
          <p14:tracePt t="61321" x="4014788" y="4386263"/>
          <p14:tracePt t="61337" x="4152900" y="4262438"/>
          <p14:tracePt t="61354" x="4395788" y="4014788"/>
          <p14:tracePt t="61371" x="4800600" y="3776663"/>
          <p14:tracePt t="61389" x="5305425" y="3557588"/>
          <p14:tracePt t="61403" x="5581650" y="3424238"/>
          <p14:tracePt t="61420" x="5776913" y="3352800"/>
          <p14:tracePt t="61437" x="5938838" y="3300413"/>
          <p14:tracePt t="61453" x="6005513" y="3295650"/>
          <p14:tracePt t="61470" x="6034088" y="3295650"/>
          <p14:tracePt t="61487" x="6043613" y="3305175"/>
          <p14:tracePt t="61504" x="6043613" y="3343275"/>
          <p14:tracePt t="61520" x="6024563" y="3390900"/>
          <p14:tracePt t="61537" x="5948363" y="3490913"/>
          <p14:tracePt t="61554" x="5738813" y="3733800"/>
          <p14:tracePt t="61570" x="5476875" y="3986213"/>
          <p14:tracePt t="61587" x="5253038" y="4186238"/>
          <p14:tracePt t="61604" x="4995863" y="4448175"/>
          <p14:tracePt t="61621" x="4776788" y="4648200"/>
          <p14:tracePt t="61636" x="4619625" y="4776788"/>
          <p14:tracePt t="61653" x="4486275" y="4891088"/>
          <p14:tracePt t="61669" x="4371975" y="5000625"/>
          <p14:tracePt t="61687" x="4238625" y="5105400"/>
          <p14:tracePt t="61704" x="4148138" y="5172075"/>
          <p14:tracePt t="61721" x="4062413" y="5219700"/>
          <p14:tracePt t="61736" x="3986213" y="5257800"/>
          <p14:tracePt t="61753" x="3876675" y="5324475"/>
          <p14:tracePt t="61769" x="3829050" y="5376863"/>
          <p14:tracePt t="61786" x="3790950" y="5405438"/>
          <p14:tracePt t="61803" x="3762375" y="5429250"/>
          <p14:tracePt t="61819" x="3738563" y="5448300"/>
          <p14:tracePt t="61836" x="3733800" y="5453063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Constructors of subclasses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766763"/>
          </a:xfrm>
        </p:spPr>
        <p:txBody>
          <a:bodyPr/>
          <a:lstStyle/>
          <a:p>
            <a:r>
              <a:rPr lang="en-US" altLang="ko-KR" sz="2000">
                <a:ea typeface="굴림" panose="020B0600000101010101" pitchFamily="50" charset="-127"/>
              </a:rPr>
              <a:t>A constructor of a subclass can initialize for members of a superclass through the constructor of its superclass.</a:t>
            </a: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68F0ED5-2ED1-49F8-B406-BD2AD9761FB1}" type="slidenum">
              <a:rPr lang="en-US" altLang="ko-KR" sz="10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ko-KR" sz="1000"/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357188" y="1971675"/>
            <a:ext cx="8572500" cy="22113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class Person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String name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int age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String address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</a:t>
            </a:r>
            <a:r>
              <a:rPr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Person(String name, int age, String address)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	this.name = name ; this.age = age ; this.address = address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7654" name="TextBox 5"/>
          <p:cNvSpPr txBox="1">
            <a:spLocks noChangeArrowheads="1"/>
          </p:cNvSpPr>
          <p:nvPr/>
        </p:nvSpPr>
        <p:spPr bwMode="auto">
          <a:xfrm>
            <a:off x="357188" y="4289425"/>
            <a:ext cx="8572500" cy="22113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class Student extends Person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String schoolName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Grade grade = new Grade();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Student(String name, int age, String address, String schoolName)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super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(name, age, address)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	this.schoolName = schoolName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  <a:endParaRPr lang="en-US" altLang="ko-KR" sz="1800" b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…</a:t>
            </a:r>
          </a:p>
        </p:txBody>
      </p:sp>
      <p:sp>
        <p:nvSpPr>
          <p:cNvPr id="27655" name="설명선 1(강조선) 6"/>
          <p:cNvSpPr>
            <a:spLocks/>
          </p:cNvSpPr>
          <p:nvPr/>
        </p:nvSpPr>
        <p:spPr bwMode="auto">
          <a:xfrm>
            <a:off x="5000625" y="4429125"/>
            <a:ext cx="3143250" cy="571500"/>
          </a:xfrm>
          <a:prstGeom prst="accentCallout1">
            <a:avLst>
              <a:gd name="adj1" fmla="val 51995"/>
              <a:gd name="adj2" fmla="val -685"/>
              <a:gd name="adj3" fmla="val 212241"/>
              <a:gd name="adj4" fmla="val -33875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super(..) should be the </a:t>
            </a:r>
            <a:r>
              <a:rPr lang="en-US" altLang="ko-KR" sz="2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first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statement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656" name="자유형 1"/>
          <p:cNvSpPr>
            <a:spLocks/>
          </p:cNvSpPr>
          <p:nvPr/>
        </p:nvSpPr>
        <p:spPr bwMode="auto">
          <a:xfrm>
            <a:off x="236538" y="3325813"/>
            <a:ext cx="725487" cy="2327275"/>
          </a:xfrm>
          <a:custGeom>
            <a:avLst/>
            <a:gdLst>
              <a:gd name="T0" fmla="*/ 727867 w 724893"/>
              <a:gd name="T1" fmla="*/ 2326119 h 2327564"/>
              <a:gd name="T2" fmla="*/ 95892 w 724893"/>
              <a:gd name="T3" fmla="*/ 1530967 h 2327564"/>
              <a:gd name="T4" fmla="*/ 36274 w 724893"/>
              <a:gd name="T5" fmla="*/ 450982 h 2327564"/>
              <a:gd name="T6" fmla="*/ 429767 w 724893"/>
              <a:gd name="T7" fmla="*/ 0 h 2327564"/>
              <a:gd name="T8" fmla="*/ 0 60000 65536"/>
              <a:gd name="T9" fmla="*/ 0 60000 65536"/>
              <a:gd name="T10" fmla="*/ 0 60000 65536"/>
              <a:gd name="T11" fmla="*/ 0 60000 65536"/>
              <a:gd name="T12" fmla="*/ 0 w 724893"/>
              <a:gd name="T13" fmla="*/ 0 h 2327564"/>
              <a:gd name="T14" fmla="*/ 724893 w 724893"/>
              <a:gd name="T15" fmla="*/ 2327564 h 23275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4893" h="2327564">
                <a:moveTo>
                  <a:pt x="724893" y="2327564"/>
                </a:moveTo>
                <a:cubicBezTo>
                  <a:pt x="467594" y="2086099"/>
                  <a:pt x="210296" y="1844634"/>
                  <a:pt x="95501" y="1531917"/>
                </a:cubicBezTo>
                <a:cubicBezTo>
                  <a:pt x="-19294" y="1219200"/>
                  <a:pt x="-19294" y="706582"/>
                  <a:pt x="36124" y="451262"/>
                </a:cubicBezTo>
                <a:cubicBezTo>
                  <a:pt x="91542" y="195942"/>
                  <a:pt x="259776" y="97971"/>
                  <a:pt x="428010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903"/>
    </mc:Choice>
    <mc:Fallback xmlns="">
      <p:transition spd="slow" advTm="119903"/>
    </mc:Fallback>
  </mc:AlternateContent>
  <p:extLst>
    <p:ext uri="{3A86A75C-4F4B-4683-9AE1-C65F6400EC91}">
      <p14:laserTraceLst xmlns:p14="http://schemas.microsoft.com/office/powerpoint/2010/main">
        <p14:tracePtLst>
          <p14:tracePt t="660" x="3771900" y="5224463"/>
          <p14:tracePt t="668" x="3848100" y="4891088"/>
          <p14:tracePt t="682" x="4029075" y="4000500"/>
          <p14:tracePt t="699" x="4210050" y="3109913"/>
          <p14:tracePt t="717" x="4329113" y="2638425"/>
          <p14:tracePt t="734" x="4467225" y="2133600"/>
          <p14:tracePt t="766" x="4543425" y="2000250"/>
          <p14:tracePt t="799" x="4614863" y="1928813"/>
          <p14:tracePt t="816" x="4638675" y="1905000"/>
          <p14:tracePt t="832" x="4662488" y="1881188"/>
          <p14:tracePt t="849" x="4695825" y="1852613"/>
          <p14:tracePt t="865" x="4752975" y="1814513"/>
          <p14:tracePt t="882" x="4772025" y="1804988"/>
          <p14:tracePt t="899" x="4791075" y="1795463"/>
          <p14:tracePt t="1088" x="4848225" y="1747838"/>
          <p14:tracePt t="1095" x="4910138" y="1685925"/>
          <p14:tracePt t="1102" x="4981575" y="1624013"/>
          <p14:tracePt t="1116" x="5086350" y="1528763"/>
          <p14:tracePt t="1133" x="5153025" y="1485900"/>
          <p14:tracePt t="1149" x="5195888" y="1457325"/>
          <p14:tracePt t="1166" x="5219700" y="1447800"/>
          <p14:tracePt t="1182" x="5262563" y="1433513"/>
          <p14:tracePt t="1199" x="5276850" y="1433513"/>
          <p14:tracePt t="1215" x="5286375" y="1433513"/>
          <p14:tracePt t="1232" x="5295900" y="1433513"/>
          <p14:tracePt t="1249" x="5305425" y="1433513"/>
          <p14:tracePt t="1265" x="5314950" y="1433513"/>
          <p14:tracePt t="1282" x="5334000" y="1433513"/>
          <p14:tracePt t="1299" x="5367338" y="1428750"/>
          <p14:tracePt t="1316" x="5391150" y="1423988"/>
          <p14:tracePt t="1332" x="5414963" y="1414463"/>
          <p14:tracePt t="1349" x="5434013" y="1404938"/>
          <p14:tracePt t="1365" x="5467350" y="1390650"/>
          <p14:tracePt t="1382" x="5486400" y="1381125"/>
          <p14:tracePt t="1399" x="5500688" y="1376363"/>
          <p14:tracePt t="1416" x="5510213" y="1371600"/>
          <p14:tracePt t="1432" x="5529263" y="1362075"/>
          <p14:tracePt t="1449" x="5543550" y="1347788"/>
          <p14:tracePt t="1466" x="5557838" y="1343025"/>
          <p14:tracePt t="1482" x="5567363" y="1333500"/>
          <p14:tracePt t="1499" x="5576888" y="1328738"/>
          <p14:tracePt t="1516" x="5581650" y="1328738"/>
          <p14:tracePt t="1532" x="5586413" y="1328738"/>
          <p14:tracePt t="1549" x="5595938" y="1328738"/>
          <p14:tracePt t="1565" x="5605463" y="1328738"/>
          <p14:tracePt t="1582" x="5610225" y="1328738"/>
          <p14:tracePt t="2959" x="5605463" y="1328738"/>
          <p14:tracePt t="2967" x="5595938" y="1338263"/>
          <p14:tracePt t="2973" x="5581650" y="1347788"/>
          <p14:tracePt t="2982" x="5562600" y="1362075"/>
          <p14:tracePt t="2999" x="5543550" y="1371600"/>
          <p14:tracePt t="3016" x="5524500" y="1371600"/>
          <p14:tracePt t="3049" x="5505450" y="1314450"/>
          <p14:tracePt t="3082" x="5519738" y="1185863"/>
          <p14:tracePt t="3099" x="5548313" y="1104900"/>
          <p14:tracePt t="3115" x="5562600" y="1081088"/>
          <p14:tracePt t="3132" x="5576888" y="1066800"/>
          <p14:tracePt t="3149" x="5595938" y="1062038"/>
          <p14:tracePt t="3165" x="5624513" y="1062038"/>
          <p14:tracePt t="3182" x="5638800" y="1066800"/>
          <p14:tracePt t="3199" x="5643563" y="1071563"/>
          <p14:tracePt t="3216" x="5653088" y="1081088"/>
          <p14:tracePt t="3232" x="5657850" y="1090613"/>
          <p14:tracePt t="3249" x="5657850" y="1104900"/>
          <p14:tracePt t="3265" x="5653088" y="1114425"/>
          <p14:tracePt t="3282" x="5614988" y="1147763"/>
          <p14:tracePt t="3299" x="5529263" y="1195388"/>
          <p14:tracePt t="3315" x="5391150" y="1238250"/>
          <p14:tracePt t="3332" x="5276850" y="1247775"/>
          <p14:tracePt t="3349" x="5114925" y="1228725"/>
          <p14:tracePt t="3365" x="5048250" y="1190625"/>
          <p14:tracePt t="3382" x="5010150" y="1143000"/>
          <p14:tracePt t="3399" x="4972050" y="871538"/>
          <p14:tracePt t="3415" x="5000625" y="714375"/>
          <p14:tracePt t="3432" x="5076825" y="552450"/>
          <p14:tracePt t="3449" x="5143500" y="428625"/>
          <p14:tracePt t="3450" x="5172075" y="400050"/>
          <p14:tracePt t="3466" x="5229225" y="366713"/>
          <p14:tracePt t="3482" x="5300663" y="366713"/>
          <p14:tracePt t="3499" x="5381625" y="414338"/>
          <p14:tracePt t="3515" x="5438775" y="466725"/>
          <p14:tracePt t="3532" x="5534025" y="576263"/>
          <p14:tracePt t="3549" x="5586413" y="728663"/>
          <p14:tracePt t="3565" x="5619750" y="852488"/>
          <p14:tracePt t="3582" x="5634038" y="947738"/>
          <p14:tracePt t="3599" x="5634038" y="1052513"/>
          <p14:tracePt t="3615" x="5634038" y="1143000"/>
          <p14:tracePt t="3632" x="5610225" y="1219200"/>
          <p14:tracePt t="3649" x="5553075" y="1304925"/>
          <p14:tracePt t="3665" x="5491163" y="1362075"/>
          <p14:tracePt t="3682" x="5405438" y="1419225"/>
          <p14:tracePt t="3699" x="5305425" y="1462088"/>
          <p14:tracePt t="3715" x="5133975" y="1495425"/>
          <p14:tracePt t="3732" x="5019675" y="1495425"/>
          <p14:tracePt t="3749" x="4948238" y="1485900"/>
          <p14:tracePt t="3765" x="4895850" y="1457325"/>
          <p14:tracePt t="3782" x="4810125" y="1285875"/>
          <p14:tracePt t="3799" x="4795838" y="1128713"/>
          <p14:tracePt t="3815" x="4862513" y="842963"/>
          <p14:tracePt t="3834" x="4981575" y="628650"/>
          <p14:tracePt t="3849" x="5062538" y="547688"/>
          <p14:tracePt t="3865" x="5153025" y="481013"/>
          <p14:tracePt t="3882" x="5267325" y="461963"/>
          <p14:tracePt t="3899" x="5410200" y="500063"/>
          <p14:tracePt t="3915" x="5491163" y="590550"/>
          <p14:tracePt t="3932" x="5572125" y="709613"/>
          <p14:tracePt t="3949" x="5619750" y="828675"/>
          <p14:tracePt t="3950" x="5638800" y="900113"/>
          <p14:tracePt t="3965" x="5657850" y="1057275"/>
          <p14:tracePt t="3982" x="5657850" y="1157288"/>
          <p14:tracePt t="3999" x="5648325" y="1233488"/>
          <p14:tracePt t="4016" x="5629275" y="1285875"/>
          <p14:tracePt t="4032" x="5595938" y="1333500"/>
          <p14:tracePt t="4049" x="5572125" y="1357313"/>
          <p14:tracePt t="4065" x="5543550" y="1376363"/>
          <p14:tracePt t="4082" x="5514975" y="1390650"/>
          <p14:tracePt t="4099" x="5505450" y="1404938"/>
          <p14:tracePt t="4115" x="5495925" y="1409700"/>
          <p14:tracePt t="4132" x="5491163" y="1409700"/>
          <p14:tracePt t="4149" x="5486400" y="1409700"/>
          <p14:tracePt t="4222" x="5481638" y="1409700"/>
          <p14:tracePt t="4237" x="5476875" y="1409700"/>
          <p14:tracePt t="4251" x="5467350" y="1414463"/>
          <p14:tracePt t="4259" x="5453063" y="1414463"/>
          <p14:tracePt t="4266" x="5410200" y="1414463"/>
          <p14:tracePt t="4282" x="5181600" y="1390650"/>
          <p14:tracePt t="4299" x="4867275" y="1357313"/>
          <p14:tracePt t="4315" x="4443413" y="1319213"/>
          <p14:tracePt t="4332" x="3833813" y="1281113"/>
          <p14:tracePt t="4349" x="3524250" y="1262063"/>
          <p14:tracePt t="4366" x="3305175" y="1252538"/>
          <p14:tracePt t="4382" x="3114675" y="1243013"/>
          <p14:tracePt t="4399" x="2938463" y="1243013"/>
          <p14:tracePt t="4415" x="2867025" y="1243013"/>
          <p14:tracePt t="4432" x="2819400" y="1238250"/>
          <p14:tracePt t="4449" x="2767013" y="1228725"/>
          <p14:tracePt t="4450" x="2743200" y="1223963"/>
          <p14:tracePt t="4465" x="2667000" y="1209675"/>
          <p14:tracePt t="4482" x="2605088" y="1195388"/>
          <p14:tracePt t="4499" x="2538413" y="1185863"/>
          <p14:tracePt t="4515" x="2419350" y="1185863"/>
          <p14:tracePt t="4532" x="2338388" y="1190625"/>
          <p14:tracePt t="4549" x="2247900" y="1200150"/>
          <p14:tracePt t="4565" x="2185988" y="1204913"/>
          <p14:tracePt t="4582" x="2133600" y="1204913"/>
          <p14:tracePt t="4599" x="2114550" y="1204913"/>
          <p14:tracePt t="4615" x="2109788" y="1204913"/>
          <p14:tracePt t="4632" x="2109788" y="1200150"/>
          <p14:tracePt t="4649" x="2200275" y="1176338"/>
          <p14:tracePt t="4665" x="2338388" y="1147763"/>
          <p14:tracePt t="4682" x="2562225" y="1114425"/>
          <p14:tracePt t="4699" x="2914650" y="1095375"/>
          <p14:tracePt t="4715" x="3195638" y="1109663"/>
          <p14:tracePt t="4732" x="3409950" y="1147763"/>
          <p14:tracePt t="4749" x="3619500" y="1200150"/>
          <p14:tracePt t="4765" x="3905250" y="1276350"/>
          <p14:tracePt t="4782" x="4043363" y="1290638"/>
          <p14:tracePt t="4799" x="4167188" y="1309688"/>
          <p14:tracePt t="4815" x="4267200" y="1319213"/>
          <p14:tracePt t="4832" x="4362450" y="1319213"/>
          <p14:tracePt t="4849" x="4395788" y="1319213"/>
          <p14:tracePt t="4865" x="4419600" y="1319213"/>
          <p14:tracePt t="4882" x="4438650" y="1319213"/>
          <p14:tracePt t="4899" x="4448175" y="1319213"/>
          <p14:tracePt t="4915" x="4452938" y="1319213"/>
          <p14:tracePt t="4932" x="4457700" y="1319213"/>
          <p14:tracePt t="4949" x="4462463" y="1319213"/>
          <p14:tracePt t="6256" x="4381500" y="1385888"/>
          <p14:tracePt t="6264" x="4214813" y="1528763"/>
          <p14:tracePt t="6271" x="4048125" y="1671638"/>
          <p14:tracePt t="6282" x="3929063" y="1757363"/>
          <p14:tracePt t="6299" x="3576638" y="1957388"/>
          <p14:tracePt t="6316" x="3171825" y="2219325"/>
          <p14:tracePt t="6349" x="2647950" y="2514600"/>
          <p14:tracePt t="6382" x="2328863" y="2633663"/>
          <p14:tracePt t="6399" x="2233613" y="2657475"/>
          <p14:tracePt t="6415" x="2152650" y="2667000"/>
          <p14:tracePt t="6432" x="2057400" y="2671763"/>
          <p14:tracePt t="6448" x="2009775" y="2671763"/>
          <p14:tracePt t="6465" x="1957388" y="2671763"/>
          <p14:tracePt t="6482" x="1919288" y="2657475"/>
          <p14:tracePt t="6499" x="1881188" y="2647950"/>
          <p14:tracePt t="6515" x="1857375" y="2628900"/>
          <p14:tracePt t="6532" x="1833563" y="2614613"/>
          <p14:tracePt t="6548" x="1809750" y="2590800"/>
          <p14:tracePt t="6565" x="1776413" y="2566988"/>
          <p14:tracePt t="6582" x="1752600" y="2552700"/>
          <p14:tracePt t="6599" x="1728788" y="2543175"/>
          <p14:tracePt t="6615" x="1719263" y="2538413"/>
          <p14:tracePt t="6632" x="1700213" y="2528888"/>
          <p14:tracePt t="6648" x="1685925" y="2509838"/>
          <p14:tracePt t="6665" x="1671638" y="2500313"/>
          <p14:tracePt t="6682" x="1647825" y="2481263"/>
          <p14:tracePt t="6698" x="1624013" y="2462213"/>
          <p14:tracePt t="6715" x="1571625" y="2433638"/>
          <p14:tracePt t="6732" x="1495425" y="2405063"/>
          <p14:tracePt t="6749" x="1381125" y="2362200"/>
          <p14:tracePt t="6765" x="1319213" y="2333625"/>
          <p14:tracePt t="6782" x="1262063" y="2305050"/>
          <p14:tracePt t="6798" x="1204913" y="2266950"/>
          <p14:tracePt t="6815" x="1138238" y="2205038"/>
          <p14:tracePt t="6832" x="1090613" y="2138363"/>
          <p14:tracePt t="6848" x="1047750" y="2071688"/>
          <p14:tracePt t="6865" x="1019175" y="1990725"/>
          <p14:tracePt t="6882" x="1019175" y="1947863"/>
          <p14:tracePt t="6899" x="1028700" y="1885950"/>
          <p14:tracePt t="6915" x="1057275" y="1833563"/>
          <p14:tracePt t="6932" x="1100138" y="1781175"/>
          <p14:tracePt t="6948" x="1166813" y="1752600"/>
          <p14:tracePt t="6965" x="1281113" y="1738313"/>
          <p14:tracePt t="6982" x="1390650" y="1738313"/>
          <p14:tracePt t="6998" x="1509713" y="1762125"/>
          <p14:tracePt t="7015" x="1566863" y="1790700"/>
          <p14:tracePt t="7032" x="1604963" y="1814513"/>
          <p14:tracePt t="7049" x="1628775" y="1838325"/>
          <p14:tracePt t="7065" x="1647825" y="1900238"/>
          <p14:tracePt t="7082" x="1643063" y="1985963"/>
          <p14:tracePt t="7098" x="1619250" y="2066925"/>
          <p14:tracePt t="7115" x="1557338" y="2147888"/>
          <p14:tracePt t="7132" x="1447800" y="2195513"/>
          <p14:tracePt t="7148" x="1343025" y="2228850"/>
          <p14:tracePt t="7165" x="1271588" y="2238375"/>
          <p14:tracePt t="7182" x="1209675" y="2219325"/>
          <p14:tracePt t="7198" x="1162050" y="2147888"/>
          <p14:tracePt t="7215" x="1138238" y="2043113"/>
          <p14:tracePt t="7232" x="1133475" y="1938338"/>
          <p14:tracePt t="7248" x="1176338" y="1733550"/>
          <p14:tracePt t="7267" x="1209675" y="1647825"/>
          <p14:tracePt t="7282" x="1233488" y="1609725"/>
          <p14:tracePt t="7299" x="1304925" y="1590675"/>
          <p14:tracePt t="7315" x="1366838" y="1604963"/>
          <p14:tracePt t="7332" x="1414463" y="1647825"/>
          <p14:tracePt t="7348" x="1462088" y="1690688"/>
          <p14:tracePt t="7365" x="1514475" y="1757363"/>
          <p14:tracePt t="7382" x="1543050" y="1804988"/>
          <p14:tracePt t="7398" x="1562100" y="1866900"/>
          <p14:tracePt t="7415" x="1571625" y="1938338"/>
          <p14:tracePt t="7432" x="1562100" y="2024063"/>
          <p14:tracePt t="7448" x="1538288" y="2062163"/>
          <p14:tracePt t="7465" x="1481138" y="2095500"/>
          <p14:tracePt t="7482" x="1385888" y="2119313"/>
          <p14:tracePt t="7498" x="1281113" y="2124075"/>
          <p14:tracePt t="7515" x="1233488" y="2105025"/>
          <p14:tracePt t="7532" x="1195388" y="2057400"/>
          <p14:tracePt t="7549" x="1162050" y="1938338"/>
          <p14:tracePt t="7565" x="1176338" y="1833563"/>
          <p14:tracePt t="7582" x="1223963" y="1714500"/>
          <p14:tracePt t="7598" x="1290638" y="1633538"/>
          <p14:tracePt t="7615" x="1419225" y="1552575"/>
          <p14:tracePt t="7632" x="1485900" y="1552575"/>
          <p14:tracePt t="7648" x="1552575" y="1585913"/>
          <p14:tracePt t="7665" x="1604963" y="1633538"/>
          <p14:tracePt t="7682" x="1662113" y="1743075"/>
          <p14:tracePt t="7698" x="1681163" y="1866900"/>
          <p14:tracePt t="7715" x="1666875" y="1971675"/>
          <p14:tracePt t="7732" x="1624013" y="2062163"/>
          <p14:tracePt t="7748" x="1547813" y="2109788"/>
          <p14:tracePt t="7765" x="1428750" y="2143125"/>
          <p14:tracePt t="7782" x="1323975" y="2157413"/>
          <p14:tracePt t="7799" x="1243013" y="2138363"/>
          <p14:tracePt t="7815" x="1209675" y="2071688"/>
          <p14:tracePt t="7832" x="1176338" y="1976438"/>
          <p14:tracePt t="7848" x="1185863" y="1905000"/>
          <p14:tracePt t="7865" x="1266825" y="1795463"/>
          <p14:tracePt t="7882" x="1357313" y="1728788"/>
          <p14:tracePt t="7898" x="1452563" y="1700213"/>
          <p14:tracePt t="7915" x="1528763" y="1700213"/>
          <p14:tracePt t="7932" x="1624013" y="1738313"/>
          <p14:tracePt t="7948" x="1662113" y="1766888"/>
          <p14:tracePt t="7965" x="1700213" y="1857375"/>
          <p14:tracePt t="7982" x="1704975" y="1985963"/>
          <p14:tracePt t="7998" x="1666875" y="2052638"/>
          <p14:tracePt t="8015" x="1609725" y="2090738"/>
          <p14:tracePt t="8032" x="1490663" y="2133600"/>
          <p14:tracePt t="8048" x="1319213" y="2162175"/>
          <p14:tracePt t="8065" x="1257300" y="2152650"/>
          <p14:tracePt t="8082" x="1228725" y="2114550"/>
          <p14:tracePt t="8098" x="1200150" y="2038350"/>
          <p14:tracePt t="8115" x="1214438" y="1933575"/>
          <p14:tracePt t="8132" x="1266825" y="1871663"/>
          <p14:tracePt t="8148" x="1347788" y="1809750"/>
          <p14:tracePt t="8165" x="1471613" y="1757363"/>
          <p14:tracePt t="8182" x="1533525" y="1738313"/>
          <p14:tracePt t="8198" x="1581150" y="1747838"/>
          <p14:tracePt t="8215" x="1614488" y="1762125"/>
          <p14:tracePt t="8232" x="1704975" y="1995488"/>
          <p14:tracePt t="8248" x="1738313" y="2200275"/>
          <p14:tracePt t="8265" x="1762125" y="2633663"/>
          <p14:tracePt t="8282" x="1795463" y="2895600"/>
          <p14:tracePt t="8298" x="1833563" y="3267075"/>
          <p14:tracePt t="8315" x="1847850" y="3357563"/>
          <p14:tracePt t="8332" x="1857375" y="3405188"/>
          <p14:tracePt t="8348" x="1866900" y="3419475"/>
          <p14:tracePt t="8365" x="1866900" y="3433763"/>
          <p14:tracePt t="8382" x="1866900" y="3438525"/>
          <p14:tracePt t="8398" x="1866900" y="3443288"/>
          <p14:tracePt t="8415" x="1866900" y="3448050"/>
          <p14:tracePt t="8518" x="1862138" y="3448050"/>
          <p14:tracePt t="8526" x="1847850" y="3448050"/>
          <p14:tracePt t="8533" x="1824038" y="3448050"/>
          <p14:tracePt t="8548" x="1776413" y="3438525"/>
          <p14:tracePt t="8565" x="1738313" y="3419475"/>
          <p14:tracePt t="8582" x="1700213" y="3409950"/>
          <p14:tracePt t="8599" x="1666875" y="3400425"/>
          <p14:tracePt t="8615" x="1657350" y="3400425"/>
          <p14:tracePt t="8632" x="1647825" y="3400425"/>
          <p14:tracePt t="8648" x="1643063" y="3400425"/>
          <p14:tracePt t="8739" x="1638300" y="3400425"/>
          <p14:tracePt t="9047" x="1643063" y="3400425"/>
          <p14:tracePt t="9054" x="1662113" y="3400425"/>
          <p14:tracePt t="9065" x="1676400" y="3400425"/>
          <p14:tracePt t="9082" x="1700213" y="3400425"/>
          <p14:tracePt t="9098" x="1709738" y="3400425"/>
          <p14:tracePt t="9115" x="1719263" y="3400425"/>
          <p14:tracePt t="9148" x="1724025" y="3400425"/>
          <p14:tracePt t="9370" x="1762125" y="3367088"/>
          <p14:tracePt t="9377" x="1824038" y="3328988"/>
          <p14:tracePt t="9385" x="1871663" y="3295650"/>
          <p14:tracePt t="9398" x="1914525" y="3257550"/>
          <p14:tracePt t="9415" x="2052638" y="3090863"/>
          <p14:tracePt t="9432" x="2119313" y="2971800"/>
          <p14:tracePt t="9448" x="2152650" y="2895600"/>
          <p14:tracePt t="9465" x="2176463" y="2814638"/>
          <p14:tracePt t="9482" x="2185988" y="2771775"/>
          <p14:tracePt t="9498" x="2190750" y="2724150"/>
          <p14:tracePt t="9515" x="2205038" y="2676525"/>
          <p14:tracePt t="9532" x="2214563" y="2628900"/>
          <p14:tracePt t="9548" x="2233613" y="2590800"/>
          <p14:tracePt t="9565" x="2252663" y="2566988"/>
          <p14:tracePt t="9582" x="2262188" y="2547938"/>
          <p14:tracePt t="9598" x="2286000" y="2519363"/>
          <p14:tracePt t="9615" x="2300288" y="2500313"/>
          <p14:tracePt t="9632" x="2314575" y="2490788"/>
          <p14:tracePt t="9649" x="2366963" y="2466975"/>
          <p14:tracePt t="9665" x="2395538" y="2443163"/>
          <p14:tracePt t="9682" x="2424113" y="2433638"/>
          <p14:tracePt t="9698" x="2447925" y="2419350"/>
          <p14:tracePt t="9715" x="2462213" y="2409825"/>
          <p14:tracePt t="9732" x="2466975" y="2409825"/>
          <p14:tracePt t="9748" x="2471738" y="2409825"/>
          <p14:tracePt t="9782" x="2462213" y="2409825"/>
          <p14:tracePt t="9798" x="2376488" y="2433638"/>
          <p14:tracePt t="9815" x="2262188" y="2452688"/>
          <p14:tracePt t="9831" x="2162175" y="2452688"/>
          <p14:tracePt t="9848" x="2038350" y="2447925"/>
          <p14:tracePt t="9865" x="1981200" y="2433638"/>
          <p14:tracePt t="9881" x="1957388" y="2409825"/>
          <p14:tracePt t="9898" x="1943100" y="2314575"/>
          <p14:tracePt t="9915" x="1952625" y="2243138"/>
          <p14:tracePt t="9932" x="1981200" y="2195513"/>
          <p14:tracePt t="9948" x="2005013" y="2176463"/>
          <p14:tracePt t="9965" x="2038350" y="2171700"/>
          <p14:tracePt t="9981" x="2062163" y="2205038"/>
          <p14:tracePt t="9998" x="2081213" y="2257425"/>
          <p14:tracePt t="10015" x="2095500" y="2300288"/>
          <p14:tracePt t="10032" x="2095500" y="2362200"/>
          <p14:tracePt t="10048" x="2090738" y="2409825"/>
          <p14:tracePt t="10065" x="2071688" y="2457450"/>
          <p14:tracePt t="10081" x="2062163" y="2486025"/>
          <p14:tracePt t="10098" x="2043113" y="2514600"/>
          <p14:tracePt t="10115" x="2038350" y="2519363"/>
          <p14:tracePt t="10132" x="2038350" y="2524125"/>
          <p14:tracePt t="10148" x="2038350" y="2533650"/>
          <p14:tracePt t="10165" x="2043113" y="2543175"/>
          <p14:tracePt t="10181" x="2066925" y="2562225"/>
          <p14:tracePt t="10198" x="2105025" y="2600325"/>
          <p14:tracePt t="10215" x="2209800" y="2652713"/>
          <p14:tracePt t="10231" x="2262188" y="2681288"/>
          <p14:tracePt t="10248" x="2300288" y="2705100"/>
          <p14:tracePt t="10265" x="2333625" y="2733675"/>
          <p14:tracePt t="10281" x="2362200" y="2752725"/>
          <p14:tracePt t="10298" x="2371725" y="2771775"/>
          <p14:tracePt t="10315" x="2371725" y="2790825"/>
          <p14:tracePt t="10332" x="2362200" y="2824163"/>
          <p14:tracePt t="10348" x="2343150" y="2847975"/>
          <p14:tracePt t="10365" x="2319338" y="2871788"/>
          <p14:tracePt t="10382" x="2300288" y="2890838"/>
          <p14:tracePt t="10398" x="2276475" y="2905125"/>
          <p14:tracePt t="10415" x="2271713" y="2909888"/>
          <p14:tracePt t="10431" x="2262188" y="2909888"/>
          <p14:tracePt t="10479" x="2257425" y="2909888"/>
          <p14:tracePt t="10487" x="2252663" y="2909888"/>
          <p14:tracePt t="10531" x="2247900" y="2909888"/>
          <p14:tracePt t="10560" x="2243138" y="2909888"/>
          <p14:tracePt t="10604" x="2238375" y="2909888"/>
          <p14:tracePt t="10611" x="2233613" y="2886075"/>
          <p14:tracePt t="10619" x="2219325" y="2857500"/>
          <p14:tracePt t="10631" x="2219325" y="2833688"/>
          <p14:tracePt t="10648" x="2214563" y="2762250"/>
          <p14:tracePt t="10665" x="2228850" y="2728913"/>
          <p14:tracePt t="10683" x="2252663" y="2705100"/>
          <p14:tracePt t="10698" x="2290763" y="2690813"/>
          <p14:tracePt t="10715" x="2347913" y="2690813"/>
          <p14:tracePt t="10731" x="2381250" y="2700338"/>
          <p14:tracePt t="10748" x="2395538" y="2709863"/>
          <p14:tracePt t="10765" x="2405063" y="2743200"/>
          <p14:tracePt t="10781" x="2405063" y="2790825"/>
          <p14:tracePt t="10798" x="2386013" y="2847975"/>
          <p14:tracePt t="10815" x="2338388" y="2914650"/>
          <p14:tracePt t="10832" x="2300288" y="2962275"/>
          <p14:tracePt t="10848" x="2286000" y="2971800"/>
          <p14:tracePt t="10865" x="2276475" y="2981325"/>
          <p14:tracePt t="10881" x="2271713" y="2981325"/>
          <p14:tracePt t="10898" x="2262188" y="2981325"/>
          <p14:tracePt t="11258" x="2262188" y="2990850"/>
          <p14:tracePt t="11265" x="2262188" y="3009900"/>
          <p14:tracePt t="11272" x="2262188" y="3028950"/>
          <p14:tracePt t="11281" x="2262188" y="3048000"/>
          <p14:tracePt t="11298" x="2243138" y="3081338"/>
          <p14:tracePt t="11315" x="2209800" y="3138488"/>
          <p14:tracePt t="11331" x="2119313" y="3219450"/>
          <p14:tracePt t="11365" x="1928813" y="3338513"/>
          <p14:tracePt t="11399" x="1800225" y="3390900"/>
          <p14:tracePt t="11415" x="1766888" y="3395663"/>
          <p14:tracePt t="11432" x="1738313" y="3409950"/>
          <p14:tracePt t="11449" x="1676400" y="3419475"/>
          <p14:tracePt t="11465" x="1624013" y="3429000"/>
          <p14:tracePt t="11481" x="1581150" y="3433763"/>
          <p14:tracePt t="11498" x="1538288" y="3433763"/>
          <p14:tracePt t="11515" x="1485900" y="3433763"/>
          <p14:tracePt t="11531" x="1457325" y="3433763"/>
          <p14:tracePt t="11548" x="1433513" y="3433763"/>
          <p14:tracePt t="11565" x="1414463" y="3433763"/>
          <p14:tracePt t="11566" x="1400175" y="3433763"/>
          <p14:tracePt t="11581" x="1390650" y="3433763"/>
          <p14:tracePt t="11598" x="1385888" y="3433763"/>
          <p14:tracePt t="11615" x="1381125" y="3433763"/>
          <p14:tracePt t="11631" x="1371600" y="3433763"/>
          <p14:tracePt t="11713" x="1376363" y="3433763"/>
          <p14:tracePt t="11720" x="1400175" y="3433763"/>
          <p14:tracePt t="11731" x="1443038" y="3433763"/>
          <p14:tracePt t="11748" x="1600200" y="3452813"/>
          <p14:tracePt t="11765" x="1833563" y="3457575"/>
          <p14:tracePt t="11781" x="2024063" y="3467100"/>
          <p14:tracePt t="11798" x="2181225" y="3476625"/>
          <p14:tracePt t="11816" x="2362200" y="3486150"/>
          <p14:tracePt t="11831" x="2495550" y="3500438"/>
          <p14:tracePt t="11848" x="2628900" y="3509963"/>
          <p14:tracePt t="11865" x="2743200" y="3509963"/>
          <p14:tracePt t="11881" x="2838450" y="3509963"/>
          <p14:tracePt t="11898" x="2886075" y="3509963"/>
          <p14:tracePt t="11915" x="2928938" y="3509963"/>
          <p14:tracePt t="11931" x="2967038" y="3509963"/>
          <p14:tracePt t="11948" x="2990850" y="3509963"/>
          <p14:tracePt t="11965" x="2995613" y="3509963"/>
          <p14:tracePt t="12168" x="3071813" y="3509963"/>
          <p14:tracePt t="12176" x="3209925" y="3500438"/>
          <p14:tracePt t="12184" x="3357563" y="3476625"/>
          <p14:tracePt t="12198" x="3590925" y="3467100"/>
          <p14:tracePt t="12215" x="3848100" y="3457575"/>
          <p14:tracePt t="12232" x="4067175" y="3462338"/>
          <p14:tracePt t="12249" x="4348163" y="3490913"/>
          <p14:tracePt t="12265" x="4505325" y="3509963"/>
          <p14:tracePt t="12282" x="4629150" y="3524250"/>
          <p14:tracePt t="12298" x="4710113" y="3524250"/>
          <p14:tracePt t="12315" x="4795838" y="3524250"/>
          <p14:tracePt t="12331" x="4838700" y="3524250"/>
          <p14:tracePt t="12348" x="4867275" y="3519488"/>
          <p14:tracePt t="12365" x="4881563" y="3519488"/>
          <p14:tracePt t="12381" x="4895850" y="3519488"/>
          <p14:tracePt t="12587" x="4981575" y="3505200"/>
          <p14:tracePt t="12594" x="5124450" y="3481388"/>
          <p14:tracePt t="12602" x="5253038" y="3462338"/>
          <p14:tracePt t="12615" x="5353050" y="3443288"/>
          <p14:tracePt t="12631" x="5610225" y="3409950"/>
          <p14:tracePt t="12648" x="5743575" y="3409950"/>
          <p14:tracePt t="12665" x="5824538" y="3409950"/>
          <p14:tracePt t="12682" x="5905500" y="3419475"/>
          <p14:tracePt t="12698" x="5924550" y="3424238"/>
          <p14:tracePt t="12715" x="5948363" y="3424238"/>
          <p14:tracePt t="12732" x="5957888" y="3424238"/>
          <p14:tracePt t="12748" x="5976938" y="3424238"/>
          <p14:tracePt t="12765" x="5991225" y="3424238"/>
          <p14:tracePt t="12781" x="6000750" y="3424238"/>
          <p14:tracePt t="12798" x="6005513" y="3424238"/>
          <p14:tracePt t="12815" x="6015038" y="3424238"/>
          <p14:tracePt t="12831" x="6024563" y="3424238"/>
          <p14:tracePt t="14056" x="5819775" y="3505200"/>
          <p14:tracePt t="14063" x="5495925" y="3609975"/>
          <p14:tracePt t="14071" x="5248275" y="3681413"/>
          <p14:tracePt t="14082" x="4995863" y="3762375"/>
          <p14:tracePt t="14098" x="4624388" y="3900488"/>
          <p14:tracePt t="14115" x="4295775" y="4019550"/>
          <p14:tracePt t="14132" x="4138613" y="4052888"/>
          <p14:tracePt t="14165" x="3981450" y="4062413"/>
          <p14:tracePt t="14198" x="3890963" y="4024313"/>
          <p14:tracePt t="14214" x="3867150" y="4005263"/>
          <p14:tracePt t="14231" x="3833813" y="3981450"/>
          <p14:tracePt t="14248" x="3810000" y="3971925"/>
          <p14:tracePt t="14265" x="3786188" y="3952875"/>
          <p14:tracePt t="14281" x="3767138" y="3948113"/>
          <p14:tracePt t="14298" x="3724275" y="3938588"/>
          <p14:tracePt t="14315" x="3695700" y="3924300"/>
          <p14:tracePt t="14331" x="3652838" y="3924300"/>
          <p14:tracePt t="14348" x="3600450" y="3924300"/>
          <p14:tracePt t="14365" x="3471863" y="3967163"/>
          <p14:tracePt t="14381" x="3328988" y="4019550"/>
          <p14:tracePt t="14398" x="3181350" y="4081463"/>
          <p14:tracePt t="14415" x="2986088" y="4186238"/>
          <p14:tracePt t="14431" x="2867025" y="4257675"/>
          <p14:tracePt t="14448" x="2728913" y="4310063"/>
          <p14:tracePt t="14465" x="2609850" y="4352925"/>
          <p14:tracePt t="14481" x="2505075" y="4386263"/>
          <p14:tracePt t="14498" x="2476500" y="4391025"/>
          <p14:tracePt t="14514" x="2457450" y="4400550"/>
          <p14:tracePt t="14531" x="2443163" y="4405313"/>
          <p14:tracePt t="14760" x="2343150" y="4438650"/>
          <p14:tracePt t="14768" x="2205038" y="4481513"/>
          <p14:tracePt t="14782" x="1919288" y="4591050"/>
          <p14:tracePt t="14798" x="1747838" y="4633913"/>
          <p14:tracePt t="14815" x="1566863" y="4662488"/>
          <p14:tracePt t="14831" x="1423988" y="4672013"/>
          <p14:tracePt t="14848" x="1262063" y="4667250"/>
          <p14:tracePt t="14865" x="1181100" y="4652963"/>
          <p14:tracePt t="14881" x="1095375" y="4629150"/>
          <p14:tracePt t="14898" x="1009650" y="4600575"/>
          <p14:tracePt t="14915" x="914400" y="4548188"/>
          <p14:tracePt t="14931" x="866775" y="4505325"/>
          <p14:tracePt t="14948" x="838200" y="4481513"/>
          <p14:tracePt t="14965" x="804863" y="4429125"/>
          <p14:tracePt t="14981" x="785813" y="4248150"/>
          <p14:tracePt t="14998" x="800100" y="4133850"/>
          <p14:tracePt t="15014" x="828675" y="4048125"/>
          <p14:tracePt t="15031" x="890588" y="3995738"/>
          <p14:tracePt t="15048" x="1057275" y="3933825"/>
          <p14:tracePt t="15064" x="1166813" y="3929063"/>
          <p14:tracePt t="15081" x="1262063" y="3948113"/>
          <p14:tracePt t="15098" x="1371600" y="4033838"/>
          <p14:tracePt t="15114" x="1428750" y="4119563"/>
          <p14:tracePt t="15131" x="1452563" y="4186238"/>
          <p14:tracePt t="15148" x="1466850" y="4248150"/>
          <p14:tracePt t="15165" x="1457325" y="4352925"/>
          <p14:tracePt t="15181" x="1433513" y="4414838"/>
          <p14:tracePt t="15198" x="1428750" y="4438650"/>
          <p14:tracePt t="15214" x="1423988" y="4452938"/>
          <p14:tracePt t="15231" x="1438275" y="4476750"/>
          <p14:tracePt t="15248" x="1533525" y="4514850"/>
          <p14:tracePt t="15265" x="1804988" y="4562475"/>
          <p14:tracePt t="15281" x="2233613" y="4586288"/>
          <p14:tracePt t="15298" x="2466975" y="4586288"/>
          <p14:tracePt t="15315" x="2657475" y="4552950"/>
          <p14:tracePt t="15331" x="2805113" y="4519613"/>
          <p14:tracePt t="15348" x="2990850" y="4491038"/>
          <p14:tracePt t="15364" x="3100388" y="4486275"/>
          <p14:tracePt t="15381" x="3152775" y="4486275"/>
          <p14:tracePt t="15398" x="3214688" y="4486275"/>
          <p14:tracePt t="15414" x="3286125" y="4486275"/>
          <p14:tracePt t="15431" x="3338513" y="4476750"/>
          <p14:tracePt t="15448" x="3390900" y="4457700"/>
          <p14:tracePt t="15465" x="3481388" y="4429125"/>
          <p14:tracePt t="15481" x="3533775" y="4429125"/>
          <p14:tracePt t="15498" x="3576638" y="4429125"/>
          <p14:tracePt t="15514" x="3605213" y="4433888"/>
          <p14:tracePt t="15532" x="3624263" y="4452938"/>
          <p14:tracePt t="15548" x="3629025" y="4471988"/>
          <p14:tracePt t="15564" x="3629025" y="4505325"/>
          <p14:tracePt t="15581" x="3609975" y="4524375"/>
          <p14:tracePt t="15598" x="3457575" y="4600575"/>
          <p14:tracePt t="15614" x="3328988" y="4633913"/>
          <p14:tracePt t="15631" x="3200400" y="4667250"/>
          <p14:tracePt t="15648" x="3086100" y="4667250"/>
          <p14:tracePt t="15664" x="2962275" y="4657725"/>
          <p14:tracePt t="15681" x="2914650" y="4619625"/>
          <p14:tracePt t="15698" x="2862263" y="4519613"/>
          <p14:tracePt t="15715" x="2824163" y="4376738"/>
          <p14:tracePt t="15731" x="2828925" y="4229100"/>
          <p14:tracePt t="15748" x="2862263" y="4090988"/>
          <p14:tracePt t="15764" x="2900363" y="3995738"/>
          <p14:tracePt t="15781" x="2967038" y="3943350"/>
          <p14:tracePt t="15798" x="3019425" y="3929063"/>
          <p14:tracePt t="15814" x="3071813" y="3933825"/>
          <p14:tracePt t="15831" x="3124200" y="3967163"/>
          <p14:tracePt t="15848" x="3195638" y="4038600"/>
          <p14:tracePt t="15865" x="3233738" y="4095750"/>
          <p14:tracePt t="15881" x="3252788" y="4138613"/>
          <p14:tracePt t="15898" x="3257550" y="4181475"/>
          <p14:tracePt t="15915" x="3243263" y="4252913"/>
          <p14:tracePt t="15931" x="3224213" y="4305300"/>
          <p14:tracePt t="15948" x="3205163" y="4333875"/>
          <p14:tracePt t="15964" x="3186113" y="4362450"/>
          <p14:tracePt t="15981" x="3176588" y="4367213"/>
          <p14:tracePt t="15998" x="3171825" y="4371975"/>
          <p14:tracePt t="16574" x="3152775" y="4395788"/>
          <p14:tracePt t="16583" x="3133725" y="4424363"/>
          <p14:tracePt t="16589" x="3114675" y="4443413"/>
          <p14:tracePt t="16598" x="3095625" y="4462463"/>
          <p14:tracePt t="16614" x="3071813" y="4486275"/>
          <p14:tracePt t="16631" x="3048000" y="4510088"/>
          <p14:tracePt t="16664" x="3014663" y="4543425"/>
          <p14:tracePt t="16698" x="3000375" y="4567238"/>
          <p14:tracePt t="16715" x="2990850" y="4591050"/>
          <p14:tracePt t="16731" x="2986088" y="4614863"/>
          <p14:tracePt t="16748" x="2986088" y="4624388"/>
          <p14:tracePt t="16765" x="2986088" y="4629150"/>
          <p14:tracePt t="16781" x="2986088" y="4638675"/>
          <p14:tracePt t="16798" x="2986088" y="4643438"/>
          <p14:tracePt t="16815" x="2981325" y="4652963"/>
          <p14:tracePt t="16831" x="2971800" y="4672013"/>
          <p14:tracePt t="16848" x="2952750" y="4681538"/>
          <p14:tracePt t="16865" x="2933700" y="4700588"/>
          <p14:tracePt t="16881" x="2886075" y="4719638"/>
          <p14:tracePt t="16898" x="2805113" y="4752975"/>
          <p14:tracePt t="16914" x="2757488" y="4767263"/>
          <p14:tracePt t="16931" x="2705100" y="4772025"/>
          <p14:tracePt t="16948" x="2652713" y="4772025"/>
          <p14:tracePt t="16964" x="2557463" y="4748213"/>
          <p14:tracePt t="16981" x="2500313" y="4719638"/>
          <p14:tracePt t="16998" x="2462213" y="4691063"/>
          <p14:tracePt t="17014" x="2405063" y="4638675"/>
          <p14:tracePt t="17031" x="2386013" y="4605338"/>
          <p14:tracePt t="17048" x="2371725" y="4586288"/>
          <p14:tracePt t="17064" x="2366963" y="4562475"/>
          <p14:tracePt t="17081" x="2381250" y="4505325"/>
          <p14:tracePt t="17099" x="2409825" y="4452938"/>
          <p14:tracePt t="17115" x="2447925" y="4405313"/>
          <p14:tracePt t="17131" x="2490788" y="4367213"/>
          <p14:tracePt t="17148" x="2538413" y="4343400"/>
          <p14:tracePt t="17164" x="2566988" y="4343400"/>
          <p14:tracePt t="17181" x="2590800" y="4362450"/>
          <p14:tracePt t="17198" x="2624138" y="4391025"/>
          <p14:tracePt t="17215" x="2638425" y="4410075"/>
          <p14:tracePt t="17231" x="2652713" y="4433888"/>
          <p14:tracePt t="17248" x="2662238" y="4462463"/>
          <p14:tracePt t="17264" x="2671763" y="4524375"/>
          <p14:tracePt t="17281" x="2686050" y="4562475"/>
          <p14:tracePt t="17298" x="2690813" y="4586288"/>
          <p14:tracePt t="17314" x="2690813" y="4600575"/>
          <p14:tracePt t="17331" x="2690813" y="4614863"/>
          <p14:tracePt t="17348" x="2690813" y="4619625"/>
          <p14:tracePt t="17364" x="2690813" y="4624388"/>
          <p14:tracePt t="17398" x="2690813" y="4629150"/>
          <p14:tracePt t="17764" x="2700338" y="4643438"/>
          <p14:tracePt t="17771" x="2714625" y="4662488"/>
          <p14:tracePt t="17781" x="2724150" y="4676775"/>
          <p14:tracePt t="17798" x="2762250" y="4705350"/>
          <p14:tracePt t="17815" x="2814638" y="4752975"/>
          <p14:tracePt t="17831" x="2838450" y="4776788"/>
          <p14:tracePt t="17864" x="2881313" y="4829175"/>
          <p14:tracePt t="17898" x="2895600" y="4857750"/>
          <p14:tracePt t="17914" x="2890838" y="4872038"/>
          <p14:tracePt t="17931" x="2881313" y="4881563"/>
          <p14:tracePt t="17948" x="2838450" y="4919663"/>
          <p14:tracePt t="17964" x="2790825" y="4943475"/>
          <p14:tracePt t="17981" x="2743200" y="4957763"/>
          <p14:tracePt t="17997" x="2690813" y="4972050"/>
          <p14:tracePt t="18014" x="2609850" y="4981575"/>
          <p14:tracePt t="18031" x="2533650" y="4991100"/>
          <p14:tracePt t="18048" x="2466975" y="4991100"/>
          <p14:tracePt t="18064" x="2376488" y="4981575"/>
          <p14:tracePt t="18081" x="2328863" y="4976813"/>
          <p14:tracePt t="18098" x="2290763" y="4976813"/>
          <p14:tracePt t="18114" x="2271713" y="4976813"/>
          <p14:tracePt t="18131" x="2252663" y="4976813"/>
          <p14:tracePt t="18148" x="2247900" y="4976813"/>
          <p14:tracePt t="18164" x="2243138" y="4976813"/>
          <p14:tracePt t="18181" x="2233613" y="4976813"/>
          <p14:tracePt t="18248" x="2238375" y="4981575"/>
          <p14:tracePt t="18256" x="2262188" y="4986338"/>
          <p14:tracePt t="18264" x="2309813" y="4995863"/>
          <p14:tracePt t="18281" x="2457450" y="5029200"/>
          <p14:tracePt t="18297" x="2595563" y="5057775"/>
          <p14:tracePt t="18314" x="2819400" y="5072063"/>
          <p14:tracePt t="18331" x="2967038" y="5072063"/>
          <p14:tracePt t="18347" x="3076575" y="5072063"/>
          <p14:tracePt t="18364" x="3190875" y="5062538"/>
          <p14:tracePt t="18381" x="3352800" y="5043488"/>
          <p14:tracePt t="18397" x="3433763" y="5048250"/>
          <p14:tracePt t="18414" x="3495675" y="5053013"/>
          <p14:tracePt t="18431" x="3538538" y="5067300"/>
          <p14:tracePt t="18448" x="3586163" y="5067300"/>
          <p14:tracePt t="18464" x="3605213" y="5067300"/>
          <p14:tracePt t="18481" x="3629025" y="5067300"/>
          <p14:tracePt t="18498" x="3648075" y="5067300"/>
          <p14:tracePt t="18514" x="3662363" y="5067300"/>
          <p14:tracePt t="18531" x="3671888" y="5067300"/>
          <p14:tracePt t="18548" x="3676650" y="5067300"/>
          <p14:tracePt t="18564" x="3686175" y="5067300"/>
          <p14:tracePt t="19269" x="3605213" y="5053013"/>
          <p14:tracePt t="19277" x="3495675" y="5033963"/>
          <p14:tracePt t="19284" x="3381375" y="5014913"/>
          <p14:tracePt t="19298" x="3281363" y="4995863"/>
          <p14:tracePt t="19315" x="3024188" y="4962525"/>
          <p14:tracePt t="19331" x="2852738" y="4943475"/>
          <p14:tracePt t="19364" x="2595563" y="4924425"/>
          <p14:tracePt t="19397" x="2490788" y="4924425"/>
          <p14:tracePt t="19414" x="2443163" y="4924425"/>
          <p14:tracePt t="19431" x="2357438" y="4924425"/>
          <p14:tracePt t="19448" x="2300288" y="4919663"/>
          <p14:tracePt t="19464" x="2228850" y="4919663"/>
          <p14:tracePt t="19481" x="2171700" y="4919663"/>
          <p14:tracePt t="19497" x="2095500" y="4914900"/>
          <p14:tracePt t="19514" x="2062163" y="4914900"/>
          <p14:tracePt t="19531" x="2043113" y="4914900"/>
          <p14:tracePt t="19548" x="2028825" y="4914900"/>
          <p14:tracePt t="19585" x="2028825" y="4910138"/>
          <p14:tracePt t="19597" x="2047875" y="4900613"/>
          <p14:tracePt t="19614" x="2200275" y="4872038"/>
          <p14:tracePt t="19631" x="2376488" y="4852988"/>
          <p14:tracePt t="19648" x="2576513" y="4848225"/>
          <p14:tracePt t="19664" x="2795588" y="4848225"/>
          <p14:tracePt t="19681" x="3019425" y="4848225"/>
          <p14:tracePt t="19697" x="3114675" y="4857750"/>
          <p14:tracePt t="19714" x="3171825" y="4857750"/>
          <p14:tracePt t="19731" x="3219450" y="4857750"/>
          <p14:tracePt t="19747" x="3228975" y="4862513"/>
          <p14:tracePt t="19764" x="3238500" y="4867275"/>
          <p14:tracePt t="19781" x="3238500" y="4895850"/>
          <p14:tracePt t="19798" x="3195638" y="4976813"/>
          <p14:tracePt t="19814" x="3124200" y="5038725"/>
          <p14:tracePt t="19831" x="2962275" y="5119688"/>
          <p14:tracePt t="19847" x="2819400" y="5181600"/>
          <p14:tracePt t="19864" x="2624138" y="5233988"/>
          <p14:tracePt t="19881" x="2509838" y="5257800"/>
          <p14:tracePt t="19897" x="2424113" y="5267325"/>
          <p14:tracePt t="19914" x="2371725" y="5267325"/>
          <p14:tracePt t="19931" x="2343150" y="5267325"/>
          <p14:tracePt t="19947" x="2328863" y="5267325"/>
          <p14:tracePt t="19964" x="2319338" y="5267325"/>
          <p14:tracePt t="19981" x="2314575" y="5267325"/>
          <p14:tracePt t="20014" x="2333625" y="5267325"/>
          <p14:tracePt t="20031" x="2400300" y="5267325"/>
          <p14:tracePt t="20047" x="2547938" y="5253038"/>
          <p14:tracePt t="20064" x="2695575" y="5233988"/>
          <p14:tracePt t="20081" x="2833688" y="5224463"/>
          <p14:tracePt t="20097" x="2933700" y="5219700"/>
          <p14:tracePt t="20114" x="3062288" y="5210175"/>
          <p14:tracePt t="20131" x="3119438" y="5210175"/>
          <p14:tracePt t="20147" x="3171825" y="5210175"/>
          <p14:tracePt t="20164" x="3214688" y="5210175"/>
          <p14:tracePt t="20181" x="3262313" y="5210175"/>
          <p14:tracePt t="20197" x="3276600" y="5210175"/>
          <p14:tracePt t="20214" x="3290888" y="5210175"/>
          <p14:tracePt t="20231" x="3300413" y="5210175"/>
          <p14:tracePt t="20247" x="3305175" y="5210175"/>
          <p14:tracePt t="20264" x="3314700" y="5210175"/>
          <p14:tracePt t="20643" x="3257550" y="5210175"/>
          <p14:tracePt t="20650" x="3181350" y="5195888"/>
          <p14:tracePt t="20664" x="3024188" y="5181600"/>
          <p14:tracePt t="20697" x="2728913" y="5148263"/>
          <p14:tracePt t="20714" x="2614613" y="5148263"/>
          <p14:tracePt t="20747" x="2476500" y="5167313"/>
          <p14:tracePt t="20781" x="2409825" y="5176838"/>
          <p14:tracePt t="20797" x="2362200" y="5176838"/>
          <p14:tracePt t="20814" x="2338388" y="5176838"/>
          <p14:tracePt t="20831" x="2300288" y="5176838"/>
          <p14:tracePt t="20848" x="2266950" y="5172075"/>
          <p14:tracePt t="20864" x="2247900" y="5172075"/>
          <p14:tracePt t="20881" x="2238375" y="5172075"/>
          <p14:tracePt t="20898" x="2233613" y="5172075"/>
          <p14:tracePt t="20914" x="2228850" y="5172075"/>
          <p14:tracePt t="20931" x="2224088" y="5172075"/>
          <p14:tracePt t="20947" x="2219325" y="5172075"/>
          <p14:tracePt t="20973" x="2214563" y="5172075"/>
          <p14:tracePt t="20981" x="2209800" y="5172075"/>
          <p14:tracePt t="20997" x="2205038" y="5172075"/>
          <p14:tracePt t="21014" x="2190750" y="5172075"/>
          <p14:tracePt t="21031" x="2152650" y="5172075"/>
          <p14:tracePt t="21047" x="2057400" y="5181600"/>
          <p14:tracePt t="21064" x="1962150" y="5200650"/>
          <p14:tracePt t="21081" x="1871663" y="5200650"/>
          <p14:tracePt t="21097" x="1752600" y="5214938"/>
          <p14:tracePt t="21114" x="1695450" y="5214938"/>
          <p14:tracePt t="21131" x="1652588" y="5205413"/>
          <p14:tracePt t="21147" x="1619250" y="5205413"/>
          <p14:tracePt t="21164" x="1581150" y="5176838"/>
          <p14:tracePt t="21181" x="1562100" y="5133975"/>
          <p14:tracePt t="21197" x="1552575" y="5081588"/>
          <p14:tracePt t="21214" x="1543050" y="5038725"/>
          <p14:tracePt t="21231" x="1547813" y="4976813"/>
          <p14:tracePt t="21247" x="1552575" y="4948238"/>
          <p14:tracePt t="21264" x="1562100" y="4924425"/>
          <p14:tracePt t="21281" x="1590675" y="4895850"/>
          <p14:tracePt t="21297" x="1619250" y="4881563"/>
          <p14:tracePt t="21314" x="1671638" y="4867275"/>
          <p14:tracePt t="21331" x="1743075" y="4857750"/>
          <p14:tracePt t="21347" x="1843088" y="4891088"/>
          <p14:tracePt t="21364" x="1900238" y="4929188"/>
          <p14:tracePt t="21381" x="1938338" y="4967288"/>
          <p14:tracePt t="21397" x="1962150" y="4995863"/>
          <p14:tracePt t="21414" x="1990725" y="5024438"/>
          <p14:tracePt t="21431" x="1995488" y="5038725"/>
          <p14:tracePt t="21447" x="2005013" y="5043488"/>
          <p14:tracePt t="21464" x="2009775" y="5053013"/>
          <p14:tracePt t="21481" x="2009775" y="5062538"/>
          <p14:tracePt t="21497" x="2009775" y="5067300"/>
          <p14:tracePt t="21514" x="2009775" y="5086350"/>
          <p14:tracePt t="21531" x="1966913" y="5114925"/>
          <p14:tracePt t="21548" x="1895475" y="5143500"/>
          <p14:tracePt t="21564" x="1833563" y="5157788"/>
          <p14:tracePt t="21581" x="1771650" y="5172075"/>
          <p14:tracePt t="21597" x="1724025" y="5176838"/>
          <p14:tracePt t="21614" x="1709738" y="5176838"/>
          <p14:tracePt t="21631" x="1704975" y="5176838"/>
          <p14:tracePt t="21647" x="1700213" y="5167313"/>
          <p14:tracePt t="21664" x="1724025" y="5105400"/>
          <p14:tracePt t="21682" x="1781175" y="5053013"/>
          <p14:tracePt t="21697" x="1900238" y="4991100"/>
          <p14:tracePt t="21714" x="2128838" y="4967288"/>
          <p14:tracePt t="21731" x="2266950" y="4995863"/>
          <p14:tracePt t="21747" x="2386013" y="5053013"/>
          <p14:tracePt t="21764" x="2462213" y="5091113"/>
          <p14:tracePt t="21781" x="2528888" y="5124450"/>
          <p14:tracePt t="21797" x="2543175" y="5143500"/>
          <p14:tracePt t="21814" x="2552700" y="5148263"/>
          <p14:tracePt t="21831" x="2557463" y="5157788"/>
          <p14:tracePt t="21847" x="2566988" y="5162550"/>
          <p14:tracePt t="21864" x="2571750" y="5167313"/>
          <p14:tracePt t="21881" x="2595563" y="5172075"/>
          <p14:tracePt t="21897" x="2671763" y="5176838"/>
          <p14:tracePt t="21914" x="2900363" y="5195888"/>
          <p14:tracePt t="21931" x="3067050" y="5205413"/>
          <p14:tracePt t="21947" x="3243263" y="5200650"/>
          <p14:tracePt t="21964" x="3448050" y="5181600"/>
          <p14:tracePt t="21981" x="3581400" y="5167313"/>
          <p14:tracePt t="21997" x="3686175" y="5157788"/>
          <p14:tracePt t="22014" x="3748088" y="5153025"/>
          <p14:tracePt t="22031" x="3790950" y="5143500"/>
          <p14:tracePt t="22047" x="3800475" y="5143500"/>
          <p14:tracePt t="22280" x="3786188" y="5138738"/>
          <p14:tracePt t="22287" x="3738563" y="5129213"/>
          <p14:tracePt t="22297" x="3667125" y="5114925"/>
          <p14:tracePt t="22314" x="3557588" y="5105400"/>
          <p14:tracePt t="22331" x="3467100" y="5105400"/>
          <p14:tracePt t="22347" x="3338513" y="5110163"/>
          <p14:tracePt t="22364" x="3281363" y="5110163"/>
          <p14:tracePt t="22381" x="3257550" y="5110163"/>
          <p14:tracePt t="22397" x="3233738" y="5110163"/>
          <p14:tracePt t="22414" x="3228975" y="5110163"/>
          <p14:tracePt t="22430" x="3219450" y="5110163"/>
          <p14:tracePt t="22447" x="3214688" y="5110163"/>
          <p14:tracePt t="22464" x="3209925" y="5110163"/>
          <p14:tracePt t="22545" x="3214688" y="5110163"/>
          <p14:tracePt t="22552" x="3224213" y="5110163"/>
          <p14:tracePt t="22564" x="3248025" y="5105400"/>
          <p14:tracePt t="22581" x="3409950" y="5081588"/>
          <p14:tracePt t="22597" x="3605213" y="5048250"/>
          <p14:tracePt t="22614" x="3762375" y="5019675"/>
          <p14:tracePt t="22631" x="3910013" y="4995863"/>
          <p14:tracePt t="22647" x="4090988" y="4986338"/>
          <p14:tracePt t="22664" x="4200525" y="4986338"/>
          <p14:tracePt t="22681" x="4281488" y="4986338"/>
          <p14:tracePt t="22697" x="4338638" y="4986338"/>
          <p14:tracePt t="22714" x="4424363" y="4995863"/>
          <p14:tracePt t="22731" x="4462463" y="5000625"/>
          <p14:tracePt t="22747" x="4495800" y="5000625"/>
          <p14:tracePt t="22764" x="4524375" y="5000625"/>
          <p14:tracePt t="22781" x="4552950" y="5000625"/>
          <p14:tracePt t="22797" x="4567238" y="5000625"/>
          <p14:tracePt t="22814" x="4572000" y="5000625"/>
          <p14:tracePt t="22830" x="4581525" y="5000625"/>
          <p14:tracePt t="22867" x="4567238" y="5000625"/>
          <p14:tracePt t="22880" x="4543425" y="5005388"/>
          <p14:tracePt t="22897" x="4371975" y="5033963"/>
          <p14:tracePt t="22914" x="4181475" y="5048250"/>
          <p14:tracePt t="22931" x="4000500" y="5076825"/>
          <p14:tracePt t="22947" x="3824288" y="5105400"/>
          <p14:tracePt t="22949" x="3733800" y="5114925"/>
          <p14:tracePt t="22964" x="3562350" y="5138738"/>
          <p14:tracePt t="22981" x="3462338" y="5138738"/>
          <p14:tracePt t="22997" x="3400425" y="5153025"/>
          <p14:tracePt t="23014" x="3348038" y="5153025"/>
          <p14:tracePt t="23030" x="3324225" y="5153025"/>
          <p14:tracePt t="23047" x="3309938" y="5153025"/>
          <p14:tracePt t="23064" x="3295650" y="5153025"/>
          <p14:tracePt t="23080" x="3286125" y="5153025"/>
          <p14:tracePt t="23097" x="3281363" y="5153025"/>
          <p14:tracePt t="23114" x="3276600" y="5153025"/>
          <p14:tracePt t="23147" x="3305175" y="5148263"/>
          <p14:tracePt t="23164" x="3395663" y="5148263"/>
          <p14:tracePt t="23181" x="3529013" y="5129213"/>
          <p14:tracePt t="23197" x="3709988" y="5129213"/>
          <p14:tracePt t="23214" x="3819525" y="5129213"/>
          <p14:tracePt t="23230" x="3933825" y="5129213"/>
          <p14:tracePt t="23247" x="4057650" y="5129213"/>
          <p14:tracePt t="23264" x="4181475" y="5129213"/>
          <p14:tracePt t="23280" x="4229100" y="5129213"/>
          <p14:tracePt t="23297" x="4267200" y="5129213"/>
          <p14:tracePt t="23314" x="4281488" y="5129213"/>
          <p14:tracePt t="23330" x="4295775" y="5129213"/>
          <p14:tracePt t="23347" x="4300538" y="5129213"/>
          <p14:tracePt t="23364" x="4310063" y="5129213"/>
          <p14:tracePt t="23418" x="4314825" y="5129213"/>
          <p14:tracePt t="23426" x="4319588" y="5129213"/>
          <p14:tracePt t="23433" x="4324350" y="5129213"/>
          <p14:tracePt t="23447" x="4329113" y="5129213"/>
          <p14:tracePt t="23464" x="4338638" y="5129213"/>
          <p14:tracePt t="23480" x="4343400" y="5129213"/>
          <p14:tracePt t="23497" x="4348163" y="5129213"/>
          <p14:tracePt t="23536" x="4338638" y="5129213"/>
          <p14:tracePt t="23547" x="4319588" y="5129213"/>
          <p14:tracePt t="23564" x="4233863" y="5133975"/>
          <p14:tracePt t="23581" x="3990975" y="5143500"/>
          <p14:tracePt t="23597" x="3833813" y="5143500"/>
          <p14:tracePt t="23614" x="3690938" y="5143500"/>
          <p14:tracePt t="23631" x="3524250" y="5143500"/>
          <p14:tracePt t="23647" x="3462338" y="5143500"/>
          <p14:tracePt t="23664" x="3429000" y="5143500"/>
          <p14:tracePt t="23681" x="3409950" y="5143500"/>
          <p14:tracePt t="23697" x="3395663" y="5143500"/>
          <p14:tracePt t="23714" x="3390900" y="5143500"/>
          <p14:tracePt t="23730" x="3386138" y="5143500"/>
          <p14:tracePt t="23747" x="3376613" y="5143500"/>
          <p14:tracePt t="23764" x="3367088" y="5143500"/>
          <p14:tracePt t="23780" x="3362325" y="5143500"/>
          <p14:tracePt t="24043" x="3395663" y="5143500"/>
          <p14:tracePt t="24050" x="3462338" y="5143500"/>
          <p14:tracePt t="24064" x="3576638" y="5133975"/>
          <p14:tracePt t="24080" x="3681413" y="5124450"/>
          <p14:tracePt t="24097" x="3738563" y="5124450"/>
          <p14:tracePt t="24114" x="3790950" y="5124450"/>
          <p14:tracePt t="24130" x="3843338" y="5124450"/>
          <p14:tracePt t="24147" x="3862388" y="5124450"/>
          <p14:tracePt t="24164" x="3886200" y="5124450"/>
          <p14:tracePt t="24180" x="3900488" y="5124450"/>
          <p14:tracePt t="24197" x="3919538" y="5124450"/>
          <p14:tracePt t="24214" x="3933825" y="5124450"/>
          <p14:tracePt t="24231" x="3938588" y="5124450"/>
          <p14:tracePt t="24247" x="3943350" y="5124450"/>
          <p14:tracePt t="24264" x="3952875" y="5124450"/>
          <p14:tracePt t="24299" x="3948113" y="5124450"/>
          <p14:tracePt t="24314" x="3914775" y="5133975"/>
          <p14:tracePt t="24330" x="3843338" y="5138738"/>
          <p14:tracePt t="24347" x="3709988" y="5148263"/>
          <p14:tracePt t="24364" x="3562350" y="5162550"/>
          <p14:tracePt t="24380" x="3386138" y="5162550"/>
          <p14:tracePt t="24397" x="3281363" y="5162550"/>
          <p14:tracePt t="24414" x="3181350" y="5162550"/>
          <p14:tracePt t="24430" x="3128963" y="5153025"/>
          <p14:tracePt t="24447" x="3095625" y="5153025"/>
          <p14:tracePt t="24464" x="3086100" y="5153025"/>
          <p14:tracePt t="24480" x="3076575" y="5153025"/>
          <p14:tracePt t="24497" x="3067050" y="5153025"/>
          <p14:tracePt t="25085" x="3109913" y="5148263"/>
          <p14:tracePt t="25092" x="3152775" y="5148263"/>
          <p14:tracePt t="25100" x="3190875" y="5143500"/>
          <p14:tracePt t="25114" x="3262313" y="5133975"/>
          <p14:tracePt t="25130" x="3305175" y="5133975"/>
          <p14:tracePt t="25147" x="3338513" y="5133975"/>
          <p14:tracePt t="25180" x="3424238" y="5114925"/>
          <p14:tracePt t="25214" x="3505200" y="5095875"/>
          <p14:tracePt t="25230" x="3552825" y="5081588"/>
          <p14:tracePt t="25247" x="3624263" y="5072063"/>
          <p14:tracePt t="25264" x="3667125" y="5072063"/>
          <p14:tracePt t="25280" x="3709988" y="5062538"/>
          <p14:tracePt t="25297" x="3748088" y="5053013"/>
          <p14:tracePt t="25314" x="3805238" y="5053013"/>
          <p14:tracePt t="25330" x="3857625" y="5053013"/>
          <p14:tracePt t="25347" x="3910013" y="5062538"/>
          <p14:tracePt t="25364" x="3967163" y="5072063"/>
          <p14:tracePt t="25381" x="4005263" y="5072063"/>
          <p14:tracePt t="25397" x="4038600" y="5072063"/>
          <p14:tracePt t="25414" x="4067175" y="5072063"/>
          <p14:tracePt t="25431" x="4100513" y="5072063"/>
          <p14:tracePt t="25447" x="4124325" y="5072063"/>
          <p14:tracePt t="25464" x="4152900" y="5072063"/>
          <p14:tracePt t="25480" x="4186238" y="5072063"/>
          <p14:tracePt t="25497" x="4219575" y="5072063"/>
          <p14:tracePt t="25514" x="4233863" y="5072063"/>
          <p14:tracePt t="25531" x="4248150" y="5072063"/>
          <p14:tracePt t="25547" x="4252913" y="5067300"/>
          <p14:tracePt t="25564" x="4262438" y="5067300"/>
          <p14:tracePt t="25580" x="4267200" y="5067300"/>
          <p14:tracePt t="25614" x="4267200" y="5062538"/>
          <p14:tracePt t="25630" x="4267200" y="5033963"/>
          <p14:tracePt t="25647" x="4262438" y="4995863"/>
          <p14:tracePt t="25664" x="4233863" y="4962525"/>
          <p14:tracePt t="25680" x="4181475" y="4900613"/>
          <p14:tracePt t="25697" x="4105275" y="4862513"/>
          <p14:tracePt t="25714" x="4024313" y="4848225"/>
          <p14:tracePt t="25730" x="3938588" y="4833938"/>
          <p14:tracePt t="25747" x="3862388" y="4833938"/>
          <p14:tracePt t="25764" x="3829050" y="4833938"/>
          <p14:tracePt t="25780" x="3800475" y="4833938"/>
          <p14:tracePt t="25797" x="3757613" y="4833938"/>
          <p14:tracePt t="25814" x="3724275" y="4833938"/>
          <p14:tracePt t="25831" x="3671888" y="4843463"/>
          <p14:tracePt t="25847" x="3600450" y="4857750"/>
          <p14:tracePt t="25864" x="3505200" y="4867275"/>
          <p14:tracePt t="25880" x="3452813" y="4881563"/>
          <p14:tracePt t="25897" x="3400425" y="4891088"/>
          <p14:tracePt t="25914" x="3352800" y="4895850"/>
          <p14:tracePt t="25930" x="3290888" y="4905375"/>
          <p14:tracePt t="25947" x="3262313" y="4919663"/>
          <p14:tracePt t="25964" x="3224213" y="4924425"/>
          <p14:tracePt t="25981" x="3190875" y="4938713"/>
          <p14:tracePt t="25997" x="3167063" y="4943475"/>
          <p14:tracePt t="26014" x="3157538" y="4953000"/>
          <p14:tracePt t="26030" x="3152775" y="4953000"/>
          <p14:tracePt t="26047" x="3148013" y="4953000"/>
          <p14:tracePt t="26084" x="3148013" y="4957763"/>
          <p14:tracePt t="26097" x="3148013" y="4962525"/>
          <p14:tracePt t="26114" x="3157538" y="4981575"/>
          <p14:tracePt t="26130" x="3190875" y="5014913"/>
          <p14:tracePt t="26147" x="3248025" y="5048250"/>
          <p14:tracePt t="26164" x="3324225" y="5072063"/>
          <p14:tracePt t="26180" x="3443288" y="5100638"/>
          <p14:tracePt t="26197" x="3514725" y="5110163"/>
          <p14:tracePt t="26214" x="3571875" y="5110163"/>
          <p14:tracePt t="26230" x="3648075" y="5105400"/>
          <p14:tracePt t="26247" x="3686175" y="5105400"/>
          <p14:tracePt t="26264" x="3729038" y="5095875"/>
          <p14:tracePt t="26280" x="3771900" y="5095875"/>
          <p14:tracePt t="26297" x="3838575" y="5081588"/>
          <p14:tracePt t="26314" x="3890963" y="5076825"/>
          <p14:tracePt t="26330" x="3933825" y="5062538"/>
          <p14:tracePt t="26347" x="3976688" y="5057775"/>
          <p14:tracePt t="26364" x="4038600" y="5048250"/>
          <p14:tracePt t="26380" x="4067175" y="5038725"/>
          <p14:tracePt t="26397" x="4090988" y="5038725"/>
          <p14:tracePt t="26414" x="4114800" y="5029200"/>
          <p14:tracePt t="26430" x="4133850" y="5024438"/>
          <p14:tracePt t="26447" x="4143375" y="5019675"/>
          <p14:tracePt t="26464" x="4157663" y="5010150"/>
          <p14:tracePt t="26480" x="4167188" y="5000625"/>
          <p14:tracePt t="26497" x="4171950" y="4995863"/>
          <p14:tracePt t="26514" x="4181475" y="4991100"/>
          <p14:tracePt t="26530" x="4181475" y="4986338"/>
          <p14:tracePt t="26564" x="4181475" y="4981575"/>
          <p14:tracePt t="26580" x="4181475" y="4967288"/>
          <p14:tracePt t="26597" x="4176713" y="4948238"/>
          <p14:tracePt t="26614" x="4157663" y="4929188"/>
          <p14:tracePt t="26630" x="4129088" y="4910138"/>
          <p14:tracePt t="26647" x="4086225" y="4891088"/>
          <p14:tracePt t="26664" x="4005263" y="4876800"/>
          <p14:tracePt t="26680" x="3957638" y="4867275"/>
          <p14:tracePt t="26697" x="3914775" y="4867275"/>
          <p14:tracePt t="26714" x="3876675" y="4867275"/>
          <p14:tracePt t="26730" x="3819525" y="4867275"/>
          <p14:tracePt t="26747" x="3767138" y="4867275"/>
          <p14:tracePt t="26764" x="3714750" y="4867275"/>
          <p14:tracePt t="26780" x="3667125" y="4872038"/>
          <p14:tracePt t="26797" x="3581400" y="4872038"/>
          <p14:tracePt t="26814" x="3533775" y="4872038"/>
          <p14:tracePt t="26830" x="3486150" y="4872038"/>
          <p14:tracePt t="26847" x="3409950" y="4872038"/>
          <p14:tracePt t="26864" x="3357563" y="4872038"/>
          <p14:tracePt t="26880" x="3309938" y="4881563"/>
          <p14:tracePt t="26897" x="3271838" y="4886325"/>
          <p14:tracePt t="26914" x="3219450" y="4895850"/>
          <p14:tracePt t="26930" x="3190875" y="4895850"/>
          <p14:tracePt t="26947" x="3167063" y="4910138"/>
          <p14:tracePt t="26964" x="3152775" y="4914900"/>
          <p14:tracePt t="26980" x="3138488" y="4914900"/>
          <p14:tracePt t="26997" x="3128963" y="4914900"/>
          <p14:tracePt t="27014" x="3124200" y="4914900"/>
          <p14:tracePt t="27030" x="3119438" y="4914900"/>
          <p14:tracePt t="27090" x="3119438" y="4919663"/>
          <p14:tracePt t="27105" x="3119438" y="4924425"/>
          <p14:tracePt t="27112" x="3119438" y="4929188"/>
          <p14:tracePt t="27119" x="3124200" y="4929188"/>
          <p14:tracePt t="27130" x="3124200" y="4938713"/>
          <p14:tracePt t="27147" x="3143250" y="4948238"/>
          <p14:tracePt t="27163" x="3209925" y="4986338"/>
          <p14:tracePt t="27180" x="3267075" y="5014913"/>
          <p14:tracePt t="27197" x="3309938" y="5033963"/>
          <p14:tracePt t="27214" x="3348038" y="5048250"/>
          <p14:tracePt t="27232" x="3395663" y="5057775"/>
          <p14:tracePt t="27247" x="3419475" y="5067300"/>
          <p14:tracePt t="27263" x="3452813" y="5076825"/>
          <p14:tracePt t="27281" x="3500438" y="5076825"/>
          <p14:tracePt t="27297" x="3538538" y="5076825"/>
          <p14:tracePt t="27314" x="3581400" y="5076825"/>
          <p14:tracePt t="27330" x="3624263" y="5076825"/>
          <p14:tracePt t="27347" x="3667125" y="5072063"/>
          <p14:tracePt t="27363" x="3705225" y="5053013"/>
          <p14:tracePt t="27380" x="3748088" y="5043488"/>
          <p14:tracePt t="27397" x="3781425" y="5033963"/>
          <p14:tracePt t="27414" x="3833813" y="5019675"/>
          <p14:tracePt t="27430" x="3871913" y="5010150"/>
          <p14:tracePt t="27447" x="3914775" y="5005388"/>
          <p14:tracePt t="27464" x="3976688" y="4995863"/>
          <p14:tracePt t="27480" x="4010025" y="4995863"/>
          <p14:tracePt t="27497" x="4048125" y="4995863"/>
          <p14:tracePt t="27513" x="4081463" y="4995863"/>
          <p14:tracePt t="27530" x="4129088" y="4995863"/>
          <p14:tracePt t="27547" x="4162425" y="4995863"/>
          <p14:tracePt t="27563" x="4191000" y="4995863"/>
          <p14:tracePt t="27580" x="4219575" y="4995863"/>
          <p14:tracePt t="27597" x="4252913" y="4995863"/>
          <p14:tracePt t="27613" x="4262438" y="4995863"/>
          <p14:tracePt t="27630" x="4276725" y="4986338"/>
          <p14:tracePt t="27647" x="4291013" y="4981575"/>
          <p14:tracePt t="27663" x="4314825" y="4972050"/>
          <p14:tracePt t="27680" x="4319588" y="4972050"/>
          <p14:tracePt t="27697" x="4324350" y="4972050"/>
          <p14:tracePt t="27714" x="4329113" y="4972050"/>
          <p14:tracePt t="27747" x="4329113" y="4967288"/>
          <p14:tracePt t="27764" x="4329113" y="4957763"/>
          <p14:tracePt t="27780" x="4300538" y="4948238"/>
          <p14:tracePt t="27797" x="4271963" y="4929188"/>
          <p14:tracePt t="27814" x="4233863" y="4919663"/>
          <p14:tracePt t="27830" x="4200525" y="4910138"/>
          <p14:tracePt t="27847" x="4152900" y="4900613"/>
          <p14:tracePt t="27864" x="4114800" y="4886325"/>
          <p14:tracePt t="27880" x="4062413" y="4881563"/>
          <p14:tracePt t="27897" x="3967163" y="4867275"/>
          <p14:tracePt t="27914" x="3895725" y="4862513"/>
          <p14:tracePt t="27930" x="3829050" y="4862513"/>
          <p14:tracePt t="27947" x="3776663" y="4862513"/>
          <p14:tracePt t="27964" x="3681413" y="4872038"/>
          <p14:tracePt t="27980" x="3624263" y="4876800"/>
          <p14:tracePt t="27997" x="3571875" y="4881563"/>
          <p14:tracePt t="28014" x="3519488" y="4895850"/>
          <p14:tracePt t="28030" x="3452813" y="4910138"/>
          <p14:tracePt t="28047" x="3414713" y="4914900"/>
          <p14:tracePt t="28063" x="3371850" y="4919663"/>
          <p14:tracePt t="28080" x="3328988" y="4933950"/>
          <p14:tracePt t="28097" x="3267075" y="4948238"/>
          <p14:tracePt t="28113" x="3228975" y="4957763"/>
          <p14:tracePt t="28130" x="3200400" y="4962525"/>
          <p14:tracePt t="28147" x="3181350" y="4972050"/>
          <p14:tracePt t="28164" x="3176588" y="4972050"/>
          <p14:tracePt t="28180" x="3171825" y="4972050"/>
          <p14:tracePt t="28197" x="3167063" y="4972050"/>
          <p14:tracePt t="28213" x="3162300" y="4976813"/>
          <p14:tracePt t="28230" x="3162300" y="4986338"/>
          <p14:tracePt t="28247" x="3167063" y="4995863"/>
          <p14:tracePt t="28263" x="3186113" y="5019675"/>
          <p14:tracePt t="28280" x="3238500" y="5043488"/>
          <p14:tracePt t="28297" x="3290888" y="5057775"/>
          <p14:tracePt t="28313" x="3348038" y="5057775"/>
          <p14:tracePt t="28330" x="3467100" y="5048250"/>
          <p14:tracePt t="28347" x="3538538" y="5033963"/>
          <p14:tracePt t="28363" x="3590925" y="5019675"/>
          <p14:tracePt t="28380" x="3638550" y="5014913"/>
          <p14:tracePt t="28398" x="3724275" y="5010150"/>
          <p14:tracePt t="28414" x="3776663" y="5000625"/>
          <p14:tracePt t="28430" x="3833813" y="5000625"/>
          <p14:tracePt t="28447" x="3881438" y="5000625"/>
          <p14:tracePt t="28449" x="3914775" y="5000625"/>
          <p14:tracePt t="28464" x="3967163" y="5000625"/>
          <p14:tracePt t="28480" x="4010025" y="5000625"/>
          <p14:tracePt t="28497" x="4038600" y="5000625"/>
          <p14:tracePt t="28513" x="4067175" y="5000625"/>
          <p14:tracePt t="28530" x="4114800" y="4995863"/>
          <p14:tracePt t="28547" x="4148138" y="4981575"/>
          <p14:tracePt t="28563" x="4176713" y="4981575"/>
          <p14:tracePt t="28580" x="4224338" y="4972050"/>
          <p14:tracePt t="28597" x="4252913" y="4967288"/>
          <p14:tracePt t="28613" x="4291013" y="4957763"/>
          <p14:tracePt t="28630" x="4314825" y="4953000"/>
          <p14:tracePt t="28647" x="4343400" y="4948238"/>
          <p14:tracePt t="28663" x="4352925" y="4943475"/>
          <p14:tracePt t="28680" x="4367213" y="4938713"/>
          <p14:tracePt t="28697" x="4376738" y="4938713"/>
          <p14:tracePt t="28713" x="4386263" y="4938713"/>
          <p14:tracePt t="28764" x="4386263" y="4933950"/>
          <p14:tracePt t="28772" x="4386263" y="4929188"/>
          <p14:tracePt t="28780" x="4381500" y="4929188"/>
          <p14:tracePt t="28797" x="4362450" y="4919663"/>
          <p14:tracePt t="28813" x="4319588" y="4900613"/>
          <p14:tracePt t="28830" x="4233863" y="4881563"/>
          <p14:tracePt t="28847" x="4191000" y="4881563"/>
          <p14:tracePt t="28863" x="4152900" y="4881563"/>
          <p14:tracePt t="28880" x="4110038" y="4881563"/>
          <p14:tracePt t="28897" x="4057650" y="4881563"/>
          <p14:tracePt t="28913" x="4024313" y="4881563"/>
          <p14:tracePt t="28930" x="3976688" y="4881563"/>
          <p14:tracePt t="28947" x="3933825" y="4886325"/>
          <p14:tracePt t="28948" x="3919538" y="4895850"/>
          <p14:tracePt t="28963" x="3881438" y="4900613"/>
          <p14:tracePt t="28980" x="3852863" y="4910138"/>
          <p14:tracePt t="28997" x="3814763" y="4919663"/>
          <p14:tracePt t="29014" x="3767138" y="4919663"/>
          <p14:tracePt t="29030" x="3738563" y="4919663"/>
          <p14:tracePt t="29047" x="3695700" y="4919663"/>
          <p14:tracePt t="29063" x="3652838" y="4919663"/>
          <p14:tracePt t="29080" x="3581400" y="4924425"/>
          <p14:tracePt t="29097" x="3519488" y="4924425"/>
          <p14:tracePt t="29113" x="3471863" y="4929188"/>
          <p14:tracePt t="29130" x="3409950" y="4938713"/>
          <p14:tracePt t="29147" x="3338513" y="4943475"/>
          <p14:tracePt t="29163" x="3290888" y="4948238"/>
          <p14:tracePt t="29180" x="3257550" y="4962525"/>
          <p14:tracePt t="29197" x="3214688" y="4981575"/>
          <p14:tracePt t="29213" x="3190875" y="4991100"/>
          <p14:tracePt t="29230" x="3176588" y="4995863"/>
          <p14:tracePt t="29247" x="3167063" y="5005388"/>
          <p14:tracePt t="29263" x="3157538" y="5005388"/>
          <p14:tracePt t="29280" x="3152775" y="5005388"/>
          <p14:tracePt t="29323" x="3152775" y="5010150"/>
          <p14:tracePt t="29331" x="3152775" y="5014913"/>
          <p14:tracePt t="29347" x="3157538" y="5029200"/>
          <p14:tracePt t="29363" x="3190875" y="5053013"/>
          <p14:tracePt t="29380" x="3243263" y="5076825"/>
          <p14:tracePt t="29397" x="3333750" y="5100638"/>
          <p14:tracePt t="29414" x="3400425" y="5105400"/>
          <p14:tracePt t="29430" x="3462338" y="5105400"/>
          <p14:tracePt t="29447" x="3557588" y="5081588"/>
          <p14:tracePt t="29464" x="3600450" y="5076825"/>
          <p14:tracePt t="29480" x="3638550" y="5072063"/>
          <p14:tracePt t="29497" x="3667125" y="5067300"/>
          <p14:tracePt t="29513" x="3719513" y="5067300"/>
          <p14:tracePt t="29530" x="3762375" y="5067300"/>
          <p14:tracePt t="29547" x="3814763" y="5067300"/>
          <p14:tracePt t="29563" x="3862388" y="5067300"/>
          <p14:tracePt t="29580" x="3938588" y="5067300"/>
          <p14:tracePt t="29597" x="3971925" y="5067300"/>
          <p14:tracePt t="29613" x="4010025" y="5072063"/>
          <p14:tracePt t="29630" x="4043363" y="5072063"/>
          <p14:tracePt t="29647" x="4062413" y="5072063"/>
          <p14:tracePt t="29663" x="4076700" y="5072063"/>
          <p14:tracePt t="29680" x="4090988" y="5072063"/>
          <p14:tracePt t="29697" x="4124325" y="5072063"/>
          <p14:tracePt t="29713" x="4133850" y="5067300"/>
          <p14:tracePt t="29730" x="4148138" y="5062538"/>
          <p14:tracePt t="29747" x="4167188" y="5053013"/>
          <p14:tracePt t="29763" x="4176713" y="5043488"/>
          <p14:tracePt t="29780" x="4181475" y="5043488"/>
          <p14:tracePt t="30277" x="4114800" y="5043488"/>
          <p14:tracePt t="30284" x="4005263" y="5043488"/>
          <p14:tracePt t="30298" x="3914775" y="5033963"/>
          <p14:tracePt t="30314" x="3648075" y="5005388"/>
          <p14:tracePt t="30330" x="3467100" y="4981575"/>
          <p14:tracePt t="30347" x="3333750" y="4962525"/>
          <p14:tracePt t="30363" x="3214688" y="4938713"/>
          <p14:tracePt t="30397" x="2971800" y="4891088"/>
          <p14:tracePt t="30430" x="2867025" y="4862513"/>
          <p14:tracePt t="30447" x="2809875" y="4852988"/>
          <p14:tracePt t="30463" x="2776538" y="4848225"/>
          <p14:tracePt t="30480" x="2733675" y="4833938"/>
          <p14:tracePt t="30497" x="2676525" y="4819650"/>
          <p14:tracePt t="30513" x="2633663" y="4819650"/>
          <p14:tracePt t="30530" x="2605088" y="4819650"/>
          <p14:tracePt t="30547" x="2562225" y="4819650"/>
          <p14:tracePt t="30563" x="2519363" y="4819650"/>
          <p14:tracePt t="30580" x="2481263" y="4814888"/>
          <p14:tracePt t="30597" x="2452688" y="4810125"/>
          <p14:tracePt t="30613" x="2424113" y="4805363"/>
          <p14:tracePt t="30630" x="2376488" y="4791075"/>
          <p14:tracePt t="30647" x="2338388" y="4786313"/>
          <p14:tracePt t="30663" x="2309813" y="4781550"/>
          <p14:tracePt t="30680" x="2276475" y="4781550"/>
          <p14:tracePt t="30697" x="2262188" y="4781550"/>
          <p14:tracePt t="30713" x="2257425" y="4781550"/>
          <p14:tracePt t="30730" x="2252663" y="4781550"/>
          <p14:tracePt t="30747" x="2243138" y="4781550"/>
          <p14:tracePt t="30835" x="2243138" y="4776788"/>
          <p14:tracePt t="30843" x="2247900" y="4776788"/>
          <p14:tracePt t="30850" x="2262188" y="4767263"/>
          <p14:tracePt t="30863" x="2286000" y="4767263"/>
          <p14:tracePt t="30880" x="2419350" y="4772025"/>
          <p14:tracePt t="30897" x="2557463" y="4781550"/>
          <p14:tracePt t="30913" x="2657475" y="4791075"/>
          <p14:tracePt t="30930" x="2752725" y="4791075"/>
          <p14:tracePt t="30947" x="2795588" y="4791075"/>
          <p14:tracePt t="30963" x="2824163" y="4781550"/>
          <p14:tracePt t="30980" x="2862263" y="4776788"/>
          <p14:tracePt t="30997" x="2914650" y="4762500"/>
          <p14:tracePt t="31013" x="2967038" y="4757738"/>
          <p14:tracePt t="31030" x="3014663" y="4752975"/>
          <p14:tracePt t="31047" x="3067050" y="4752975"/>
          <p14:tracePt t="31063" x="3133725" y="4738688"/>
          <p14:tracePt t="31080" x="3162300" y="4733925"/>
          <p14:tracePt t="31097" x="3195638" y="4719638"/>
          <p14:tracePt t="31113" x="3233738" y="4710113"/>
          <p14:tracePt t="31130" x="3248025" y="4710113"/>
          <p14:tracePt t="31147" x="3252788" y="4710113"/>
          <p14:tracePt t="31163" x="3257550" y="4710113"/>
          <p14:tracePt t="31180" x="3267075" y="4710113"/>
          <p14:tracePt t="31254" x="3271838" y="4710113"/>
          <p14:tracePt t="31489" x="3252788" y="4729163"/>
          <p14:tracePt t="31496" x="3200400" y="4772025"/>
          <p14:tracePt t="31504" x="3152775" y="4814888"/>
          <p14:tracePt t="31513" x="3100388" y="4848225"/>
          <p14:tracePt t="31530" x="2976563" y="4943475"/>
          <p14:tracePt t="31547" x="2805113" y="5081588"/>
          <p14:tracePt t="31563" x="2690813" y="5162550"/>
          <p14:tracePt t="31580" x="2600325" y="5224463"/>
          <p14:tracePt t="31597" x="2524125" y="5281613"/>
          <p14:tracePt t="31614" x="2409825" y="5334000"/>
          <p14:tracePt t="31630" x="2333625" y="5367338"/>
          <p14:tracePt t="31647" x="2281238" y="5386388"/>
          <p14:tracePt t="31663" x="2243138" y="5395913"/>
          <p14:tracePt t="31680" x="2195513" y="5414963"/>
          <p14:tracePt t="31697" x="2185988" y="5419725"/>
          <p14:tracePt t="31713" x="2176463" y="5419725"/>
          <p14:tracePt t="31730" x="2166938" y="5419725"/>
          <p14:tracePt t="31747" x="2157413" y="5419725"/>
          <p14:tracePt t="31780" x="2152650" y="5419725"/>
          <p14:tracePt t="31797" x="2147888" y="5419725"/>
          <p14:tracePt t="31813" x="2138363" y="5429250"/>
          <p14:tracePt t="31830" x="2124075" y="5438775"/>
          <p14:tracePt t="31846" x="2090738" y="5462588"/>
          <p14:tracePt t="31863" x="1995488" y="5529263"/>
          <p14:tracePt t="31880" x="1914525" y="5586413"/>
          <p14:tracePt t="31896" x="1828800" y="5643563"/>
          <p14:tracePt t="31913" x="1752600" y="5681663"/>
          <p14:tracePt t="31930" x="1647825" y="5724525"/>
          <p14:tracePt t="31946" x="1590675" y="5724525"/>
          <p14:tracePt t="31963" x="1528763" y="5715000"/>
          <p14:tracePt t="31980" x="1452563" y="5672138"/>
          <p14:tracePt t="31996" x="1404938" y="5619750"/>
          <p14:tracePt t="32013" x="1362075" y="5562600"/>
          <p14:tracePt t="32030" x="1343025" y="5524500"/>
          <p14:tracePt t="32047" x="1323975" y="5462588"/>
          <p14:tracePt t="32063" x="1323975" y="5405438"/>
          <p14:tracePt t="32080" x="1347788" y="5338763"/>
          <p14:tracePt t="32096" x="1376363" y="5272088"/>
          <p14:tracePt t="32113" x="1462088" y="5200650"/>
          <p14:tracePt t="32130" x="1562100" y="5148263"/>
          <p14:tracePt t="32147" x="1666875" y="5119688"/>
          <p14:tracePt t="32163" x="1771650" y="5119688"/>
          <p14:tracePt t="32180" x="1909763" y="5129213"/>
          <p14:tracePt t="32196" x="1962150" y="5157788"/>
          <p14:tracePt t="32213" x="2009775" y="5191125"/>
          <p14:tracePt t="32230" x="2052638" y="5238750"/>
          <p14:tracePt t="32246" x="2076450" y="5267325"/>
          <p14:tracePt t="32263" x="2095500" y="5291138"/>
          <p14:tracePt t="32280" x="2105025" y="5314950"/>
          <p14:tracePt t="32297" x="2119313" y="5343525"/>
          <p14:tracePt t="32313" x="2124075" y="5362575"/>
          <p14:tracePt t="32330" x="2124075" y="5381625"/>
          <p14:tracePt t="32346" x="2124075" y="5395913"/>
          <p14:tracePt t="32363" x="2124075" y="5405438"/>
          <p14:tracePt t="32380" x="2124075" y="5410200"/>
          <p14:tracePt t="32396" x="2124075" y="5414963"/>
          <p14:tracePt t="32413" x="2124075" y="5419725"/>
          <p14:tracePt t="32730" x="2300288" y="5443538"/>
          <p14:tracePt t="32737" x="2633663" y="5519738"/>
          <p14:tracePt t="32746" x="3062288" y="5638800"/>
          <p14:tracePt t="32764" x="3895725" y="5881688"/>
          <p14:tracePt t="32781" x="5148263" y="6057900"/>
          <p14:tracePt t="32797" x="5991225" y="6091238"/>
          <p14:tracePt t="32814" x="6677025" y="6067425"/>
          <p14:tracePt t="32847" x="7477125" y="5943600"/>
          <p14:tracePt t="32881" x="7586663" y="5924550"/>
          <p14:tracePt t="32897" x="7586663" y="5919788"/>
          <p14:tracePt t="33082" x="7610475" y="5891213"/>
          <p14:tracePt t="33089" x="7643813" y="5862638"/>
          <p14:tracePt t="33097" x="7691438" y="5829300"/>
          <p14:tracePt t="33113" x="7772400" y="5767388"/>
          <p14:tracePt t="33130" x="7853363" y="5710238"/>
          <p14:tracePt t="33146" x="7929563" y="5672138"/>
          <p14:tracePt t="33163" x="8034338" y="5610225"/>
          <p14:tracePt t="33180" x="8101013" y="5576888"/>
          <p14:tracePt t="33196" x="8148638" y="5538788"/>
          <p14:tracePt t="33213" x="8177213" y="5514975"/>
          <p14:tracePt t="33230" x="8191500" y="5500688"/>
          <p14:tracePt t="33246" x="8196263" y="5495925"/>
          <p14:tracePt t="33280" x="8191500" y="5500688"/>
          <p14:tracePt t="33296" x="8162925" y="5524500"/>
          <p14:tracePt t="33313" x="8096250" y="5562600"/>
          <p14:tracePt t="33330" x="7986713" y="5624513"/>
          <p14:tracePt t="33346" x="7758113" y="5700713"/>
          <p14:tracePt t="33363" x="7653338" y="5724525"/>
          <p14:tracePt t="33380" x="7577138" y="5743575"/>
          <p14:tracePt t="33396" x="7534275" y="5743575"/>
          <p14:tracePt t="33413" x="7481888" y="5734050"/>
          <p14:tracePt t="33430" x="7453313" y="5700713"/>
          <p14:tracePt t="33446" x="7396163" y="5614988"/>
          <p14:tracePt t="33463" x="7348538" y="5453063"/>
          <p14:tracePt t="33480" x="7339013" y="5372100"/>
          <p14:tracePt t="33496" x="7348538" y="5300663"/>
          <p14:tracePt t="33513" x="7381875" y="5200650"/>
          <p14:tracePt t="33530" x="7439025" y="5095875"/>
          <p14:tracePt t="33546" x="7467600" y="5067300"/>
          <p14:tracePt t="33563" x="7519988" y="5048250"/>
          <p14:tracePt t="33580" x="7567613" y="5048250"/>
          <p14:tracePt t="33596" x="7667625" y="5100638"/>
          <p14:tracePt t="33613" x="7724775" y="5124450"/>
          <p14:tracePt t="33630" x="7748588" y="5148263"/>
          <p14:tracePt t="33647" x="7777163" y="5186363"/>
          <p14:tracePt t="33663" x="7786688" y="5200650"/>
          <p14:tracePt t="33680" x="7791450" y="5224463"/>
          <p14:tracePt t="33696" x="7791450" y="5243513"/>
          <p14:tracePt t="33713" x="7767638" y="5300663"/>
          <p14:tracePt t="33730" x="7724775" y="5348288"/>
          <p14:tracePt t="33746" x="7658100" y="5405438"/>
          <p14:tracePt t="33763" x="7596188" y="5453063"/>
          <p14:tracePt t="33780" x="7543800" y="5495925"/>
          <p14:tracePt t="33796" x="7529513" y="5505450"/>
          <p14:tracePt t="33813" x="7519988" y="5514975"/>
          <p14:tracePt t="33830" x="7515225" y="5514975"/>
          <p14:tracePt t="33846" x="7505700" y="5514975"/>
          <p14:tracePt t="33863" x="7500938" y="5514975"/>
          <p14:tracePt t="34139" x="7424738" y="5543550"/>
          <p14:tracePt t="34148" x="7296150" y="5572125"/>
          <p14:tracePt t="34154" x="7181850" y="5600700"/>
          <p14:tracePt t="34163" x="7081838" y="5629275"/>
          <p14:tracePt t="34180" x="6767513" y="5681663"/>
          <p14:tracePt t="34196" x="6505575" y="5715000"/>
          <p14:tracePt t="34230" x="6057900" y="5757863"/>
          <p14:tracePt t="34263" x="5810250" y="5776913"/>
          <p14:tracePt t="34280" x="5648325" y="5791200"/>
          <p14:tracePt t="34296" x="5548313" y="5800725"/>
          <p14:tracePt t="34313" x="5457825" y="5805488"/>
          <p14:tracePt t="34330" x="5357813" y="5819775"/>
          <p14:tracePt t="34346" x="5286375" y="5838825"/>
          <p14:tracePt t="34363" x="5191125" y="5862638"/>
          <p14:tracePt t="34380" x="5110163" y="5881688"/>
          <p14:tracePt t="34396" x="4986338" y="5929313"/>
          <p14:tracePt t="34413" x="4924425" y="5943600"/>
          <p14:tracePt t="34430" x="4848225" y="5967413"/>
          <p14:tracePt t="34446" x="4800600" y="5972175"/>
          <p14:tracePt t="34448" x="4762500" y="5976938"/>
          <p14:tracePt t="34463" x="4705350" y="5986463"/>
          <p14:tracePt t="34480" x="4633913" y="6000750"/>
          <p14:tracePt t="34496" x="4567238" y="6000750"/>
          <p14:tracePt t="34513" x="4471988" y="6000750"/>
          <p14:tracePt t="34530" x="4405313" y="6000750"/>
          <p14:tracePt t="34546" x="4338638" y="6000750"/>
          <p14:tracePt t="34563" x="4291013" y="6000750"/>
          <p14:tracePt t="34580" x="4229100" y="6015038"/>
          <p14:tracePt t="34596" x="4191000" y="6024563"/>
          <p14:tracePt t="34613" x="4162425" y="6038850"/>
          <p14:tracePt t="34630" x="4138613" y="6043613"/>
          <p14:tracePt t="34646" x="4124325" y="6053138"/>
          <p14:tracePt t="34663" x="4114800" y="6053138"/>
          <p14:tracePt t="34680" x="4110038" y="6053138"/>
          <p14:tracePt t="34697" x="4105275" y="6053138"/>
          <p14:tracePt t="34713" x="4095750" y="6053138"/>
          <p14:tracePt t="35703" x="4010025" y="6053138"/>
          <p14:tracePt t="35710" x="3900488" y="6048375"/>
          <p14:tracePt t="35718" x="3776663" y="6038850"/>
          <p14:tracePt t="35730" x="3638550" y="6029325"/>
          <p14:tracePt t="35746" x="3386138" y="5991225"/>
          <p14:tracePt t="35763" x="3048000" y="5881688"/>
          <p14:tracePt t="35796" x="2733675" y="5748338"/>
          <p14:tracePt t="35830" x="2471738" y="5634038"/>
          <p14:tracePt t="35846" x="2395538" y="5600700"/>
          <p14:tracePt t="35863" x="2343150" y="5581650"/>
          <p14:tracePt t="35880" x="2295525" y="5562600"/>
          <p14:tracePt t="35896" x="2266950" y="5553075"/>
          <p14:tracePt t="35913" x="2247900" y="5543550"/>
          <p14:tracePt t="35930" x="2233613" y="5538788"/>
          <p14:tracePt t="35946" x="2224088" y="5529263"/>
          <p14:tracePt t="35963" x="2219325" y="5519738"/>
          <p14:tracePt t="35979" x="2219325" y="5514975"/>
          <p14:tracePt t="35996" x="2219325" y="5505450"/>
          <p14:tracePt t="36013" x="2219325" y="5495925"/>
          <p14:tracePt t="36029" x="2219325" y="5491163"/>
          <p14:tracePt t="36046" x="2209800" y="5486400"/>
          <p14:tracePt t="36063" x="2157413" y="5476875"/>
          <p14:tracePt t="36080" x="2100263" y="5476875"/>
          <p14:tracePt t="36096" x="2019300" y="5481638"/>
          <p14:tracePt t="36113" x="1938338" y="5505450"/>
          <p14:tracePt t="36129" x="1838325" y="5534025"/>
          <p14:tracePt t="36146" x="1766888" y="5538788"/>
          <p14:tracePt t="36163" x="1704975" y="5548313"/>
          <p14:tracePt t="36180" x="1657350" y="5543550"/>
          <p14:tracePt t="36196" x="1600200" y="5519738"/>
          <p14:tracePt t="36213" x="1576388" y="5491163"/>
          <p14:tracePt t="36229" x="1543050" y="5443538"/>
          <p14:tracePt t="36246" x="1514475" y="5386388"/>
          <p14:tracePt t="36263" x="1500188" y="5343525"/>
          <p14:tracePt t="36279" x="1500188" y="5310188"/>
          <p14:tracePt t="36296" x="1519238" y="5262563"/>
          <p14:tracePt t="36313" x="1604963" y="5162550"/>
          <p14:tracePt t="36329" x="1700213" y="5091113"/>
          <p14:tracePt t="36346" x="1819275" y="5029200"/>
          <p14:tracePt t="36363" x="1933575" y="5005388"/>
          <p14:tracePt t="36380" x="2076450" y="5024438"/>
          <p14:tracePt t="36396" x="2119313" y="5048250"/>
          <p14:tracePt t="36413" x="2152650" y="5072063"/>
          <p14:tracePt t="36430" x="2176463" y="5110163"/>
          <p14:tracePt t="36446" x="2185988" y="5129213"/>
          <p14:tracePt t="36463" x="2185988" y="5157788"/>
          <p14:tracePt t="36479" x="2185988" y="5186363"/>
          <p14:tracePt t="36496" x="2181225" y="5229225"/>
          <p14:tracePt t="36513" x="2166938" y="5253038"/>
          <p14:tracePt t="36530" x="2162175" y="5267325"/>
          <p14:tracePt t="36546" x="2157413" y="5276850"/>
          <p14:tracePt t="36563" x="2147888" y="5286375"/>
          <p14:tracePt t="36579" x="2147888" y="5291138"/>
          <p14:tracePt t="36614" x="2147888" y="5295900"/>
          <p14:tracePt t="37230" x="2205038" y="5295900"/>
          <p14:tracePt t="37238" x="2281238" y="5295900"/>
          <p14:tracePt t="37246" x="2347913" y="5291138"/>
          <p14:tracePt t="37263" x="2505075" y="5272088"/>
          <p14:tracePt t="37280" x="2652713" y="5257800"/>
          <p14:tracePt t="37297" x="2833688" y="5248275"/>
          <p14:tracePt t="37313" x="2938463" y="5253038"/>
          <p14:tracePt t="37346" x="3124200" y="5300663"/>
          <p14:tracePt t="37379" x="3252788" y="5338763"/>
          <p14:tracePt t="37396" x="3281363" y="5343525"/>
          <p14:tracePt t="37413" x="3305175" y="5353050"/>
          <p14:tracePt t="37429" x="3338513" y="5362575"/>
          <p14:tracePt t="37446" x="3357563" y="5362575"/>
          <p14:tracePt t="37463" x="3376613" y="5362575"/>
          <p14:tracePt t="37480" x="3409950" y="5367338"/>
          <p14:tracePt t="37496" x="3419475" y="5367338"/>
          <p14:tracePt t="37513" x="3424238" y="5367338"/>
          <p14:tracePt t="37529" x="3429000" y="5367338"/>
          <p14:tracePt t="37546" x="3429000" y="5372100"/>
          <p14:tracePt t="37563" x="3429000" y="5381625"/>
          <p14:tracePt t="37579" x="3429000" y="5391150"/>
          <p14:tracePt t="37596" x="3419475" y="5414963"/>
          <p14:tracePt t="37613" x="3395663" y="5462588"/>
          <p14:tracePt t="37629" x="3371850" y="5505450"/>
          <p14:tracePt t="37646" x="3338513" y="5553075"/>
          <p14:tracePt t="37663" x="3290888" y="5586413"/>
          <p14:tracePt t="37679" x="3200400" y="5624513"/>
          <p14:tracePt t="37696" x="3148013" y="5629275"/>
          <p14:tracePt t="37713" x="3105150" y="5619750"/>
          <p14:tracePt t="37730" x="3062288" y="5586413"/>
          <p14:tracePt t="37746" x="3028950" y="5538788"/>
          <p14:tracePt t="37763" x="3005138" y="5410200"/>
          <p14:tracePt t="37779" x="3000375" y="5286375"/>
          <p14:tracePt t="37796" x="3028950" y="5186363"/>
          <p14:tracePt t="37814" x="3076575" y="5148263"/>
          <p14:tracePt t="37829" x="3171825" y="5114925"/>
          <p14:tracePt t="37846" x="3267075" y="5095875"/>
          <p14:tracePt t="37863" x="3381375" y="5110163"/>
          <p14:tracePt t="37879" x="3448050" y="5129213"/>
          <p14:tracePt t="37896" x="3486150" y="5162550"/>
          <p14:tracePt t="37913" x="3524250" y="5224463"/>
          <p14:tracePt t="37929" x="3519488" y="5276850"/>
          <p14:tracePt t="37946" x="3514725" y="5295900"/>
          <p14:tracePt t="38134" x="3571875" y="5295900"/>
          <p14:tracePt t="38141" x="3648075" y="5295900"/>
          <p14:tracePt t="38148" x="3724275" y="5295900"/>
          <p14:tracePt t="38163" x="3848100" y="5295900"/>
          <p14:tracePt t="38179" x="3948113" y="5295900"/>
          <p14:tracePt t="38196" x="4043363" y="5300663"/>
          <p14:tracePt t="38213" x="4114800" y="5310188"/>
          <p14:tracePt t="38229" x="4176713" y="5329238"/>
          <p14:tracePt t="38246" x="4195763" y="5334000"/>
          <p14:tracePt t="38263" x="4210050" y="5357813"/>
          <p14:tracePt t="38279" x="4219575" y="5391150"/>
          <p14:tracePt t="38296" x="4214813" y="5462588"/>
          <p14:tracePt t="38313" x="4186238" y="5510213"/>
          <p14:tracePt t="38329" x="4138613" y="5543550"/>
          <p14:tracePt t="38346" x="3981450" y="5624513"/>
          <p14:tracePt t="38363" x="3843338" y="5657850"/>
          <p14:tracePt t="38379" x="3729038" y="5657850"/>
          <p14:tracePt t="38396" x="3681413" y="5657850"/>
          <p14:tracePt t="38413" x="3638550" y="5614988"/>
          <p14:tracePt t="38429" x="3629025" y="5500688"/>
          <p14:tracePt t="38446" x="3648075" y="5414963"/>
          <p14:tracePt t="38464" x="3748088" y="5324475"/>
          <p14:tracePt t="38479" x="3890963" y="5276850"/>
          <p14:tracePt t="38496" x="4086225" y="5272088"/>
          <p14:tracePt t="38513" x="4267200" y="5291138"/>
          <p14:tracePt t="38529" x="4376738" y="5324475"/>
          <p14:tracePt t="38546" x="4495800" y="5414963"/>
          <p14:tracePt t="38563" x="4519613" y="5467350"/>
          <p14:tracePt t="38579" x="4533900" y="5519738"/>
          <p14:tracePt t="38596" x="4500563" y="5567363"/>
          <p14:tracePt t="38758" x="4595813" y="5553075"/>
          <p14:tracePt t="38765" x="4705350" y="5543550"/>
          <p14:tracePt t="38772" x="4819650" y="5534025"/>
          <p14:tracePt t="38780" x="4929188" y="5534025"/>
          <p14:tracePt t="38796" x="5081588" y="5534025"/>
          <p14:tracePt t="38812" x="5205413" y="5534025"/>
          <p14:tracePt t="38829" x="5329238" y="5534025"/>
          <p14:tracePt t="38846" x="5476875" y="5529263"/>
          <p14:tracePt t="38863" x="5548313" y="5519738"/>
          <p14:tracePt t="38879" x="5591175" y="5505450"/>
          <p14:tracePt t="38896" x="5629275" y="5500688"/>
          <p14:tracePt t="38913" x="5691188" y="5491163"/>
          <p14:tracePt t="38929" x="5734050" y="5481638"/>
          <p14:tracePt t="38946" x="5776913" y="5472113"/>
          <p14:tracePt t="38963" x="5838825" y="5472113"/>
          <p14:tracePt t="38980" x="5872163" y="5472113"/>
          <p14:tracePt t="38996" x="5895975" y="5472113"/>
          <p14:tracePt t="39013" x="5905500" y="5476875"/>
          <p14:tracePt t="39029" x="5915025" y="5486400"/>
          <p14:tracePt t="39046" x="5915025" y="5500688"/>
          <p14:tracePt t="39063" x="5910263" y="5514975"/>
          <p14:tracePt t="39079" x="5867400" y="5557838"/>
          <p14:tracePt t="39096" x="5715000" y="5643563"/>
          <p14:tracePt t="39113" x="5553075" y="5700713"/>
          <p14:tracePt t="39129" x="5405438" y="5715000"/>
          <p14:tracePt t="39146" x="5314950" y="5715000"/>
          <p14:tracePt t="39163" x="5238750" y="5686425"/>
          <p14:tracePt t="39179" x="5214938" y="5657850"/>
          <p14:tracePt t="39196" x="5210175" y="5614988"/>
          <p14:tracePt t="39213" x="5257800" y="5553075"/>
          <p14:tracePt t="39231" x="5419725" y="5491163"/>
          <p14:tracePt t="39246" x="5624513" y="5462588"/>
          <p14:tracePt t="39263" x="5800725" y="5467350"/>
          <p14:tracePt t="39279" x="5986463" y="5500688"/>
          <p14:tracePt t="39296" x="6019800" y="5514975"/>
          <p14:tracePt t="39313" x="6034088" y="5524500"/>
          <p14:tracePt t="39329" x="6034088" y="5534025"/>
          <p14:tracePt t="39492" x="6134100" y="5505450"/>
          <p14:tracePt t="39499" x="6272213" y="5467350"/>
          <p14:tracePt t="39507" x="6381750" y="5438775"/>
          <p14:tracePt t="39514" x="6472238" y="5419725"/>
          <p14:tracePt t="39529" x="6677025" y="5381625"/>
          <p14:tracePt t="39546" x="6843713" y="5353050"/>
          <p14:tracePt t="39563" x="6967538" y="5348288"/>
          <p14:tracePt t="39579" x="7038975" y="5348288"/>
          <p14:tracePt t="39596" x="7153275" y="5348288"/>
          <p14:tracePt t="39613" x="7239000" y="5372100"/>
          <p14:tracePt t="39629" x="7310438" y="5386388"/>
          <p14:tracePt t="39646" x="7391400" y="5414963"/>
          <p14:tracePt t="39663" x="7434263" y="5419725"/>
          <p14:tracePt t="39679" x="7467600" y="5434013"/>
          <p14:tracePt t="39696" x="7486650" y="5438775"/>
          <p14:tracePt t="39713" x="7500938" y="5453063"/>
          <p14:tracePt t="39729" x="7515225" y="5462588"/>
          <p14:tracePt t="39746" x="7524750" y="5472113"/>
          <p14:tracePt t="39763" x="7524750" y="5495925"/>
          <p14:tracePt t="39779" x="7524750" y="5514975"/>
          <p14:tracePt t="39796" x="7524750" y="5524500"/>
          <p14:tracePt t="39813" x="7524750" y="5529263"/>
          <p14:tracePt t="39829" x="7524750" y="5538788"/>
          <p14:tracePt t="39846" x="7519988" y="5543550"/>
          <p14:tracePt t="39863" x="7500938" y="5553075"/>
          <p14:tracePt t="39879" x="7458075" y="5562600"/>
          <p14:tracePt t="39896" x="7343775" y="5572125"/>
          <p14:tracePt t="39913" x="7281863" y="5572125"/>
          <p14:tracePt t="39929" x="7248525" y="5543550"/>
          <p14:tracePt t="39946" x="7210425" y="5486400"/>
          <p14:tracePt t="39948" x="7196138" y="5438775"/>
          <p14:tracePt t="39963" x="7181850" y="5386388"/>
          <p14:tracePt t="39979" x="7191375" y="5334000"/>
          <p14:tracePt t="39996" x="7215188" y="5291138"/>
          <p14:tracePt t="40013" x="7324725" y="5224463"/>
          <p14:tracePt t="40029" x="7396163" y="5200650"/>
          <p14:tracePt t="40046" x="7439025" y="5195888"/>
          <p14:tracePt t="40063" x="7477125" y="5195888"/>
          <p14:tracePt t="40079" x="7496175" y="5205413"/>
          <p14:tracePt t="40096" x="7500938" y="5219700"/>
          <p14:tracePt t="40113" x="7505700" y="5262563"/>
          <p14:tracePt t="40129" x="7505700" y="5334000"/>
          <p14:tracePt t="40146" x="7477125" y="5424488"/>
          <p14:tracePt t="40162" x="7453313" y="5462588"/>
          <p14:tracePt t="40179" x="7434263" y="5491163"/>
          <p14:tracePt t="40196" x="7424738" y="5505450"/>
          <p14:tracePt t="40213" x="7415213" y="5514975"/>
          <p14:tracePt t="40229" x="7410450" y="5519738"/>
          <p14:tracePt t="40246" x="7410450" y="5524500"/>
          <p14:tracePt t="40755" x="7391400" y="5524500"/>
          <p14:tracePt t="40763" x="7372350" y="5524500"/>
          <p14:tracePt t="40770" x="7353300" y="5519738"/>
          <p14:tracePt t="40779" x="7324725" y="5510213"/>
          <p14:tracePt t="40796" x="7305675" y="5495925"/>
          <p14:tracePt t="40813" x="7272338" y="5400675"/>
          <p14:tracePt t="40829" x="7267575" y="5238750"/>
          <p14:tracePt t="40863" x="7334250" y="5095875"/>
          <p14:tracePt t="40897" x="7553325" y="5043488"/>
          <p14:tracePt t="40913" x="7624763" y="5062538"/>
          <p14:tracePt t="40929" x="7662863" y="5081588"/>
          <p14:tracePt t="40946" x="7691438" y="5110163"/>
          <p14:tracePt t="40962" x="7700963" y="5138738"/>
          <p14:tracePt t="40979" x="7710488" y="5181600"/>
          <p14:tracePt t="40996" x="7705725" y="5233988"/>
          <p14:tracePt t="41012" x="7696200" y="5286375"/>
          <p14:tracePt t="41029" x="7691438" y="5310188"/>
          <p14:tracePt t="41046" x="7681913" y="5324475"/>
          <p14:tracePt t="41063" x="7677150" y="5329238"/>
          <p14:tracePt t="41079" x="7677150" y="5338763"/>
          <p14:tracePt t="41096" x="7677150" y="5348288"/>
          <p14:tracePt t="41136" x="7677150" y="5353050"/>
          <p14:tracePt t="41146" x="7677150" y="5357813"/>
          <p14:tracePt t="41162" x="7667625" y="5367338"/>
          <p14:tracePt t="41179" x="7620000" y="5395913"/>
          <p14:tracePt t="41196" x="7162800" y="5500688"/>
          <p14:tracePt t="41213" x="6434138" y="5624513"/>
          <p14:tracePt t="41229" x="5614988" y="5767388"/>
          <p14:tracePt t="41247" x="4519613" y="5924550"/>
          <p14:tracePt t="41263" x="3905250" y="5938838"/>
          <p14:tracePt t="41279" x="3619500" y="5924550"/>
          <p14:tracePt t="41296" x="3471863" y="5910263"/>
          <p14:tracePt t="41312" x="3409950" y="5895975"/>
          <p14:tracePt t="41519" x="3352800" y="5848350"/>
          <p14:tracePt t="41526" x="3295650" y="5805488"/>
          <p14:tracePt t="41533" x="3224213" y="5757863"/>
          <p14:tracePt t="41546" x="3171825" y="5710238"/>
          <p14:tracePt t="41562" x="3000375" y="5500688"/>
          <p14:tracePt t="41579" x="2909888" y="5376863"/>
          <p14:tracePt t="41596" x="2857500" y="5310188"/>
          <p14:tracePt t="41612" x="2824163" y="5272088"/>
          <p14:tracePt t="41629" x="2795588" y="5229225"/>
          <p14:tracePt t="41646" x="2786063" y="5205413"/>
          <p14:tracePt t="41662" x="2781300" y="5195888"/>
          <p14:tracePt t="41679" x="2771775" y="5186363"/>
          <p14:tracePt t="41696" x="2728913" y="5162550"/>
          <p14:tracePt t="41712" x="2662238" y="5119688"/>
          <p14:tracePt t="41729" x="2586038" y="5091113"/>
          <p14:tracePt t="41746" x="2471738" y="5043488"/>
          <p14:tracePt t="41762" x="2409825" y="5029200"/>
          <p14:tracePt t="41779" x="2347913" y="5010150"/>
          <p14:tracePt t="41796" x="2276475" y="4986338"/>
          <p14:tracePt t="41812" x="2162175" y="4943475"/>
          <p14:tracePt t="41829" x="2085975" y="4910138"/>
          <p14:tracePt t="41846" x="2028825" y="4886325"/>
          <p14:tracePt t="41862" x="1976438" y="4862513"/>
          <p14:tracePt t="41879" x="1928813" y="4838700"/>
          <p14:tracePt t="41896" x="1905000" y="4833938"/>
          <p14:tracePt t="41913" x="1890713" y="4824413"/>
          <p14:tracePt t="41929" x="1876425" y="4819650"/>
          <p14:tracePt t="41962" x="1876425" y="4814888"/>
          <p14:tracePt t="41979" x="1909763" y="4814888"/>
          <p14:tracePt t="41996" x="2128838" y="4814888"/>
          <p14:tracePt t="42012" x="2295525" y="4814888"/>
          <p14:tracePt t="42029" x="2514600" y="4814888"/>
          <p14:tracePt t="42046" x="2714625" y="4805363"/>
          <p14:tracePt t="42062" x="2928938" y="4795838"/>
          <p14:tracePt t="42079" x="3062288" y="4781550"/>
          <p14:tracePt t="42096" x="3167063" y="4772025"/>
          <p14:tracePt t="42113" x="3262313" y="4757738"/>
          <p14:tracePt t="42129" x="3300413" y="4752975"/>
          <p14:tracePt t="42146" x="3314700" y="4748213"/>
          <p14:tracePt t="42163" x="3324225" y="4748213"/>
          <p14:tracePt t="42179" x="3333750" y="4748213"/>
          <p14:tracePt t="42212" x="3338513" y="4748213"/>
          <p14:tracePt t="42591" x="3338513" y="4795838"/>
          <p14:tracePt t="42598" x="3338513" y="4838700"/>
          <p14:tracePt t="42613" x="3328988" y="4953000"/>
          <p14:tracePt t="42629" x="3305175" y="5067300"/>
          <p14:tracePt t="42662" x="3200400" y="5329238"/>
          <p14:tracePt t="42696" x="3014663" y="5534025"/>
          <p14:tracePt t="42713" x="2909888" y="5624513"/>
          <p14:tracePt t="42729" x="2809875" y="5700713"/>
          <p14:tracePt t="42746" x="2647950" y="5805488"/>
          <p14:tracePt t="42762" x="2538413" y="5853113"/>
          <p14:tracePt t="42779" x="2452688" y="5886450"/>
          <p14:tracePt t="42796" x="2343150" y="5919788"/>
          <p14:tracePt t="42813" x="2257425" y="5943600"/>
          <p14:tracePt t="42829" x="2152650" y="5962650"/>
          <p14:tracePt t="42846" x="2062163" y="5976938"/>
          <p14:tracePt t="42862" x="1943100" y="5991225"/>
          <p14:tracePt t="42879" x="1881188" y="5995988"/>
          <p14:tracePt t="42896" x="1809750" y="6015038"/>
          <p14:tracePt t="42912" x="1728788" y="6019800"/>
          <p14:tracePt t="42929" x="1600200" y="6034088"/>
          <p14:tracePt t="42946" x="1533525" y="6043613"/>
          <p14:tracePt t="42962" x="1481138" y="6043613"/>
          <p14:tracePt t="42980" x="1438275" y="6043613"/>
          <p14:tracePt t="42996" x="1376363" y="6043613"/>
          <p14:tracePt t="43012" x="1343025" y="6043613"/>
          <p14:tracePt t="43029" x="1304925" y="6043613"/>
          <p14:tracePt t="43046" x="1252538" y="6034088"/>
          <p14:tracePt t="43062" x="1223963" y="6034088"/>
          <p14:tracePt t="43079" x="1190625" y="6034088"/>
          <p14:tracePt t="43096" x="1166813" y="6034088"/>
          <p14:tracePt t="43112" x="1143000" y="6034088"/>
          <p14:tracePt t="43129" x="1123950" y="6034088"/>
          <p14:tracePt t="43146" x="1114425" y="6034088"/>
          <p14:tracePt t="43163" x="1109663" y="6034088"/>
          <p14:tracePt t="43179" x="1100138" y="6034088"/>
          <p14:tracePt t="43196" x="1095375" y="6034088"/>
          <p14:tracePt t="43212" x="1085850" y="6034088"/>
          <p14:tracePt t="43229" x="1081088" y="6034088"/>
          <p14:tracePt t="43246" x="1076325" y="6034088"/>
          <p14:tracePt t="43262" x="1071563" y="6034088"/>
          <p14:tracePt t="43279" x="1062038" y="6034088"/>
          <p14:tracePt t="43347" x="1062038" y="6029325"/>
          <p14:tracePt t="43354" x="1066800" y="6024563"/>
          <p14:tracePt t="43362" x="1076325" y="6024563"/>
          <p14:tracePt t="43379" x="1114425" y="6015038"/>
          <p14:tracePt t="43396" x="1162050" y="6005513"/>
          <p14:tracePt t="43412" x="1233488" y="5995988"/>
          <p14:tracePt t="43429" x="1276350" y="5995988"/>
          <p14:tracePt t="43446" x="1304925" y="5995988"/>
          <p14:tracePt t="43462" x="1323975" y="5995988"/>
          <p14:tracePt t="43479" x="1352550" y="5995988"/>
          <p14:tracePt t="43496" x="1366838" y="5995988"/>
          <p14:tracePt t="43512" x="1381125" y="5995988"/>
          <p14:tracePt t="43529" x="1400175" y="5995988"/>
          <p14:tracePt t="43546" x="1433513" y="5995988"/>
          <p14:tracePt t="43562" x="1457325" y="5995988"/>
          <p14:tracePt t="43579" x="1500188" y="5995988"/>
          <p14:tracePt t="43596" x="1557338" y="5981700"/>
          <p14:tracePt t="43612" x="1600200" y="5981700"/>
          <p14:tracePt t="43629" x="1638300" y="5981700"/>
          <p14:tracePt t="43646" x="1685925" y="5981700"/>
          <p14:tracePt t="43662" x="1762125" y="5981700"/>
          <p14:tracePt t="43679" x="1819275" y="5981700"/>
          <p14:tracePt t="43696" x="1900238" y="5981700"/>
          <p14:tracePt t="43712" x="1990725" y="5981700"/>
          <p14:tracePt t="43730" x="2095500" y="5981700"/>
          <p14:tracePt t="43746" x="2157413" y="5981700"/>
          <p14:tracePt t="43762" x="2205038" y="5981700"/>
          <p14:tracePt t="43779" x="2262188" y="5981700"/>
          <p14:tracePt t="43795" x="2338388" y="5981700"/>
          <p14:tracePt t="43814" x="2395538" y="5981700"/>
          <p14:tracePt t="43830" x="2447925" y="5981700"/>
          <p14:tracePt t="43846" x="2528888" y="5981700"/>
          <p14:tracePt t="43863" x="2600325" y="5981700"/>
          <p14:tracePt t="43880" x="2676525" y="5981700"/>
          <p14:tracePt t="43896" x="2757488" y="5972175"/>
          <p14:tracePt t="43913" x="2852738" y="5967413"/>
          <p14:tracePt t="43929" x="2905125" y="5967413"/>
          <p14:tracePt t="43947" x="2952750" y="5967413"/>
          <p14:tracePt t="43952" x="2976563" y="5967413"/>
          <p14:tracePt t="43965" x="3028950" y="5967413"/>
          <p14:tracePt t="43980" x="3086100" y="5967413"/>
          <p14:tracePt t="43996" x="3143250" y="5967413"/>
          <p14:tracePt t="44012" x="3195638" y="5967413"/>
          <p14:tracePt t="44030" x="3267075" y="5967413"/>
          <p14:tracePt t="44046" x="3309938" y="5967413"/>
          <p14:tracePt t="44062" x="3362325" y="5967413"/>
          <p14:tracePt t="44079" x="3409950" y="5967413"/>
          <p14:tracePt t="44096" x="3500438" y="5967413"/>
          <p14:tracePt t="44112" x="3562350" y="5967413"/>
          <p14:tracePt t="44129" x="3619500" y="5967413"/>
          <p14:tracePt t="44146" x="3671888" y="5967413"/>
          <p14:tracePt t="44163" x="3743325" y="5967413"/>
          <p14:tracePt t="44179" x="3786188" y="5967413"/>
          <p14:tracePt t="44195" x="3829050" y="5967413"/>
          <p14:tracePt t="44212" x="3867150" y="5967413"/>
          <p14:tracePt t="44230" x="3890963" y="5967413"/>
          <p14:tracePt t="44246" x="3905250" y="5967413"/>
          <p14:tracePt t="44263" x="3910013" y="5967413"/>
          <p14:tracePt t="44279" x="3919538" y="5967413"/>
          <p14:tracePt t="44296" x="3929063" y="5967413"/>
          <p14:tracePt t="44374" x="3924300" y="5967413"/>
          <p14:tracePt t="44382" x="3919538" y="5967413"/>
          <p14:tracePt t="44389" x="3905250" y="5972175"/>
          <p14:tracePt t="44397" x="3886200" y="5972175"/>
          <p14:tracePt t="44412" x="3833813" y="5986463"/>
          <p14:tracePt t="44429" x="3729038" y="6010275"/>
          <p14:tracePt t="44445" x="3624263" y="6015038"/>
          <p14:tracePt t="44462" x="3500438" y="6024563"/>
          <p14:tracePt t="44479" x="3429000" y="6024563"/>
          <p14:tracePt t="44495" x="3381375" y="6024563"/>
          <p14:tracePt t="44512" x="3338513" y="6024563"/>
          <p14:tracePt t="44529" x="3271838" y="6024563"/>
          <p14:tracePt t="44545" x="3219450" y="6024563"/>
          <p14:tracePt t="44562" x="3171825" y="6024563"/>
          <p14:tracePt t="44579" x="3133725" y="6024563"/>
          <p14:tracePt t="44595" x="3076575" y="6024563"/>
          <p14:tracePt t="44612" x="3028950" y="6038850"/>
          <p14:tracePt t="44629" x="2971800" y="6043613"/>
          <p14:tracePt t="44646" x="2862263" y="6067425"/>
          <p14:tracePt t="44662" x="2747963" y="6072188"/>
          <p14:tracePt t="44679" x="2647950" y="6091238"/>
          <p14:tracePt t="44696" x="2519363" y="6105525"/>
          <p14:tracePt t="44712" x="2295525" y="6134100"/>
          <p14:tracePt t="44729" x="2147888" y="6143625"/>
          <p14:tracePt t="44746" x="2005013" y="6148388"/>
          <p14:tracePt t="44762" x="1847850" y="6167438"/>
          <p14:tracePt t="44779" x="1633538" y="6186488"/>
          <p14:tracePt t="44795" x="1528763" y="6200775"/>
          <p14:tracePt t="44812" x="1414463" y="6210300"/>
          <p14:tracePt t="44829" x="1300163" y="6215063"/>
          <p14:tracePt t="44846" x="1171575" y="6234113"/>
          <p14:tracePt t="44862" x="1128713" y="6234113"/>
          <p14:tracePt t="44879" x="1100138" y="6234113"/>
          <p14:tracePt t="44896" x="1076325" y="6234113"/>
          <p14:tracePt t="44912" x="1071563" y="6234113"/>
          <p14:tracePt t="44929" x="1066800" y="6234113"/>
          <p14:tracePt t="44946" x="1057275" y="6234113"/>
          <p14:tracePt t="44964" x="1047750" y="6234113"/>
          <p14:tracePt t="45001" x="1042988" y="6234113"/>
          <p14:tracePt t="45013" x="1038225" y="6234113"/>
          <p14:tracePt t="45029" x="1028700" y="6234113"/>
          <p14:tracePt t="45045" x="1023938" y="6229350"/>
          <p14:tracePt t="45063" x="1014413" y="6219825"/>
          <p14:tracePt t="45079" x="1004888" y="6205538"/>
          <p14:tracePt t="45095" x="1000125" y="6200775"/>
          <p14:tracePt t="45112" x="990600" y="6191250"/>
          <p14:tracePt t="45145" x="990600" y="6186488"/>
          <p14:tracePt t="45162" x="990600" y="6181725"/>
          <p14:tracePt t="45179" x="990600" y="6176963"/>
          <p14:tracePt t="45195" x="990600" y="6172200"/>
          <p14:tracePt t="45212" x="1004888" y="6162675"/>
          <p14:tracePt t="45229" x="1028700" y="6143625"/>
          <p14:tracePt t="45246" x="1066800" y="6129338"/>
          <p14:tracePt t="45262" x="1100138" y="6124575"/>
          <p14:tracePt t="45279" x="1133475" y="6115050"/>
          <p14:tracePt t="45295" x="1157288" y="6100763"/>
          <p14:tracePt t="45312" x="1166813" y="6096000"/>
          <p14:tracePt t="45329" x="1185863" y="6091238"/>
          <p14:tracePt t="45345" x="1204913" y="6091238"/>
          <p14:tracePt t="45362" x="1219200" y="6091238"/>
          <p14:tracePt t="45379" x="1223963" y="6091238"/>
          <p14:tracePt t="45396" x="1238250" y="6091238"/>
          <p14:tracePt t="45412" x="1243013" y="6091238"/>
          <p14:tracePt t="45429" x="1247775" y="6091238"/>
          <p14:tracePt t="45445" x="1257300" y="6091238"/>
          <p14:tracePt t="45462" x="1266825" y="6091238"/>
          <p14:tracePt t="45479" x="1271588" y="6091238"/>
          <p14:tracePt t="45496" x="1276350" y="6086475"/>
          <p14:tracePt t="45512" x="1285875" y="6081713"/>
          <p14:tracePt t="45529" x="1295400" y="6076950"/>
          <p14:tracePt t="45545" x="1304925" y="6076950"/>
          <p14:tracePt t="45562" x="1314450" y="6067425"/>
          <p14:tracePt t="45579" x="1333500" y="6057900"/>
          <p14:tracePt t="45595" x="1347788" y="6053138"/>
          <p14:tracePt t="45612" x="1366838" y="6048375"/>
          <p14:tracePt t="45629" x="1385888" y="6038850"/>
          <p14:tracePt t="45645" x="1404938" y="6038850"/>
          <p14:tracePt t="45662" x="1419225" y="6038850"/>
          <p14:tracePt t="45679" x="1423988" y="6038850"/>
          <p14:tracePt t="45695" x="1433513" y="6038850"/>
          <p14:tracePt t="45741" x="1438275" y="6038850"/>
          <p14:tracePt t="45748" x="1443038" y="6034088"/>
          <p14:tracePt t="45763" x="1452563" y="6029325"/>
          <p14:tracePt t="45779" x="1466850" y="6024563"/>
          <p14:tracePt t="45795" x="1495425" y="6019800"/>
          <p14:tracePt t="45812" x="1528763" y="6005513"/>
          <p14:tracePt t="45829" x="1566863" y="6005513"/>
          <p14:tracePt t="45845" x="1585913" y="6000750"/>
          <p14:tracePt t="45862" x="1619250" y="5995988"/>
          <p14:tracePt t="45879" x="1643063" y="5995988"/>
          <p14:tracePt t="45895" x="1685925" y="5995988"/>
          <p14:tracePt t="45912" x="1714500" y="5995988"/>
          <p14:tracePt t="45929" x="1747838" y="5991225"/>
          <p14:tracePt t="45945" x="1809750" y="5981700"/>
          <p14:tracePt t="45962" x="1838325" y="5976938"/>
          <p14:tracePt t="45979" x="1866900" y="5972175"/>
          <p14:tracePt t="45995" x="1890713" y="5967413"/>
          <p14:tracePt t="46012" x="1924050" y="5957888"/>
          <p14:tracePt t="46029" x="1943100" y="5957888"/>
          <p14:tracePt t="46045" x="1971675" y="5957888"/>
          <p14:tracePt t="46062" x="2000250" y="5957888"/>
          <p14:tracePt t="46079" x="2062163" y="5967413"/>
          <p14:tracePt t="46095" x="2114550" y="5967413"/>
          <p14:tracePt t="46112" x="2171700" y="5972175"/>
          <p14:tracePt t="46129" x="2243138" y="5981700"/>
          <p14:tracePt t="46145" x="2357438" y="5981700"/>
          <p14:tracePt t="46162" x="2466975" y="5981700"/>
          <p14:tracePt t="46179" x="2590800" y="5981700"/>
          <p14:tracePt t="46195" x="2743200" y="5972175"/>
          <p14:tracePt t="46212" x="2824163" y="5953125"/>
          <p14:tracePt t="46229" x="2886075" y="5943600"/>
          <p14:tracePt t="46245" x="2943225" y="5934075"/>
          <p14:tracePt t="46262" x="3014663" y="5929313"/>
          <p14:tracePt t="46279" x="3043238" y="5929313"/>
          <p14:tracePt t="46296" x="3071813" y="5929313"/>
          <p14:tracePt t="46312" x="3090863" y="5934075"/>
          <p14:tracePt t="46329" x="3114675" y="5943600"/>
          <p14:tracePt t="46345" x="3128963" y="5948363"/>
          <p14:tracePt t="46362" x="3148013" y="5957888"/>
          <p14:tracePt t="46379" x="3181350" y="5967413"/>
          <p14:tracePt t="46395" x="3214688" y="5976938"/>
          <p14:tracePt t="46412" x="3243263" y="5991225"/>
          <p14:tracePt t="46429" x="3271838" y="6000750"/>
          <p14:tracePt t="46445" x="3305175" y="6015038"/>
          <p14:tracePt t="46462" x="3314700" y="6015038"/>
          <p14:tracePt t="46688" x="3343275" y="6015038"/>
          <p14:tracePt t="46695" x="3381375" y="6010275"/>
          <p14:tracePt t="46703" x="3429000" y="6005513"/>
          <p14:tracePt t="46712" x="3452813" y="6005513"/>
          <p14:tracePt t="46729" x="3519488" y="6005513"/>
          <p14:tracePt t="46745" x="3571875" y="6005513"/>
          <p14:tracePt t="46762" x="3638550" y="6010275"/>
          <p14:tracePt t="46779" x="3671888" y="6010275"/>
          <p14:tracePt t="46795" x="3700463" y="6010275"/>
          <p14:tracePt t="46812" x="3748088" y="6010275"/>
          <p14:tracePt t="46829" x="3771900" y="6010275"/>
          <p14:tracePt t="46845" x="3790950" y="6010275"/>
          <p14:tracePt t="46862" x="3805238" y="6010275"/>
          <p14:tracePt t="46879" x="3824288" y="6010275"/>
          <p14:tracePt t="46895" x="3843338" y="6010275"/>
          <p14:tracePt t="46912" x="3852863" y="6010275"/>
          <p14:tracePt t="46929" x="3867150" y="6010275"/>
          <p14:tracePt t="46945" x="3890963" y="6010275"/>
          <p14:tracePt t="46962" x="3900488" y="6010275"/>
          <p14:tracePt t="46979" x="3914775" y="6010275"/>
          <p14:tracePt t="46995" x="3933825" y="6010275"/>
          <p14:tracePt t="47012" x="3948113" y="6015038"/>
          <p14:tracePt t="47029" x="3957638" y="6015038"/>
          <p14:tracePt t="47045" x="3967163" y="6015038"/>
          <p14:tracePt t="47062" x="3976688" y="6015038"/>
          <p14:tracePt t="47079" x="3981450" y="6015038"/>
          <p14:tracePt t="47095" x="3986213" y="6015038"/>
          <p14:tracePt t="47112" x="3995738" y="6015038"/>
          <p14:tracePt t="47129" x="4005263" y="6015038"/>
          <p14:tracePt t="47145" x="4010025" y="6015038"/>
          <p14:tracePt t="47591" x="4019550" y="6015038"/>
          <p14:tracePt t="47598" x="4033838" y="6015038"/>
          <p14:tracePt t="47613" x="4052888" y="6015038"/>
          <p14:tracePt t="47629" x="4067175" y="6015038"/>
          <p14:tracePt t="47645" x="4081463" y="6015038"/>
          <p14:tracePt t="47662" x="4086225" y="6015038"/>
          <p14:tracePt t="47679" x="4095750" y="6015038"/>
          <p14:tracePt t="47712" x="4110038" y="6015038"/>
          <p14:tracePt t="47745" x="4119563" y="6015038"/>
          <p14:tracePt t="48523" x="4105275" y="5957888"/>
          <p14:tracePt t="48531" x="4076700" y="5867400"/>
          <p14:tracePt t="48538" x="4043363" y="5786438"/>
          <p14:tracePt t="48546" x="4010025" y="5724525"/>
          <p14:tracePt t="48563" x="3943350" y="5657850"/>
          <p14:tracePt t="48579" x="3886200" y="5605463"/>
          <p14:tracePt t="48595" x="3829050" y="5567363"/>
          <p14:tracePt t="48628" x="3695700" y="5514975"/>
          <p14:tracePt t="48662" x="3567113" y="5495925"/>
          <p14:tracePt t="48679" x="3524250" y="5495925"/>
          <p14:tracePt t="48695" x="3495675" y="5491163"/>
          <p14:tracePt t="48712" x="3467100" y="5486400"/>
          <p14:tracePt t="48729" x="3448050" y="5472113"/>
          <p14:tracePt t="48745" x="3438525" y="5472113"/>
          <p14:tracePt t="48762" x="3433763" y="5472113"/>
          <p14:tracePt t="48779" x="3429000" y="5462588"/>
          <p14:tracePt t="48795" x="3429000" y="5453063"/>
          <p14:tracePt t="48812" x="3429000" y="5448300"/>
          <p14:tracePt t="48898" x="3424238" y="5448300"/>
          <p14:tracePt t="48913" x="3419475" y="5448300"/>
          <p14:tracePt t="48927" x="3409950" y="5448300"/>
          <p14:tracePt t="48935" x="3395663" y="5453063"/>
          <p14:tracePt t="48945" x="3386138" y="5453063"/>
          <p14:tracePt t="48962" x="3324225" y="5472113"/>
          <p14:tracePt t="48978" x="3195638" y="5495925"/>
          <p14:tracePt t="48995" x="3100388" y="5510213"/>
          <p14:tracePt t="49012" x="3043238" y="5510213"/>
          <p14:tracePt t="49028" x="3000375" y="5510213"/>
          <p14:tracePt t="49045" x="2943225" y="5472113"/>
          <p14:tracePt t="49062" x="2905125" y="5395913"/>
          <p14:tracePt t="49079" x="2890838" y="5300663"/>
          <p14:tracePt t="49095" x="2895600" y="5214938"/>
          <p14:tracePt t="49112" x="2924175" y="5148263"/>
          <p14:tracePt t="49128" x="2952750" y="5114925"/>
          <p14:tracePt t="49145" x="2995613" y="5081588"/>
          <p14:tracePt t="49162" x="3090863" y="5076825"/>
          <p14:tracePt t="49178" x="3152775" y="5086350"/>
          <p14:tracePt t="49195" x="3205163" y="5100638"/>
          <p14:tracePt t="49212" x="3238500" y="5119688"/>
          <p14:tracePt t="49228" x="3276600" y="5148263"/>
          <p14:tracePt t="49245" x="3300413" y="5172075"/>
          <p14:tracePt t="49262" x="3324225" y="5191125"/>
          <p14:tracePt t="49278" x="3376613" y="5210175"/>
          <p14:tracePt t="49295" x="3514725" y="5257800"/>
          <p14:tracePt t="49312" x="3638550" y="5291138"/>
          <p14:tracePt t="49328" x="3767138" y="5314950"/>
          <p14:tracePt t="49345" x="3957638" y="5343525"/>
          <p14:tracePt t="49362" x="4062413" y="5357813"/>
          <p14:tracePt t="49378" x="4133850" y="5376863"/>
          <p14:tracePt t="49395" x="4186238" y="5386388"/>
          <p14:tracePt t="49412" x="4262438" y="5405438"/>
          <p14:tracePt t="49428" x="4324350" y="5419725"/>
          <p14:tracePt t="49445" x="4376738" y="5424488"/>
          <p14:tracePt t="49462" x="4419600" y="5438775"/>
          <p14:tracePt t="49478" x="4467225" y="5438775"/>
          <p14:tracePt t="49495" x="4495800" y="5438775"/>
          <p14:tracePt t="49512" x="4514850" y="5438775"/>
          <p14:tracePt t="49529" x="4548188" y="5438775"/>
          <p14:tracePt t="49545" x="4562475" y="5443538"/>
          <p14:tracePt t="49562" x="4581525" y="5448300"/>
          <p14:tracePt t="49579" x="4586288" y="5457825"/>
          <p14:tracePt t="49595" x="4595813" y="5467350"/>
          <p14:tracePt t="49612" x="4595813" y="5472113"/>
          <p14:tracePt t="49628" x="4586288" y="5486400"/>
          <p14:tracePt t="49645" x="4572000" y="5505450"/>
          <p14:tracePt t="49662" x="4476750" y="5562600"/>
          <p14:tracePt t="49678" x="4381500" y="5586413"/>
          <p14:tracePt t="49695" x="4310063" y="5591175"/>
          <p14:tracePt t="49712" x="4262438" y="5591175"/>
          <p14:tracePt t="49728" x="4210050" y="5567363"/>
          <p14:tracePt t="49745" x="4181475" y="5481638"/>
          <p14:tracePt t="49762" x="4176713" y="5367338"/>
          <p14:tracePt t="49778" x="4219575" y="5272088"/>
          <p14:tracePt t="49797" x="4305300" y="5233988"/>
          <p14:tracePt t="49812" x="4476750" y="5224463"/>
          <p14:tracePt t="49828" x="4600575" y="5253038"/>
          <p14:tracePt t="49845" x="4714875" y="5310188"/>
          <p14:tracePt t="49862" x="4738688" y="5324475"/>
          <p14:tracePt t="49879" x="4752975" y="5343525"/>
          <p14:tracePt t="49895" x="4752975" y="5357813"/>
          <p14:tracePt t="50058" x="4838700" y="5348288"/>
          <p14:tracePt t="50066" x="4938713" y="5329238"/>
          <p14:tracePt t="50078" x="5029200" y="5319713"/>
          <p14:tracePt t="50095" x="5338763" y="5300663"/>
          <p14:tracePt t="50112" x="5510213" y="5305425"/>
          <p14:tracePt t="50128" x="5614988" y="5329238"/>
          <p14:tracePt t="50145" x="5710238" y="5372100"/>
          <p14:tracePt t="50162" x="5786438" y="5424488"/>
          <p14:tracePt t="50178" x="5805488" y="5434013"/>
          <p14:tracePt t="50195" x="5815013" y="5448300"/>
          <p14:tracePt t="50212" x="5824538" y="5457825"/>
          <p14:tracePt t="50228" x="5824538" y="5462588"/>
          <p14:tracePt t="50245" x="5824538" y="5467350"/>
          <p14:tracePt t="50262" x="5819775" y="5472113"/>
          <p14:tracePt t="50278" x="5753100" y="5505450"/>
          <p14:tracePt t="50295" x="5648325" y="5524500"/>
          <p14:tracePt t="50312" x="5548313" y="5529263"/>
          <p14:tracePt t="50328" x="5476875" y="5529263"/>
          <p14:tracePt t="50345" x="5429250" y="5514975"/>
          <p14:tracePt t="50362" x="5419725" y="5495925"/>
          <p14:tracePt t="50378" x="5419725" y="5448300"/>
          <p14:tracePt t="50395" x="5476875" y="5400675"/>
          <p14:tracePt t="50412" x="5553075" y="5367338"/>
          <p14:tracePt t="50428" x="5605463" y="5357813"/>
          <p14:tracePt t="50445" x="5638800" y="5357813"/>
          <p14:tracePt t="50462" x="5672138" y="5357813"/>
          <p14:tracePt t="50478" x="5676900" y="5362575"/>
          <p14:tracePt t="50495" x="5681663" y="5376863"/>
          <p14:tracePt t="50512" x="5681663" y="5391150"/>
          <p14:tracePt t="50528" x="5672138" y="5419725"/>
          <p14:tracePt t="50545" x="5667375" y="5434013"/>
          <p14:tracePt t="50562" x="5657850" y="5438775"/>
          <p14:tracePt t="50578" x="5657850" y="5443538"/>
          <p14:tracePt t="50595" x="5657850" y="5448300"/>
          <p14:tracePt t="50704" x="5648325" y="5453063"/>
          <p14:tracePt t="50712" x="5624513" y="5457825"/>
          <p14:tracePt t="50719" x="5553075" y="5476875"/>
          <p14:tracePt t="50728" x="5462588" y="5486400"/>
          <p14:tracePt t="50745" x="5243513" y="5514975"/>
          <p14:tracePt t="50762" x="4933950" y="5543550"/>
          <p14:tracePt t="50778" x="4514850" y="5595938"/>
          <p14:tracePt t="50795" x="4262438" y="5624513"/>
          <p14:tracePt t="50812" x="4095750" y="5634038"/>
          <p14:tracePt t="50828" x="3838575" y="5653088"/>
          <p14:tracePt t="50845" x="3719513" y="5653088"/>
          <p14:tracePt t="50862" x="3648075" y="5653088"/>
          <p14:tracePt t="50878" x="3595688" y="5648325"/>
          <p14:tracePt t="50895" x="3533775" y="5638800"/>
          <p14:tracePt t="50912" x="3500438" y="5629275"/>
          <p14:tracePt t="50928" x="3448050" y="5619750"/>
          <p14:tracePt t="50945" x="3376613" y="5610225"/>
          <p14:tracePt t="50947" x="3338513" y="5605463"/>
          <p14:tracePt t="50962" x="3257550" y="5595938"/>
          <p14:tracePt t="50978" x="3200400" y="5595938"/>
          <p14:tracePt t="50995" x="3152775" y="5595938"/>
          <p14:tracePt t="51012" x="3090863" y="5591175"/>
          <p14:tracePt t="51028" x="3062288" y="5591175"/>
          <p14:tracePt t="51045" x="3038475" y="5591175"/>
          <p14:tracePt t="51062" x="3033713" y="5591175"/>
          <p14:tracePt t="51078" x="3024188" y="5591175"/>
          <p14:tracePt t="51095" x="3019425" y="5586413"/>
          <p14:tracePt t="51112" x="3019425" y="5581650"/>
          <p14:tracePt t="51128" x="3019425" y="5572125"/>
          <p14:tracePt t="51145" x="3076575" y="5557838"/>
          <p14:tracePt t="51162" x="3157538" y="5548313"/>
          <p14:tracePt t="51178" x="3286125" y="5543550"/>
          <p14:tracePt t="51195" x="3395663" y="5543550"/>
          <p14:tracePt t="51212" x="3605213" y="5543550"/>
          <p14:tracePt t="51228" x="3786188" y="5543550"/>
          <p14:tracePt t="51245" x="3929063" y="5543550"/>
          <p14:tracePt t="51262" x="4110038" y="5543550"/>
          <p14:tracePt t="51278" x="4243388" y="5543550"/>
          <p14:tracePt t="51295" x="4352925" y="5534025"/>
          <p14:tracePt t="51312" x="4448175" y="5524500"/>
          <p14:tracePt t="51328" x="4572000" y="5524500"/>
          <p14:tracePt t="51345" x="4676775" y="5538788"/>
          <p14:tracePt t="51362" x="4776788" y="5543550"/>
          <p14:tracePt t="51378" x="4872038" y="5553075"/>
          <p14:tracePt t="51395" x="4986338" y="5562600"/>
          <p14:tracePt t="51412" x="5067300" y="5562600"/>
          <p14:tracePt t="51428" x="5148263" y="5557838"/>
          <p14:tracePt t="51445" x="5233988" y="5543550"/>
          <p14:tracePt t="51462" x="5281613" y="5538788"/>
          <p14:tracePt t="51478" x="5324475" y="5534025"/>
          <p14:tracePt t="51495" x="5362575" y="5524500"/>
          <p14:tracePt t="51512" x="5414963" y="5519738"/>
          <p14:tracePt t="51528" x="5443538" y="5519738"/>
          <p14:tracePt t="51545" x="5481638" y="5514975"/>
          <p14:tracePt t="51562" x="5500688" y="5510213"/>
          <p14:tracePt t="51578" x="5534025" y="5510213"/>
          <p14:tracePt t="51595" x="5543550" y="5510213"/>
          <p14:tracePt t="51612" x="5557838" y="5510213"/>
          <p14:tracePt t="51629" x="5576888" y="5510213"/>
          <p14:tracePt t="51645" x="5591175" y="5510213"/>
          <p14:tracePt t="51662" x="5595938" y="5510213"/>
          <p14:tracePt t="51678" x="5600700" y="5510213"/>
          <p14:tracePt t="51695" x="5610225" y="5510213"/>
          <p14:tracePt t="51712" x="5614988" y="5510213"/>
          <p14:tracePt t="52334" x="5562600" y="5495925"/>
          <p14:tracePt t="52342" x="5438775" y="5434013"/>
          <p14:tracePt t="52349" x="5262563" y="5334000"/>
          <p14:tracePt t="52362" x="5062538" y="5214938"/>
          <p14:tracePt t="52378" x="4448175" y="4681538"/>
          <p14:tracePt t="52395" x="4024313" y="4243388"/>
          <p14:tracePt t="52429" x="3357563" y="3419475"/>
          <p14:tracePt t="52462" x="2952750" y="2947988"/>
          <p14:tracePt t="52479" x="2895600" y="2900363"/>
          <p14:tracePt t="52495" x="2857500" y="2867025"/>
          <p14:tracePt t="52512" x="2852738" y="2862263"/>
          <p14:tracePt t="52709" x="2781300" y="2805113"/>
          <p14:tracePt t="52716" x="2695575" y="2728913"/>
          <p14:tracePt t="52728" x="2624138" y="2676525"/>
          <p14:tracePt t="52745" x="2419350" y="2524125"/>
          <p14:tracePt t="52762" x="2286000" y="2443163"/>
          <p14:tracePt t="52778" x="2190750" y="2395538"/>
          <p14:tracePt t="52795" x="2124075" y="2357438"/>
          <p14:tracePt t="52812" x="2047875" y="2319338"/>
          <p14:tracePt t="52828" x="2009775" y="2300288"/>
          <p14:tracePt t="52845" x="1981200" y="2281238"/>
          <p14:tracePt t="52862" x="1971675" y="2271713"/>
          <p14:tracePt t="52878" x="1957388" y="2262188"/>
          <p14:tracePt t="52895" x="1952625" y="2257425"/>
          <p14:tracePt t="52912" x="1943100" y="2252663"/>
          <p14:tracePt t="52928" x="1938338" y="2243138"/>
          <p14:tracePt t="52945" x="1933575" y="2243138"/>
          <p14:tracePt t="52967" x="1933575" y="2238375"/>
          <p14:tracePt t="52978" x="1928813" y="2238375"/>
          <p14:tracePt t="52995" x="1924050" y="2233613"/>
          <p14:tracePt t="53012" x="1919288" y="2233613"/>
          <p14:tracePt t="53028" x="1905000" y="2224088"/>
          <p14:tracePt t="53045" x="1866900" y="2214563"/>
          <p14:tracePt t="53062" x="1776413" y="2219325"/>
          <p14:tracePt t="53078" x="1709738" y="2247900"/>
          <p14:tracePt t="53095" x="1652588" y="2281238"/>
          <p14:tracePt t="53112" x="1600200" y="2309813"/>
          <p14:tracePt t="53128" x="1514475" y="2352675"/>
          <p14:tracePt t="53145" x="1452563" y="2366963"/>
          <p14:tracePt t="53162" x="1400175" y="2386013"/>
          <p14:tracePt t="53178" x="1323975" y="2405063"/>
          <p14:tracePt t="53195" x="1281113" y="2409825"/>
          <p14:tracePt t="53212" x="1238250" y="2419350"/>
          <p14:tracePt t="53228" x="1200150" y="2414588"/>
          <p14:tracePt t="53245" x="1138238" y="2395538"/>
          <p14:tracePt t="53262" x="1095375" y="2371725"/>
          <p14:tracePt t="53278" x="1047750" y="2338388"/>
          <p14:tracePt t="53295" x="1004888" y="2290763"/>
          <p14:tracePt t="53312" x="947738" y="2205038"/>
          <p14:tracePt t="53328" x="928688" y="2162175"/>
          <p14:tracePt t="53345" x="923925" y="2124075"/>
          <p14:tracePt t="53362" x="923925" y="2047875"/>
          <p14:tracePt t="53378" x="947738" y="1971675"/>
          <p14:tracePt t="53395" x="976313" y="1909763"/>
          <p14:tracePt t="53412" x="1019175" y="1857375"/>
          <p14:tracePt t="53428" x="1085850" y="1795463"/>
          <p14:tracePt t="53445" x="1162050" y="1776413"/>
          <p14:tracePt t="53462" x="1233488" y="1762125"/>
          <p14:tracePt t="53478" x="1304925" y="1762125"/>
          <p14:tracePt t="53495" x="1385888" y="1795463"/>
          <p14:tracePt t="53512" x="1423988" y="1824038"/>
          <p14:tracePt t="53528" x="1447800" y="1838325"/>
          <p14:tracePt t="53545" x="1462088" y="1857375"/>
          <p14:tracePt t="53562" x="1471613" y="1866900"/>
          <p14:tracePt t="53578" x="1476375" y="1871663"/>
          <p14:tracePt t="53595" x="1481138" y="1876425"/>
          <p14:tracePt t="53612" x="1485900" y="1881188"/>
          <p14:tracePt t="53936" x="1490663" y="1885950"/>
          <p14:tracePt t="53943" x="1495425" y="1895475"/>
          <p14:tracePt t="53950" x="1495425" y="1905000"/>
          <p14:tracePt t="53961" x="1495425" y="1919288"/>
          <p14:tracePt t="53979" x="1509713" y="1952625"/>
          <p14:tracePt t="53995" x="1509713" y="1966913"/>
          <p14:tracePt t="54012" x="1509713" y="1981200"/>
          <p14:tracePt t="54028" x="1514475" y="1990725"/>
          <p14:tracePt t="54045" x="1528763" y="2014538"/>
          <p14:tracePt t="54061" x="1547813" y="2047875"/>
          <p14:tracePt t="54078" x="1576388" y="2076450"/>
          <p14:tracePt t="54095" x="1647825" y="2128838"/>
          <p14:tracePt t="54111" x="1762125" y="2181225"/>
          <p14:tracePt t="54128" x="1833563" y="2214563"/>
          <p14:tracePt t="54145" x="1900238" y="2233613"/>
          <p14:tracePt t="54161" x="1962150" y="2257425"/>
          <p14:tracePt t="54178" x="2038350" y="2266950"/>
          <p14:tracePt t="54195" x="2081213" y="2276475"/>
          <p14:tracePt t="54211" x="2109788" y="2281238"/>
          <p14:tracePt t="54228" x="2124075" y="2286000"/>
          <p14:tracePt t="54245" x="2128838" y="2286000"/>
          <p14:tracePt t="54261" x="2138363" y="2286000"/>
          <p14:tracePt t="54278" x="2143125" y="2286000"/>
          <p14:tracePt t="54295" x="2152650" y="2286000"/>
          <p14:tracePt t="54311" x="2176463" y="2286000"/>
          <p14:tracePt t="54328" x="2205038" y="2286000"/>
          <p14:tracePt t="54345" x="2238375" y="2286000"/>
          <p14:tracePt t="54361" x="2271713" y="2271713"/>
          <p14:tracePt t="54378" x="2295525" y="2262188"/>
          <p14:tracePt t="54395" x="2305050" y="2257425"/>
          <p14:tracePt t="54412" x="2314575" y="2252663"/>
          <p14:tracePt t="54501" x="2314575" y="2257425"/>
          <p14:tracePt t="54508" x="2314575" y="2266950"/>
          <p14:tracePt t="54515" x="2300288" y="2286000"/>
          <p14:tracePt t="54528" x="2281238" y="2319338"/>
          <p14:tracePt t="54545" x="2209800" y="2509838"/>
          <p14:tracePt t="54561" x="2171700" y="2605088"/>
          <p14:tracePt t="54578" x="2152650" y="2652713"/>
          <p14:tracePt t="54595" x="2147888" y="2695575"/>
          <p14:tracePt t="54611" x="2138363" y="2776538"/>
          <p14:tracePt t="54628" x="2147888" y="2838450"/>
          <p14:tracePt t="54645" x="2176463" y="2905125"/>
          <p14:tracePt t="54662" x="2214563" y="2971800"/>
          <p14:tracePt t="54678" x="2228850" y="2995613"/>
          <p14:tracePt t="54695" x="2252663" y="3019425"/>
          <p14:tracePt t="54712" x="2286000" y="3038475"/>
          <p14:tracePt t="54728" x="2366963" y="3057525"/>
          <p14:tracePt t="54745" x="2428875" y="3071813"/>
          <p14:tracePt t="54762" x="2509838" y="3071813"/>
          <p14:tracePt t="54779" x="2562225" y="3062288"/>
          <p14:tracePt t="54795" x="2624138" y="3038475"/>
          <p14:tracePt t="54812" x="2652713" y="3014663"/>
          <p14:tracePt t="54828" x="2690813" y="2957513"/>
          <p14:tracePt t="54845" x="2728913" y="2881313"/>
          <p14:tracePt t="54862" x="2757488" y="2747963"/>
          <p14:tracePt t="54878" x="2762250" y="2590800"/>
          <p14:tracePt t="54895" x="2743200" y="2457450"/>
          <p14:tracePt t="54913" x="2690813" y="2328863"/>
          <p14:tracePt t="54928" x="2667000" y="2295525"/>
          <p14:tracePt t="54945" x="2633663" y="2266950"/>
          <p14:tracePt t="54961" x="2605088" y="2243138"/>
          <p14:tracePt t="54978" x="2557463" y="2238375"/>
          <p14:tracePt t="54995" x="2519363" y="2238375"/>
          <p14:tracePt t="55012" x="2486025" y="2266950"/>
          <p14:tracePt t="55028" x="2443163" y="2305050"/>
          <p14:tracePt t="55045" x="2366963" y="2414588"/>
          <p14:tracePt t="55062" x="2347913" y="2443163"/>
          <p14:tracePt t="55078" x="2333625" y="2462213"/>
          <p14:tracePt t="55095" x="2324100" y="2476500"/>
          <p14:tracePt t="55111" x="2319338" y="2481263"/>
          <p14:tracePt t="55185" x="2319338" y="2486025"/>
          <p14:tracePt t="57453" x="2281238" y="2486025"/>
          <p14:tracePt t="57460" x="2224088" y="2490788"/>
          <p14:tracePt t="57467" x="2157413" y="2490788"/>
          <p14:tracePt t="57478" x="2081213" y="2490788"/>
          <p14:tracePt t="57495" x="1947863" y="2490788"/>
          <p14:tracePt t="57511" x="1809750" y="2490788"/>
          <p14:tracePt t="57528" x="1738313" y="2500313"/>
          <p14:tracePt t="57561" x="1619250" y="2519363"/>
          <p14:tracePt t="57595" x="1504950" y="2533650"/>
          <p14:tracePt t="57611" x="1462088" y="2533650"/>
          <p14:tracePt t="57628" x="1414463" y="2543175"/>
          <p14:tracePt t="57645" x="1385888" y="2552700"/>
          <p14:tracePt t="57661" x="1357313" y="2552700"/>
          <p14:tracePt t="57678" x="1328738" y="2552700"/>
          <p14:tracePt t="57695" x="1295400" y="2552700"/>
          <p14:tracePt t="57711" x="1276350" y="2552700"/>
          <p14:tracePt t="57728" x="1247775" y="2543175"/>
          <p14:tracePt t="57744" x="1214438" y="2533650"/>
          <p14:tracePt t="57761" x="1171575" y="2519363"/>
          <p14:tracePt t="57778" x="1138238" y="2514600"/>
          <p14:tracePt t="57794" x="1104900" y="2509838"/>
          <p14:tracePt t="57811" x="1081088" y="2500313"/>
          <p14:tracePt t="57828" x="1057275" y="2495550"/>
          <p14:tracePt t="57845" x="1047750" y="2490788"/>
          <p14:tracePt t="57861" x="1042988" y="2481263"/>
          <p14:tracePt t="57878" x="1042988" y="2447925"/>
          <p14:tracePt t="57895" x="1057275" y="2395538"/>
          <p14:tracePt t="57911" x="1085850" y="2328863"/>
          <p14:tracePt t="57928" x="1114425" y="2271713"/>
          <p14:tracePt t="57945" x="1147763" y="2228850"/>
          <p14:tracePt t="57961" x="1171575" y="2214563"/>
          <p14:tracePt t="57978" x="1185863" y="2209800"/>
          <p14:tracePt t="57995" x="1195388" y="2200275"/>
          <p14:tracePt t="58011" x="1204913" y="2200275"/>
          <p14:tracePt t="58028" x="1214438" y="2200275"/>
          <p14:tracePt t="58062" x="1219200" y="2200275"/>
          <p14:tracePt t="58085" x="1223963" y="2200275"/>
          <p14:tracePt t="58094" x="1228725" y="2195513"/>
          <p14:tracePt t="58111" x="1243013" y="2190750"/>
          <p14:tracePt t="58128" x="1304925" y="2190750"/>
          <p14:tracePt t="58145" x="1381125" y="2190750"/>
          <p14:tracePt t="58161" x="1433513" y="2190750"/>
          <p14:tracePt t="58178" x="1481138" y="2190750"/>
          <p14:tracePt t="58194" x="1514475" y="2190750"/>
          <p14:tracePt t="58211" x="1524000" y="2190750"/>
          <p14:tracePt t="58256" x="1519238" y="2195513"/>
          <p14:tracePt t="58264" x="1495425" y="2200275"/>
          <p14:tracePt t="58278" x="1447800" y="2209800"/>
          <p14:tracePt t="58295" x="1352550" y="2219325"/>
          <p14:tracePt t="58312" x="1257300" y="2219325"/>
          <p14:tracePt t="58328" x="1214438" y="2200275"/>
          <p14:tracePt t="58345" x="1185863" y="2181225"/>
          <p14:tracePt t="58361" x="1171575" y="2166938"/>
          <p14:tracePt t="58378" x="1171575" y="2124075"/>
          <p14:tracePt t="58394" x="1176338" y="2090738"/>
          <p14:tracePt t="58411" x="1195388" y="2052638"/>
          <p14:tracePt t="58428" x="1219200" y="2028825"/>
          <p14:tracePt t="58444" x="1266825" y="1990725"/>
          <p14:tracePt t="58461" x="1304925" y="1971675"/>
          <p14:tracePt t="58478" x="1343025" y="1962150"/>
          <p14:tracePt t="58495" x="1404938" y="1962150"/>
          <p14:tracePt t="58511" x="1443038" y="1976438"/>
          <p14:tracePt t="58528" x="1462088" y="1990725"/>
          <p14:tracePt t="58545" x="1481138" y="2009775"/>
          <p14:tracePt t="58561" x="1500188" y="2028825"/>
          <p14:tracePt t="58578" x="1509713" y="2038350"/>
          <p14:tracePt t="58594" x="1514475" y="2057400"/>
          <p14:tracePt t="58611" x="1519238" y="2066925"/>
          <p14:tracePt t="58628" x="1519238" y="2076450"/>
          <p14:tracePt t="58644" x="1519238" y="2081213"/>
          <p14:tracePt t="58686" x="1524000" y="2081213"/>
          <p14:tracePt t="58695" x="1524000" y="2085975"/>
          <p14:tracePt t="58711" x="1533525" y="2090738"/>
          <p14:tracePt t="58728" x="1547813" y="2100263"/>
          <p14:tracePt t="58745" x="1562100" y="2124075"/>
          <p14:tracePt t="58761" x="1566863" y="2152650"/>
          <p14:tracePt t="58779" x="1576388" y="2195513"/>
          <p14:tracePt t="58795" x="1571625" y="2238375"/>
          <p14:tracePt t="58819" x="1528763" y="2324100"/>
          <p14:tracePt t="58834" x="1481138" y="2366963"/>
          <p14:tracePt t="58845" x="1447800" y="2395538"/>
          <p14:tracePt t="58861" x="1381125" y="2438400"/>
          <p14:tracePt t="58878" x="1295400" y="2500313"/>
          <p14:tracePt t="58894" x="1257300" y="2514600"/>
          <p14:tracePt t="58911" x="1243013" y="2528888"/>
          <p14:tracePt t="58928" x="1228725" y="2538413"/>
          <p14:tracePt t="58944" x="1223963" y="2538413"/>
          <p14:tracePt t="58961" x="1214438" y="2538413"/>
          <p14:tracePt t="58978" x="1209675" y="2538413"/>
          <p14:tracePt t="58994" x="1200150" y="2538413"/>
          <p14:tracePt t="59028" x="1195388" y="2538413"/>
          <p14:tracePt t="59044" x="1166813" y="2543175"/>
          <p14:tracePt t="59061" x="1119188" y="2547938"/>
          <p14:tracePt t="59078" x="1066800" y="2552700"/>
          <p14:tracePt t="59095" x="1019175" y="2552700"/>
          <p14:tracePt t="59111" x="981075" y="2566988"/>
          <p14:tracePt t="59128" x="947738" y="2566988"/>
          <p14:tracePt t="59144" x="938213" y="2566988"/>
          <p14:tracePt t="59161" x="928688" y="2566988"/>
          <p14:tracePt t="59178" x="919163" y="2566988"/>
          <p14:tracePt t="59194" x="914400" y="2566988"/>
          <p14:tracePt t="59722" x="971550" y="2566988"/>
          <p14:tracePt t="59730" x="1038225" y="2557463"/>
          <p14:tracePt t="59736" x="1095375" y="2557463"/>
          <p14:tracePt t="59744" x="1152525" y="2547938"/>
          <p14:tracePt t="59761" x="1233488" y="2538413"/>
          <p14:tracePt t="59778" x="1285875" y="2538413"/>
          <p14:tracePt t="59811" x="1404938" y="2547938"/>
          <p14:tracePt t="59844" x="1462088" y="2547938"/>
          <p14:tracePt t="59861" x="1490663" y="2547938"/>
          <p14:tracePt t="59878" x="1500188" y="2547938"/>
          <p14:tracePt t="59894" x="1524000" y="2547938"/>
          <p14:tracePt t="59911" x="1552575" y="2547938"/>
          <p14:tracePt t="59928" x="1609725" y="2547938"/>
          <p14:tracePt t="59944" x="1652588" y="2552700"/>
          <p14:tracePt t="59961" x="1690688" y="2562225"/>
          <p14:tracePt t="59978" x="1776413" y="2571750"/>
          <p14:tracePt t="59994" x="1847850" y="2581275"/>
          <p14:tracePt t="60011" x="1947863" y="2576513"/>
          <p14:tracePt t="60028" x="2052638" y="2566988"/>
          <p14:tracePt t="60044" x="2233613" y="2552700"/>
          <p14:tracePt t="60061" x="2333625" y="2552700"/>
          <p14:tracePt t="60078" x="2414588" y="2552700"/>
          <p14:tracePt t="60094" x="2466975" y="2552700"/>
          <p14:tracePt t="60111" x="2500313" y="2552700"/>
          <p14:tracePt t="60128" x="2514600" y="2552700"/>
          <p14:tracePt t="60144" x="2519363" y="2552700"/>
          <p14:tracePt t="60161" x="2524125" y="2552700"/>
          <p14:tracePt t="60194" x="2519363" y="2562225"/>
          <p14:tracePt t="60211" x="2495550" y="2586038"/>
          <p14:tracePt t="60228" x="2366963" y="2667000"/>
          <p14:tracePt t="60244" x="2238375" y="2719388"/>
          <p14:tracePt t="60261" x="2100263" y="2776538"/>
          <p14:tracePt t="60278" x="1971675" y="2814638"/>
          <p14:tracePt t="60294" x="1871663" y="2843213"/>
          <p14:tracePt t="60311" x="1833563" y="2843213"/>
          <p14:tracePt t="60328" x="1800225" y="2843213"/>
          <p14:tracePt t="60344" x="1776413" y="2843213"/>
          <p14:tracePt t="60361" x="1743075" y="2828925"/>
          <p14:tracePt t="60378" x="1700213" y="2814638"/>
          <p14:tracePt t="60394" x="1647825" y="2795588"/>
          <p14:tracePt t="60411" x="1566863" y="2790825"/>
          <p14:tracePt t="60428" x="1471613" y="2781300"/>
          <p14:tracePt t="60444" x="1419225" y="2781300"/>
          <p14:tracePt t="60461" x="1371600" y="2781300"/>
          <p14:tracePt t="60478" x="1319213" y="2781300"/>
          <p14:tracePt t="60494" x="1290638" y="2781300"/>
          <p14:tracePt t="60511" x="1266825" y="2781300"/>
          <p14:tracePt t="60528" x="1247775" y="2781300"/>
          <p14:tracePt t="60544" x="1238250" y="2781300"/>
          <p14:tracePt t="60561" x="1228725" y="2781300"/>
          <p14:tracePt t="60596" x="1228725" y="2776538"/>
          <p14:tracePt t="60611" x="1233488" y="2771775"/>
          <p14:tracePt t="60628" x="1257300" y="2757488"/>
          <p14:tracePt t="60644" x="1333500" y="2719388"/>
          <p14:tracePt t="60661" x="1628775" y="2624138"/>
          <p14:tracePt t="60678" x="1819275" y="2590800"/>
          <p14:tracePt t="60694" x="2009775" y="2562225"/>
          <p14:tracePt t="60711" x="2166938" y="2543175"/>
          <p14:tracePt t="60728" x="2324100" y="2543175"/>
          <p14:tracePt t="60744" x="2395538" y="2552700"/>
          <p14:tracePt t="60761" x="2433638" y="2566988"/>
          <p14:tracePt t="60778" x="2447925" y="2576513"/>
          <p14:tracePt t="60794" x="2466975" y="2619375"/>
          <p14:tracePt t="60811" x="2471738" y="2647950"/>
          <p14:tracePt t="60828" x="2462213" y="2681288"/>
          <p14:tracePt t="60844" x="2428875" y="2724150"/>
          <p14:tracePt t="60861" x="2376488" y="2781300"/>
          <p14:tracePt t="60878" x="2276475" y="2847975"/>
          <p14:tracePt t="60894" x="2176463" y="2914650"/>
          <p14:tracePt t="60911" x="2071688" y="2976563"/>
          <p14:tracePt t="60928" x="2033588" y="2990850"/>
          <p14:tracePt t="60944" x="2009775" y="3000375"/>
          <p14:tracePt t="60961" x="1990725" y="3000375"/>
          <p14:tracePt t="60978" x="1981200" y="3000375"/>
          <p14:tracePt t="60994" x="1971675" y="3000375"/>
          <p14:tracePt t="61029" x="1971675" y="2995613"/>
          <p14:tracePt t="61044" x="1971675" y="2990850"/>
          <p14:tracePt t="61061" x="1976438" y="2986088"/>
          <p14:tracePt t="61078" x="1995488" y="2976563"/>
          <p14:tracePt t="61095" x="2071688" y="2967038"/>
          <p14:tracePt t="61111" x="2138363" y="2971800"/>
          <p14:tracePt t="61128" x="2209800" y="2971800"/>
          <p14:tracePt t="61144" x="2262188" y="2976563"/>
          <p14:tracePt t="61161" x="2333625" y="2976563"/>
          <p14:tracePt t="61178" x="2376488" y="2976563"/>
          <p14:tracePt t="61194" x="2405063" y="2976563"/>
          <p14:tracePt t="61211" x="2419350" y="2976563"/>
          <p14:tracePt t="61228" x="2433638" y="2976563"/>
          <p14:tracePt t="61244" x="2438400" y="2976563"/>
          <p14:tracePt t="61261" x="2443163" y="2976563"/>
          <p14:tracePt t="64172" x="2381250" y="2967038"/>
          <p14:tracePt t="64180" x="2300288" y="2947988"/>
          <p14:tracePt t="64187" x="2224088" y="2933700"/>
          <p14:tracePt t="64195" x="2152650" y="2914650"/>
          <p14:tracePt t="64211" x="2005013" y="2871788"/>
          <p14:tracePt t="64227" x="1871663" y="2800350"/>
          <p14:tracePt t="64261" x="1704975" y="2681288"/>
          <p14:tracePt t="64294" x="1657350" y="2619375"/>
          <p14:tracePt t="64311" x="1633538" y="2586038"/>
          <p14:tracePt t="64327" x="1619250" y="2562225"/>
          <p14:tracePt t="64344" x="1614488" y="2524125"/>
          <p14:tracePt t="64361" x="1614488" y="2476500"/>
          <p14:tracePt t="64377" x="1614488" y="2381250"/>
          <p14:tracePt t="64394" x="1628775" y="2338388"/>
          <p14:tracePt t="64411" x="1643063" y="2309813"/>
          <p14:tracePt t="64427" x="1652588" y="2290763"/>
          <p14:tracePt t="64444" x="1671638" y="2276475"/>
          <p14:tracePt t="64461" x="1681163" y="2271713"/>
          <p14:tracePt t="64477" x="1685925" y="2266950"/>
          <p14:tracePt t="64511" x="1681163" y="2271713"/>
          <p14:tracePt t="64527" x="1652588" y="2290763"/>
          <p14:tracePt t="64544" x="1571625" y="2347913"/>
          <p14:tracePt t="64561" x="1352550" y="2424113"/>
          <p14:tracePt t="64577" x="1238250" y="2452688"/>
          <p14:tracePt t="64594" x="1147763" y="2452688"/>
          <p14:tracePt t="64611" x="1062038" y="2433638"/>
          <p14:tracePt t="64627" x="962025" y="2347913"/>
          <p14:tracePt t="64644" x="914400" y="2266950"/>
          <p14:tracePt t="64661" x="890588" y="2152650"/>
          <p14:tracePt t="64677" x="895350" y="1995488"/>
          <p14:tracePt t="64694" x="942975" y="1852613"/>
          <p14:tracePt t="64711" x="966788" y="1804988"/>
          <p14:tracePt t="64727" x="995363" y="1776413"/>
          <p14:tracePt t="64744" x="1057275" y="1747838"/>
          <p14:tracePt t="64761" x="1104900" y="1752600"/>
          <p14:tracePt t="64777" x="1143000" y="1762125"/>
          <p14:tracePt t="64794" x="1181100" y="1790700"/>
          <p14:tracePt t="64811" x="1228725" y="1871663"/>
          <p14:tracePt t="64827" x="1252538" y="1938338"/>
          <p14:tracePt t="64844" x="1252538" y="1995488"/>
          <p14:tracePt t="64861" x="1252538" y="2052638"/>
          <p14:tracePt t="64877" x="1243013" y="2133600"/>
          <p14:tracePt t="64894" x="1243013" y="2147888"/>
          <p14:tracePt t="64911" x="1243013" y="2162175"/>
          <p14:tracePt t="64927" x="1243013" y="2171700"/>
          <p14:tracePt t="64944" x="1233488" y="2243138"/>
          <p14:tracePt t="64961" x="1209675" y="2371725"/>
          <p14:tracePt t="64977" x="1181100" y="2586038"/>
          <p14:tracePt t="64994" x="1104900" y="2890838"/>
          <p14:tracePt t="65011" x="1047750" y="3095625"/>
          <p14:tracePt t="65027" x="995363" y="3286125"/>
          <p14:tracePt t="65044" x="952500" y="3395663"/>
          <p14:tracePt t="65061" x="928688" y="3457575"/>
          <p14:tracePt t="65077" x="923925" y="3481388"/>
          <p14:tracePt t="65094" x="919163" y="3500438"/>
          <p14:tracePt t="65111" x="904875" y="3543300"/>
          <p14:tracePt t="65127" x="895350" y="3576638"/>
          <p14:tracePt t="65144" x="885825" y="3624263"/>
          <p14:tracePt t="65161" x="866775" y="3686175"/>
          <p14:tracePt t="65177" x="847725" y="3748088"/>
          <p14:tracePt t="65194" x="842963" y="3771900"/>
          <p14:tracePt t="65211" x="833438" y="3781425"/>
          <p14:tracePt t="65227" x="828675" y="3790950"/>
          <p14:tracePt t="65244" x="823913" y="3800475"/>
          <p14:tracePt t="65545" x="819150" y="3810000"/>
          <p14:tracePt t="65552" x="814388" y="3814763"/>
          <p14:tracePt t="65561" x="800100" y="3819525"/>
          <p14:tracePt t="65577" x="790575" y="3833813"/>
          <p14:tracePt t="65594" x="776288" y="3843338"/>
          <p14:tracePt t="65611" x="752475" y="3867150"/>
          <p14:tracePt t="65627" x="738188" y="3886200"/>
          <p14:tracePt t="65644" x="714375" y="3933825"/>
          <p14:tracePt t="65661" x="695325" y="3976688"/>
          <p14:tracePt t="65677" x="671513" y="4067175"/>
          <p14:tracePt t="65694" x="666750" y="4119563"/>
          <p14:tracePt t="65710" x="666750" y="4167188"/>
          <p14:tracePt t="65727" x="666750" y="4205288"/>
          <p14:tracePt t="65744" x="676275" y="4243388"/>
          <p14:tracePt t="65760" x="685800" y="4267200"/>
          <p14:tracePt t="65777" x="685800" y="4281488"/>
          <p14:tracePt t="65794" x="685800" y="4291013"/>
          <p14:tracePt t="65810" x="685800" y="4295775"/>
          <p14:tracePt t="65827" x="690563" y="4305300"/>
          <p14:tracePt t="65844" x="700088" y="4310063"/>
          <p14:tracePt t="65861" x="723900" y="4314825"/>
          <p14:tracePt t="65877" x="742950" y="4314825"/>
          <p14:tracePt t="65894" x="766763" y="4314825"/>
          <p14:tracePt t="65910" x="790575" y="4300538"/>
          <p14:tracePt t="65927" x="828675" y="4233863"/>
          <p14:tracePt t="65944" x="904875" y="4038600"/>
          <p14:tracePt t="65961" x="990600" y="3838575"/>
          <p14:tracePt t="65978" x="1181100" y="3328988"/>
          <p14:tracePt t="65994" x="1266825" y="3095625"/>
          <p14:tracePt t="66011" x="1343025" y="2919413"/>
          <p14:tracePt t="66027" x="1390650" y="2833688"/>
          <p14:tracePt t="66044" x="1423988" y="2781300"/>
          <p14:tracePt t="66060" x="1447800" y="2757488"/>
          <p14:tracePt t="66077" x="1485900" y="2738438"/>
          <p14:tracePt t="66094" x="1514475" y="2724150"/>
          <p14:tracePt t="66110" x="1581150" y="2700338"/>
          <p14:tracePt t="66127" x="1614488" y="2681288"/>
          <p14:tracePt t="66144" x="1652588" y="2662238"/>
          <p14:tracePt t="66161" x="1681163" y="2652713"/>
          <p14:tracePt t="66177" x="1728788" y="2628900"/>
          <p14:tracePt t="66194" x="1747838" y="2614613"/>
          <p14:tracePt t="66210" x="1762125" y="2605088"/>
          <p14:tracePt t="66227" x="1771650" y="2600325"/>
          <p14:tracePt t="66244" x="1776413" y="2600325"/>
          <p14:tracePt t="66260" x="1781175" y="2600325"/>
          <p14:tracePt t="66362" x="1790700" y="2595563"/>
          <p14:tracePt t="66371" x="1804988" y="2595563"/>
          <p14:tracePt t="66377" x="1824038" y="2586038"/>
          <p14:tracePt t="66394" x="1924050" y="2552700"/>
          <p14:tracePt t="66411" x="2152650" y="2490788"/>
          <p14:tracePt t="66427" x="2314575" y="2447925"/>
          <p14:tracePt t="66444" x="2462213" y="2419350"/>
          <p14:tracePt t="66462" x="2586038" y="2409825"/>
          <p14:tracePt t="66478" x="2700338" y="2414588"/>
          <p14:tracePt t="66494" x="2738438" y="2419350"/>
          <p14:tracePt t="66511" x="2767013" y="2433638"/>
          <p14:tracePt t="66527" x="2781300" y="2438400"/>
          <p14:tracePt t="66544" x="2795588" y="2443163"/>
          <p14:tracePt t="66560" x="2800350" y="2443163"/>
          <p14:tracePt t="66577" x="2805113" y="2447925"/>
          <p14:tracePt t="66594" x="2805113" y="2452688"/>
          <p14:tracePt t="66610" x="2800350" y="2466975"/>
          <p14:tracePt t="66627" x="2771775" y="2495550"/>
          <p14:tracePt t="66644" x="2662238" y="2547938"/>
          <p14:tracePt t="66661" x="2486025" y="2605088"/>
          <p14:tracePt t="66677" x="2414588" y="2628900"/>
          <p14:tracePt t="66694" x="2347913" y="2647950"/>
          <p14:tracePt t="66710" x="2300288" y="2657475"/>
          <p14:tracePt t="66727" x="2228850" y="2667000"/>
          <p14:tracePt t="66745" x="2200275" y="2667000"/>
          <p14:tracePt t="66761" x="2171700" y="2667000"/>
          <p14:tracePt t="66777" x="2138363" y="2667000"/>
          <p14:tracePt t="66794" x="2090738" y="2667000"/>
          <p14:tracePt t="66811" x="2071688" y="2667000"/>
          <p14:tracePt t="66828" x="2057400" y="2667000"/>
          <p14:tracePt t="66845" x="2038350" y="2667000"/>
          <p14:tracePt t="66861" x="2028825" y="2667000"/>
          <p14:tracePt t="66877" x="2024063" y="2667000"/>
          <p14:tracePt t="66894" x="2019300" y="2667000"/>
          <p14:tracePt t="67198" x="2052638" y="2667000"/>
          <p14:tracePt t="67205" x="2100263" y="2662238"/>
          <p14:tracePt t="67212" x="2157413" y="2662238"/>
          <p14:tracePt t="67227" x="2281238" y="2662238"/>
          <p14:tracePt t="67244" x="2390775" y="2667000"/>
          <p14:tracePt t="67260" x="2505075" y="2667000"/>
          <p14:tracePt t="67277" x="2605088" y="2695575"/>
          <p14:tracePt t="67294" x="2643188" y="2714625"/>
          <p14:tracePt t="67310" x="2671763" y="2733675"/>
          <p14:tracePt t="67327" x="2690813" y="2743200"/>
          <p14:tracePt t="67344" x="2700338" y="2757488"/>
          <p14:tracePt t="67361" x="2705100" y="2776538"/>
          <p14:tracePt t="67378" x="2700338" y="2795588"/>
          <p14:tracePt t="67394" x="2676525" y="2819400"/>
          <p14:tracePt t="67411" x="2552700" y="2900363"/>
          <p14:tracePt t="67427" x="2443163" y="2938463"/>
          <p14:tracePt t="67444" x="2366963" y="2971800"/>
          <p14:tracePt t="67447" x="2343150" y="2976563"/>
          <p14:tracePt t="67461" x="2314575" y="2986088"/>
          <p14:tracePt t="67477" x="2290763" y="2995613"/>
          <p14:tracePt t="67494" x="2281238" y="3000375"/>
          <p14:tracePt t="67528" x="2286000" y="3000375"/>
          <p14:tracePt t="67544" x="2328863" y="3000375"/>
          <p14:tracePt t="67560" x="2405063" y="3000375"/>
          <p14:tracePt t="67577" x="2495550" y="3000375"/>
          <p14:tracePt t="67594" x="2609850" y="3000375"/>
          <p14:tracePt t="67610" x="2662238" y="3000375"/>
          <p14:tracePt t="67627" x="2709863" y="3000375"/>
          <p14:tracePt t="67644" x="2757488" y="3000375"/>
          <p14:tracePt t="67660" x="2776538" y="3000375"/>
          <p14:tracePt t="67677" x="2786063" y="3000375"/>
          <p14:tracePt t="67694" x="2795588" y="3000375"/>
          <p14:tracePt t="67711" x="2805113" y="3000375"/>
          <p14:tracePt t="67727" x="2809875" y="3000375"/>
          <p14:tracePt t="67744" x="2814638" y="3000375"/>
          <p14:tracePt t="67953" x="2747963" y="3038475"/>
          <p14:tracePt t="67961" x="2667000" y="3095625"/>
          <p14:tracePt t="67968" x="2595563" y="3128963"/>
          <p14:tracePt t="67977" x="2538413" y="3167063"/>
          <p14:tracePt t="67994" x="2447925" y="3214688"/>
          <p14:tracePt t="68011" x="2347913" y="3262313"/>
          <p14:tracePt t="68027" x="2243138" y="3324225"/>
          <p14:tracePt t="68044" x="2195513" y="3357563"/>
          <p14:tracePt t="68061" x="2157413" y="3381375"/>
          <p14:tracePt t="68077" x="2128838" y="3409950"/>
          <p14:tracePt t="68094" x="2085975" y="3433763"/>
          <p14:tracePt t="68111" x="2062163" y="3448050"/>
          <p14:tracePt t="68127" x="2028825" y="3471863"/>
          <p14:tracePt t="68144" x="1952625" y="3529013"/>
          <p14:tracePt t="68160" x="1876425" y="3576638"/>
          <p14:tracePt t="68177" x="1795463" y="3614738"/>
          <p14:tracePt t="68194" x="1719263" y="3652838"/>
          <p14:tracePt t="68210" x="1619250" y="3695700"/>
          <p14:tracePt t="68227" x="1543050" y="3724275"/>
          <p14:tracePt t="68244" x="1466850" y="3767138"/>
          <p14:tracePt t="68261" x="1390650" y="3810000"/>
          <p14:tracePt t="68277" x="1304925" y="3862388"/>
          <p14:tracePt t="68294" x="1257300" y="3886200"/>
          <p14:tracePt t="68310" x="1214438" y="3905250"/>
          <p14:tracePt t="68327" x="1152525" y="3924300"/>
          <p14:tracePt t="68344" x="1114425" y="3929063"/>
          <p14:tracePt t="68360" x="1071563" y="3938588"/>
          <p14:tracePt t="68377" x="1028700" y="3938588"/>
          <p14:tracePt t="68394" x="981075" y="3933825"/>
          <p14:tracePt t="68410" x="952500" y="3924300"/>
          <p14:tracePt t="68427" x="923925" y="3905250"/>
          <p14:tracePt t="68444" x="900113" y="3890963"/>
          <p14:tracePt t="68460" x="866775" y="3867150"/>
          <p14:tracePt t="68477" x="842963" y="3852863"/>
          <p14:tracePt t="68494" x="819150" y="3843338"/>
          <p14:tracePt t="68510" x="790575" y="3838575"/>
          <p14:tracePt t="68527" x="752475" y="3838575"/>
          <p14:tracePt t="68544" x="728663" y="3838575"/>
          <p14:tracePt t="68560" x="709613" y="3838575"/>
          <p14:tracePt t="68577" x="685800" y="3857625"/>
          <p14:tracePt t="68594" x="671513" y="3881438"/>
          <p14:tracePt t="68610" x="652463" y="3910013"/>
          <p14:tracePt t="68627" x="633413" y="3948113"/>
          <p14:tracePt t="68644" x="628650" y="4000500"/>
          <p14:tracePt t="68660" x="628650" y="4038600"/>
          <p14:tracePt t="68677" x="633413" y="4071938"/>
          <p14:tracePt t="68694" x="652463" y="4119563"/>
          <p14:tracePt t="68710" x="676275" y="4162425"/>
          <p14:tracePt t="68727" x="695325" y="4176713"/>
          <p14:tracePt t="68744" x="719138" y="4195763"/>
          <p14:tracePt t="68760" x="766763" y="4219575"/>
          <p14:tracePt t="68777" x="809625" y="4219575"/>
          <p14:tracePt t="68794" x="862013" y="4219575"/>
          <p14:tracePt t="68810" x="909638" y="4210050"/>
          <p14:tracePt t="68827" x="966788" y="4186238"/>
          <p14:tracePt t="68843" x="990600" y="4176713"/>
          <p14:tracePt t="68860" x="1014413" y="4157663"/>
          <p14:tracePt t="68877" x="1023938" y="4143375"/>
          <p14:tracePt t="68894" x="1028700" y="4090988"/>
          <p14:tracePt t="68910" x="1019175" y="4019550"/>
          <p14:tracePt t="68929" x="1000125" y="3952875"/>
          <p14:tracePt t="68944" x="957263" y="3871913"/>
          <p14:tracePt t="68960" x="933450" y="3833813"/>
          <p14:tracePt t="68977" x="895350" y="3810000"/>
          <p14:tracePt t="68994" x="866775" y="3790950"/>
          <p14:tracePt t="69011" x="838200" y="3771900"/>
          <p14:tracePt t="69027" x="823913" y="3762375"/>
          <p14:tracePt t="69044" x="819150" y="3762375"/>
          <p14:tracePt t="69061" x="809625" y="3762375"/>
          <p14:tracePt t="69077" x="800100" y="3762375"/>
          <p14:tracePt t="69094" x="795338" y="3762375"/>
          <p14:tracePt t="69111" x="790575" y="3762375"/>
          <p14:tracePt t="69127" x="776288" y="3781425"/>
          <p14:tracePt t="69144" x="747713" y="3938588"/>
          <p14:tracePt t="69161" x="747713" y="4005263"/>
          <p14:tracePt t="69177" x="747713" y="4043363"/>
          <p14:tracePt t="69194" x="747713" y="4076700"/>
          <p14:tracePt t="69210" x="752475" y="4090988"/>
          <p14:tracePt t="69227" x="752475" y="4095750"/>
          <p14:tracePt t="69244" x="762000" y="4105275"/>
          <p14:tracePt t="69260" x="781050" y="4124325"/>
          <p14:tracePt t="69277" x="814388" y="4157663"/>
          <p14:tracePt t="69294" x="842963" y="4181475"/>
          <p14:tracePt t="69310" x="881063" y="4205288"/>
          <p14:tracePt t="69327" x="914400" y="4224338"/>
          <p14:tracePt t="69344" x="938213" y="4229100"/>
          <p14:tracePt t="69360" x="962025" y="4229100"/>
          <p14:tracePt t="69377" x="1000125" y="4210050"/>
          <p14:tracePt t="69394" x="1023938" y="4191000"/>
          <p14:tracePt t="69410" x="1038225" y="4181475"/>
          <p14:tracePt t="69427" x="1052513" y="4157663"/>
          <p14:tracePt t="69444" x="1090613" y="4086225"/>
          <p14:tracePt t="69460" x="1104900" y="4014788"/>
          <p14:tracePt t="69477" x="1119188" y="3952875"/>
          <p14:tracePt t="69494" x="1119188" y="3910013"/>
          <p14:tracePt t="69510" x="1104900" y="3871913"/>
          <p14:tracePt t="69527" x="1090613" y="3852863"/>
          <p14:tracePt t="69544" x="1071563" y="3848100"/>
          <p14:tracePt t="69560" x="1042988" y="3843338"/>
          <p14:tracePt t="69577" x="981075" y="3843338"/>
          <p14:tracePt t="69594" x="947738" y="3852863"/>
          <p14:tracePt t="69610" x="923925" y="3871913"/>
          <p14:tracePt t="69627" x="890588" y="3900488"/>
          <p14:tracePt t="69644" x="866775" y="3924300"/>
          <p14:tracePt t="69660" x="838200" y="3957638"/>
          <p14:tracePt t="69677" x="828675" y="3986213"/>
          <p14:tracePt t="69694" x="809625" y="4014788"/>
          <p14:tracePt t="69710" x="804863" y="4029075"/>
          <p14:tracePt t="69727" x="800100" y="4033838"/>
          <p14:tracePt t="69744" x="800100" y="4038600"/>
          <p14:tracePt t="69760" x="800100" y="4048125"/>
          <p14:tracePt t="69777" x="800100" y="4057650"/>
          <p14:tracePt t="69794" x="800100" y="4071938"/>
          <p14:tracePt t="69810" x="828675" y="4114800"/>
          <p14:tracePt t="69827" x="852488" y="4138613"/>
          <p14:tracePt t="69844" x="876300" y="4152900"/>
          <p14:tracePt t="69860" x="885825" y="4167188"/>
          <p14:tracePt t="69877" x="895350" y="4176713"/>
          <p14:tracePt t="69894" x="904875" y="4181475"/>
          <p14:tracePt t="69910" x="904875" y="4186238"/>
          <p14:tracePt t="70384" x="914400" y="4186238"/>
          <p14:tracePt t="70391" x="919163" y="4181475"/>
          <p14:tracePt t="70399" x="923925" y="4176713"/>
          <p14:tracePt t="70410" x="933450" y="4176713"/>
          <p14:tracePt t="70428" x="942975" y="4167188"/>
          <p14:tracePt t="70444" x="957263" y="4157663"/>
          <p14:tracePt t="70477" x="981075" y="4138613"/>
          <p14:tracePt t="70510" x="1023938" y="4071938"/>
          <p14:tracePt t="70527" x="1033463" y="4057650"/>
          <p14:tracePt t="70543" x="1038225" y="4048125"/>
          <p14:tracePt t="70560" x="1042988" y="4038600"/>
          <p14:tracePt t="70577" x="1042988" y="4029075"/>
          <p14:tracePt t="70610" x="1042988" y="4024313"/>
          <p14:tracePt t="70627" x="1042988" y="4019550"/>
          <p14:tracePt t="70643" x="1042988" y="4014788"/>
          <p14:tracePt t="70660" x="1042988" y="4010025"/>
          <p14:tracePt t="70677" x="1042988" y="4000500"/>
          <p14:tracePt t="70710" x="1042988" y="3995738"/>
          <p14:tracePt t="70728" x="1042988" y="3962400"/>
          <p14:tracePt t="70745" x="1033463" y="3919538"/>
          <p14:tracePt t="70760" x="1023938" y="3910013"/>
          <p14:tracePt t="70777" x="1019175" y="3900488"/>
          <p14:tracePt t="70796" x="1019175" y="3890963"/>
          <p14:tracePt t="70811" x="1014413" y="3886200"/>
          <p14:tracePt t="70828" x="1004888" y="3876675"/>
          <p14:tracePt t="70843" x="1000125" y="3871913"/>
          <p14:tracePt t="70861" x="981075" y="3857625"/>
          <p14:tracePt t="70877" x="957263" y="3848100"/>
          <p14:tracePt t="70893" x="928688" y="3843338"/>
          <p14:tracePt t="70910" x="900113" y="3829050"/>
          <p14:tracePt t="70927" x="866775" y="3829050"/>
          <p14:tracePt t="70943" x="847725" y="3829050"/>
          <p14:tracePt t="70960" x="823913" y="3829050"/>
          <p14:tracePt t="70979" x="809625" y="3829050"/>
          <p14:tracePt t="70997" x="790575" y="3829050"/>
          <p14:tracePt t="71010" x="781050" y="3829050"/>
          <p14:tracePt t="71027" x="771525" y="3829050"/>
          <p14:tracePt t="71043" x="766763" y="3829050"/>
          <p14:tracePt t="71060" x="762000" y="3829050"/>
          <p14:tracePt t="71083" x="757238" y="3829050"/>
          <p14:tracePt t="71093" x="752475" y="3829050"/>
          <p14:tracePt t="71111" x="742950" y="3843338"/>
          <p14:tracePt t="71128" x="738188" y="3852863"/>
          <p14:tracePt t="71144" x="728663" y="3867150"/>
          <p14:tracePt t="71160" x="719138" y="3871913"/>
          <p14:tracePt t="71177" x="719138" y="3881438"/>
          <p14:tracePt t="71194" x="719138" y="3890963"/>
          <p14:tracePt t="71210" x="714375" y="3895725"/>
          <p14:tracePt t="71228" x="709613" y="3919538"/>
          <p14:tracePt t="71244" x="700088" y="3957638"/>
          <p14:tracePt t="71261" x="700088" y="3981450"/>
          <p14:tracePt t="71278" x="700088" y="4000500"/>
          <p14:tracePt t="71294" x="700088" y="4024313"/>
          <p14:tracePt t="71310" x="700088" y="4033838"/>
          <p14:tracePt t="71327" x="700088" y="4038600"/>
          <p14:tracePt t="71344" x="700088" y="4048125"/>
          <p14:tracePt t="71360" x="700088" y="4062413"/>
          <p14:tracePt t="71377" x="700088" y="4071938"/>
          <p14:tracePt t="71393" x="704850" y="4086225"/>
          <p14:tracePt t="71410" x="709613" y="4100513"/>
          <p14:tracePt t="71427" x="719138" y="4110038"/>
          <p14:tracePt t="71443" x="723900" y="4119563"/>
          <p14:tracePt t="71460" x="738188" y="4129088"/>
          <p14:tracePt t="71477" x="757238" y="4143375"/>
          <p14:tracePt t="71493" x="785813" y="4162425"/>
          <p14:tracePt t="71510" x="804863" y="4171950"/>
          <p14:tracePt t="71527" x="819150" y="4176713"/>
          <p14:tracePt t="71544" x="842963" y="4191000"/>
          <p14:tracePt t="71560" x="862013" y="4191000"/>
          <p14:tracePt t="71577" x="885825" y="4186238"/>
          <p14:tracePt t="71593" x="904875" y="4181475"/>
          <p14:tracePt t="71610" x="938213" y="4171950"/>
          <p14:tracePt t="71627" x="962025" y="4167188"/>
          <p14:tracePt t="71643" x="985838" y="4152900"/>
          <p14:tracePt t="71660" x="995363" y="4148138"/>
          <p14:tracePt t="71677" x="1019175" y="4138613"/>
          <p14:tracePt t="71693" x="1033463" y="4133850"/>
          <p14:tracePt t="71710" x="1042988" y="4124325"/>
          <p14:tracePt t="71727" x="1062038" y="4110038"/>
          <p14:tracePt t="71743" x="1081088" y="4105275"/>
          <p14:tracePt t="71760" x="1090613" y="4095750"/>
          <p14:tracePt t="71777" x="1095375" y="4090988"/>
          <p14:tracePt t="71793" x="1104900" y="4081463"/>
          <p14:tracePt t="71810" x="1109663" y="4076700"/>
          <p14:tracePt t="71827" x="1109663" y="4067175"/>
          <p14:tracePt t="71843" x="1109663" y="4057650"/>
          <p14:tracePt t="71860" x="1114425" y="4014788"/>
          <p14:tracePt t="71877" x="1114425" y="4000500"/>
          <p14:tracePt t="71893" x="1114425" y="3990975"/>
          <p14:tracePt t="71910" x="1100138" y="3962400"/>
          <p14:tracePt t="71927" x="1081088" y="3948113"/>
          <p14:tracePt t="71943" x="1047750" y="3929063"/>
          <p14:tracePt t="71960" x="1009650" y="3910013"/>
          <p14:tracePt t="71977" x="957263" y="3900488"/>
          <p14:tracePt t="71993" x="928688" y="3886200"/>
          <p14:tracePt t="72010" x="909638" y="3886200"/>
          <p14:tracePt t="72027" x="895350" y="3886200"/>
          <p14:tracePt t="72043" x="876300" y="3886200"/>
          <p14:tracePt t="72060" x="866775" y="3886200"/>
          <p14:tracePt t="72077" x="857250" y="3886200"/>
          <p14:tracePt t="72093" x="852488" y="3886200"/>
          <p14:tracePt t="72110" x="842963" y="3886200"/>
          <p14:tracePt t="72154" x="838200" y="3886200"/>
          <p14:tracePt t="72425" x="904875" y="3752850"/>
          <p14:tracePt t="72432" x="1038225" y="3490913"/>
          <p14:tracePt t="72443" x="1147763" y="3328988"/>
          <p14:tracePt t="72460" x="1362075" y="3081338"/>
          <p14:tracePt t="72477" x="1738313" y="2638425"/>
          <p14:tracePt t="72510" x="2071688" y="2405063"/>
          <p14:tracePt t="72544" x="2266950" y="2295525"/>
          <p14:tracePt t="72560" x="2286000" y="2286000"/>
          <p14:tracePt t="72577" x="2295525" y="2276475"/>
          <p14:tracePt t="72593" x="2305050" y="2276475"/>
          <p14:tracePt t="72610" x="2314575" y="2276475"/>
          <p14:tracePt t="72667" x="2314575" y="2271713"/>
          <p14:tracePt t="72675" x="2314575" y="2266950"/>
          <p14:tracePt t="72689" x="2309813" y="2262188"/>
          <p14:tracePt t="72696" x="2305050" y="2257425"/>
          <p14:tracePt t="72710" x="2290763" y="2257425"/>
          <p14:tracePt t="72727" x="2209800" y="2228850"/>
          <p14:tracePt t="72743" x="2157413" y="2219325"/>
          <p14:tracePt t="72760" x="2114550" y="2209800"/>
          <p14:tracePt t="72777" x="2081213" y="2205038"/>
          <p14:tracePt t="72793" x="2071688" y="2205038"/>
          <p14:tracePt t="72810" x="2066925" y="2205038"/>
          <p14:tracePt t="72843" x="2105025" y="2190750"/>
          <p14:tracePt t="72860" x="2224088" y="2147888"/>
          <p14:tracePt t="72877" x="2390775" y="2100263"/>
          <p14:tracePt t="72893" x="2595563" y="2057400"/>
          <p14:tracePt t="72910" x="2843213" y="2009775"/>
          <p14:tracePt t="72927" x="3014663" y="1995488"/>
          <p14:tracePt t="72943" x="3148013" y="1985963"/>
          <p14:tracePt t="72960" x="3243263" y="1971675"/>
          <p14:tracePt t="72977" x="3271838" y="1971675"/>
          <p14:tracePt t="72993" x="3281363" y="1971675"/>
          <p14:tracePt t="73010" x="3290888" y="1971675"/>
          <p14:tracePt t="73027" x="3290888" y="1976438"/>
          <p14:tracePt t="73043" x="3290888" y="1985963"/>
          <p14:tracePt t="73060" x="3286125" y="2009775"/>
          <p14:tracePt t="73077" x="3262313" y="2038350"/>
          <p14:tracePt t="73093" x="3209925" y="2081213"/>
          <p14:tracePt t="73110" x="3171825" y="2105025"/>
          <p14:tracePt t="73127" x="3133725" y="2133600"/>
          <p14:tracePt t="73143" x="3081338" y="2157413"/>
          <p14:tracePt t="73160" x="3000375" y="2190750"/>
          <p14:tracePt t="73177" x="2895600" y="2224088"/>
          <p14:tracePt t="73193" x="2757488" y="2262188"/>
          <p14:tracePt t="73210" x="2571750" y="2309813"/>
          <p14:tracePt t="73227" x="2471738" y="2343150"/>
          <p14:tracePt t="73243" x="2376488" y="2381250"/>
          <p14:tracePt t="73260" x="2290763" y="2433638"/>
          <p14:tracePt t="73277" x="2171700" y="2490788"/>
          <p14:tracePt t="73293" x="2105025" y="2538413"/>
          <p14:tracePt t="73310" x="2047875" y="2566988"/>
          <p14:tracePt t="73327" x="1995488" y="2586038"/>
          <p14:tracePt t="73343" x="1924050" y="2609850"/>
          <p14:tracePt t="73360" x="1876425" y="2619375"/>
          <p14:tracePt t="73377" x="1824038" y="2619375"/>
          <p14:tracePt t="73394" x="1757363" y="2619375"/>
          <p14:tracePt t="73410" x="1724025" y="2619375"/>
          <p14:tracePt t="73427" x="1695450" y="2619375"/>
          <p14:tracePt t="73443" x="1671638" y="2619375"/>
          <p14:tracePt t="73460" x="1657350" y="2619375"/>
          <p14:tracePt t="73477" x="1652588" y="2619375"/>
          <p14:tracePt t="73493" x="1643063" y="2619375"/>
          <p14:tracePt t="73510" x="1638300" y="2619375"/>
          <p14:tracePt t="73564" x="1647825" y="2614613"/>
          <p14:tracePt t="73571" x="1685925" y="2605088"/>
          <p14:tracePt t="73578" x="1743075" y="2590800"/>
          <p14:tracePt t="73593" x="1933575" y="2543175"/>
          <p14:tracePt t="73610" x="2166938" y="2486025"/>
          <p14:tracePt t="73627" x="2414588" y="2414588"/>
          <p14:tracePt t="73643" x="2695575" y="2362200"/>
          <p14:tracePt t="73660" x="2867025" y="2343150"/>
          <p14:tracePt t="73677" x="2990850" y="2333625"/>
          <p14:tracePt t="73693" x="3081338" y="2333625"/>
          <p14:tracePt t="73710" x="3143250" y="2338388"/>
          <p14:tracePt t="73727" x="3171825" y="2343150"/>
          <p14:tracePt t="73743" x="3186113" y="2343150"/>
          <p14:tracePt t="73760" x="3190875" y="2343150"/>
          <p14:tracePt t="73777" x="3200400" y="2343150"/>
          <p14:tracePt t="73810" x="3200400" y="2376488"/>
          <p14:tracePt t="73827" x="3181350" y="2486025"/>
          <p14:tracePt t="73843" x="3133725" y="2571750"/>
          <p14:tracePt t="73860" x="3071813" y="2652713"/>
          <p14:tracePt t="73877" x="2976563" y="2747963"/>
          <p14:tracePt t="73893" x="2814638" y="2886075"/>
          <p14:tracePt t="73910" x="2724150" y="2947988"/>
          <p14:tracePt t="73927" x="2657475" y="2981325"/>
          <p14:tracePt t="73943" x="2595563" y="2990850"/>
          <p14:tracePt t="73944" x="2571750" y="3000375"/>
          <p14:tracePt t="73960" x="2519363" y="3000375"/>
          <p14:tracePt t="73977" x="2462213" y="2995613"/>
          <p14:tracePt t="73993" x="2409825" y="2976563"/>
          <p14:tracePt t="74010" x="2366963" y="2957513"/>
          <p14:tracePt t="74027" x="2319338" y="2947988"/>
          <p14:tracePt t="74043" x="2309813" y="2947988"/>
          <p14:tracePt t="74060" x="2300288" y="2947988"/>
          <p14:tracePt t="74077" x="2295525" y="2947988"/>
          <p14:tracePt t="74136" x="2305050" y="2943225"/>
          <p14:tracePt t="74143" x="2328863" y="2933700"/>
          <p14:tracePt t="74150" x="2376488" y="2919413"/>
          <p14:tracePt t="74160" x="2447925" y="2909888"/>
          <p14:tracePt t="74177" x="2605088" y="2876550"/>
          <p14:tracePt t="74193" x="2762250" y="2847975"/>
          <p14:tracePt t="74210" x="3000375" y="2805113"/>
          <p14:tracePt t="74227" x="3095625" y="2781300"/>
          <p14:tracePt t="74243" x="3148013" y="2776538"/>
          <p14:tracePt t="74260" x="3181350" y="2767013"/>
          <p14:tracePt t="74276" x="3195638" y="2767013"/>
          <p14:tracePt t="74293" x="3200400" y="2767013"/>
          <p14:tracePt t="74310" x="3209925" y="2767013"/>
          <p14:tracePt t="76676" x="3209925" y="2881313"/>
          <p14:tracePt t="76684" x="3209925" y="2990850"/>
          <p14:tracePt t="76693" x="3209925" y="3109913"/>
          <p14:tracePt t="76710" x="3209925" y="3438525"/>
          <p14:tracePt t="76726" x="3228975" y="3648075"/>
          <p14:tracePt t="76743" x="3248025" y="4019550"/>
          <p14:tracePt t="76776" x="3257550" y="4443413"/>
          <p14:tracePt t="76810" x="3228975" y="4805363"/>
          <p14:tracePt t="76826" x="3200400" y="4929188"/>
          <p14:tracePt t="76843" x="3171825" y="5024438"/>
          <p14:tracePt t="76860" x="3138488" y="5091113"/>
          <p14:tracePt t="76876" x="3119438" y="5114925"/>
          <p14:tracePt t="76893" x="3109913" y="5129213"/>
          <p14:tracePt t="76910" x="3100388" y="5138738"/>
          <p14:tracePt t="76926" x="3076575" y="5124450"/>
          <p14:tracePt t="76943" x="3024188" y="5038725"/>
          <p14:tracePt t="76960" x="2952750" y="4900613"/>
          <p14:tracePt t="76976" x="2857500" y="4600575"/>
          <p14:tracePt t="76993" x="2762250" y="4291013"/>
          <p14:tracePt t="77010" x="2705100" y="4048125"/>
          <p14:tracePt t="77026" x="2671763" y="3910013"/>
          <p14:tracePt t="77043" x="2638425" y="3767138"/>
          <p14:tracePt t="77060" x="2624138" y="3652838"/>
          <p14:tracePt t="77076" x="2595563" y="3538538"/>
          <p14:tracePt t="77093" x="2590800" y="3433763"/>
          <p14:tracePt t="77110" x="2576513" y="3338513"/>
          <p14:tracePt t="77126" x="2566988" y="3290888"/>
          <p14:tracePt t="77143" x="2562225" y="3228975"/>
          <p14:tracePt t="77160" x="2552700" y="3148013"/>
          <p14:tracePt t="77176" x="2533650" y="3038475"/>
          <p14:tracePt t="77193" x="2524125" y="2990850"/>
          <p14:tracePt t="77210" x="2505075" y="2938463"/>
          <p14:tracePt t="77227" x="2500313" y="2857500"/>
          <p14:tracePt t="77243" x="2486025" y="2795588"/>
          <p14:tracePt t="77260" x="2471738" y="2733675"/>
          <p14:tracePt t="77277" x="2466975" y="2686050"/>
          <p14:tracePt t="77293" x="2452688" y="2638425"/>
          <p14:tracePt t="77310" x="2433638" y="2600325"/>
          <p14:tracePt t="77326" x="2424113" y="2576513"/>
          <p14:tracePt t="77343" x="2400300" y="2552700"/>
          <p14:tracePt t="77360" x="2357438" y="2519363"/>
          <p14:tracePt t="77376" x="2319338" y="2505075"/>
          <p14:tracePt t="77393" x="2281238" y="2486025"/>
          <p14:tracePt t="77410" x="2252663" y="2466975"/>
          <p14:tracePt t="77426" x="2214563" y="2457450"/>
          <p14:tracePt t="77443" x="2195513" y="2452688"/>
          <p14:tracePt t="77460" x="2185988" y="2447925"/>
          <p14:tracePt t="77476" x="2176463" y="2438400"/>
          <p14:tracePt t="77493" x="2166938" y="2438400"/>
          <p14:tracePt t="77510" x="2166938" y="2433638"/>
          <p14:tracePt t="77526" x="2166938" y="2428875"/>
          <p14:tracePt t="77543" x="2200275" y="2405063"/>
          <p14:tracePt t="77560" x="2281238" y="2390775"/>
          <p14:tracePt t="77577" x="2381250" y="2386013"/>
          <p14:tracePt t="77593" x="2471738" y="2386013"/>
          <p14:tracePt t="77610" x="2566988" y="2390775"/>
          <p14:tracePt t="77626" x="2609850" y="2400300"/>
          <p14:tracePt t="77643" x="2638425" y="2400300"/>
          <p14:tracePt t="77660" x="2657475" y="2400300"/>
          <p14:tracePt t="77693" x="2657475" y="2409825"/>
          <p14:tracePt t="77710" x="2633663" y="2433638"/>
          <p14:tracePt t="77726" x="2471738" y="2538413"/>
          <p14:tracePt t="77743" x="2328863" y="2647950"/>
          <p14:tracePt t="77760" x="2195513" y="2747963"/>
          <p14:tracePt t="77776" x="2071688" y="2833688"/>
          <p14:tracePt t="77793" x="1924050" y="2909888"/>
          <p14:tracePt t="77810" x="1885950" y="2928938"/>
          <p14:tracePt t="77826" x="1866900" y="2933700"/>
          <p14:tracePt t="77843" x="1857375" y="2933700"/>
          <p14:tracePt t="77860" x="1852613" y="2933700"/>
          <p14:tracePt t="77893" x="1862138" y="2933700"/>
          <p14:tracePt t="77910" x="1928813" y="2924175"/>
          <p14:tracePt t="77926" x="2014538" y="2909888"/>
          <p14:tracePt t="77943" x="2105025" y="2900363"/>
          <p14:tracePt t="77960" x="2219325" y="2895600"/>
          <p14:tracePt t="77976" x="2357438" y="2895600"/>
          <p14:tracePt t="77993" x="2438400" y="2905125"/>
          <p14:tracePt t="78010" x="2509838" y="2909888"/>
          <p14:tracePt t="78026" x="2576513" y="2919413"/>
          <p14:tracePt t="78043" x="2652713" y="2924175"/>
          <p14:tracePt t="78060" x="2690813" y="2938463"/>
          <p14:tracePt t="78076" x="2709863" y="2938463"/>
          <p14:tracePt t="78093" x="2724150" y="2938463"/>
          <p14:tracePt t="78110" x="2724150" y="2943225"/>
          <p14:tracePt t="78126" x="2719388" y="2952750"/>
          <p14:tracePt t="78143" x="2671763" y="2971800"/>
          <p14:tracePt t="78159" x="2543175" y="3043238"/>
          <p14:tracePt t="78176" x="2447925" y="3090863"/>
          <p14:tracePt t="78193" x="2390775" y="3119438"/>
          <p14:tracePt t="78210" x="2376488" y="3133725"/>
          <p14:tracePt t="78226" x="2366963" y="3138488"/>
          <p14:tracePt t="78260" x="2386013" y="3124200"/>
          <p14:tracePt t="78276" x="2452688" y="3105150"/>
          <p14:tracePt t="78293" x="2638425" y="3052763"/>
          <p14:tracePt t="78310" x="2752725" y="3028950"/>
          <p14:tracePt t="78326" x="2824163" y="3014663"/>
          <p14:tracePt t="78343" x="2871788" y="3000375"/>
          <p14:tracePt t="78359" x="2890838" y="2995613"/>
          <p14:tracePt t="78376" x="2900363" y="2995613"/>
          <p14:tracePt t="78393" x="2905125" y="2995613"/>
          <p14:tracePt t="78410" x="2909888" y="2995613"/>
          <p14:tracePt t="80135" x="2843213" y="2995613"/>
          <p14:tracePt t="80142" x="2733675" y="2995613"/>
          <p14:tracePt t="80150" x="2647950" y="2995613"/>
          <p14:tracePt t="80159" x="2557463" y="2976563"/>
          <p14:tracePt t="80176" x="2371725" y="2924175"/>
          <p14:tracePt t="80194" x="2128838" y="2776538"/>
          <p14:tracePt t="80209" x="2024063" y="2709863"/>
          <p14:tracePt t="80243" x="1928813" y="2647950"/>
          <p14:tracePt t="80276" x="1900238" y="2614613"/>
          <p14:tracePt t="80293" x="1895475" y="2605088"/>
          <p14:tracePt t="80309" x="1895475" y="2600325"/>
          <p14:tracePt t="80326" x="1895475" y="2595563"/>
          <p14:tracePt t="80343" x="1895475" y="2590800"/>
          <p14:tracePt t="80360" x="1895475" y="2586038"/>
          <p14:tracePt t="80416" x="1890713" y="2586038"/>
          <p14:tracePt t="80432" x="1881188" y="2586038"/>
          <p14:tracePt t="80448" x="1847850" y="2576513"/>
          <p14:tracePt t="80460" x="1800225" y="2562225"/>
          <p14:tracePt t="80476" x="1747838" y="2543175"/>
          <p14:tracePt t="80493" x="1709738" y="2505075"/>
          <p14:tracePt t="80509" x="1643063" y="2362200"/>
          <p14:tracePt t="80526" x="1628775" y="2290763"/>
          <p14:tracePt t="80543" x="1628775" y="2238375"/>
          <p14:tracePt t="80559" x="1638300" y="2195513"/>
          <p14:tracePt t="80576" x="1662113" y="2162175"/>
          <p14:tracePt t="80593" x="1666875" y="2152650"/>
          <p14:tracePt t="80609" x="1671638" y="2143125"/>
          <p14:tracePt t="80626" x="1671638" y="2138363"/>
          <p14:tracePt t="80643" x="1666875" y="2138363"/>
          <p14:tracePt t="80659" x="1628775" y="2138363"/>
          <p14:tracePt t="80676" x="1528763" y="2162175"/>
          <p14:tracePt t="80693" x="1290638" y="2214563"/>
          <p14:tracePt t="80709" x="1162050" y="2228850"/>
          <p14:tracePt t="80727" x="1095375" y="2228850"/>
          <p14:tracePt t="80743" x="1057275" y="2228850"/>
          <p14:tracePt t="80760" x="1042988" y="2195513"/>
          <p14:tracePt t="80776" x="1042988" y="2119313"/>
          <p14:tracePt t="80793" x="1076325" y="2043113"/>
          <p14:tracePt t="80809" x="1166813" y="1976438"/>
          <p14:tracePt t="80827" x="1381125" y="1971675"/>
          <p14:tracePt t="80843" x="1557338" y="2066925"/>
          <p14:tracePt t="80859" x="1724025" y="2176463"/>
          <p14:tracePt t="80876" x="1890713" y="2376488"/>
          <p14:tracePt t="80893" x="1966913" y="2557463"/>
          <p14:tracePt t="80910" x="2000250" y="2662238"/>
          <p14:tracePt t="80926" x="2014538" y="2767013"/>
          <p14:tracePt t="80943" x="2014538" y="2967038"/>
          <p14:tracePt t="80959" x="2005013" y="3086100"/>
          <p14:tracePt t="80976" x="1995488" y="3133725"/>
          <p14:tracePt t="80993" x="1990725" y="3157538"/>
          <p14:tracePt t="81009" x="1990725" y="3176588"/>
          <p14:tracePt t="81043" x="1990725" y="3186113"/>
          <p14:tracePt t="81059" x="1990725" y="3190875"/>
          <p14:tracePt t="81112" x="1990725" y="3195638"/>
          <p14:tracePt t="81119" x="1985963" y="3195638"/>
          <p14:tracePt t="81127" x="1981200" y="3200400"/>
          <p14:tracePt t="81143" x="1971675" y="3209925"/>
          <p14:tracePt t="81159" x="1943100" y="3228975"/>
          <p14:tracePt t="81176" x="1905000" y="3252788"/>
          <p14:tracePt t="81193" x="1824038" y="3309938"/>
          <p14:tracePt t="81209" x="1766888" y="3333750"/>
          <p14:tracePt t="81226" x="1728788" y="3362325"/>
          <p14:tracePt t="81243" x="1700213" y="3386138"/>
          <p14:tracePt t="81259" x="1647825" y="3424238"/>
          <p14:tracePt t="81276" x="1619250" y="3438525"/>
          <p14:tracePt t="81293" x="1590675" y="3457575"/>
          <p14:tracePt t="81310" x="1552575" y="3481388"/>
          <p14:tracePt t="81326" x="1538288" y="3486150"/>
          <p14:tracePt t="81343" x="1533525" y="3495675"/>
          <p14:tracePt t="81359" x="1528763" y="3495675"/>
          <p14:tracePt t="81376" x="1519238" y="3495675"/>
          <p14:tracePt t="81393" x="1514475" y="3495675"/>
          <p14:tracePt t="81736" x="1562100" y="3495675"/>
          <p14:tracePt t="81743" x="1652588" y="3490913"/>
          <p14:tracePt t="81751" x="1752600" y="3481388"/>
          <p14:tracePt t="81759" x="1852613" y="3481388"/>
          <p14:tracePt t="81776" x="2009775" y="3462338"/>
          <p14:tracePt t="81793" x="2143125" y="3462338"/>
          <p14:tracePt t="81809" x="2347913" y="3467100"/>
          <p14:tracePt t="81826" x="2457450" y="3476625"/>
          <p14:tracePt t="81843" x="2562225" y="3486150"/>
          <p14:tracePt t="81859" x="2652713" y="3490913"/>
          <p14:tracePt t="81876" x="2847975" y="3509963"/>
          <p14:tracePt t="81893" x="2990850" y="3509963"/>
          <p14:tracePt t="81909" x="3167063" y="3509963"/>
          <p14:tracePt t="81926" x="3438525" y="3509963"/>
          <p14:tracePt t="81943" x="3762375" y="3476625"/>
          <p14:tracePt t="81961" x="3933825" y="3438525"/>
          <p14:tracePt t="81976" x="4029075" y="3414713"/>
          <p14:tracePt t="81993" x="4076700" y="3400425"/>
          <p14:tracePt t="82009" x="4086225" y="3400425"/>
          <p14:tracePt t="82043" x="4081463" y="3400425"/>
          <p14:tracePt t="82059" x="3933825" y="3457575"/>
          <p14:tracePt t="82076" x="3752850" y="3490913"/>
          <p14:tracePt t="82093" x="3552825" y="3529013"/>
          <p14:tracePt t="82109" x="3405188" y="3543300"/>
          <p14:tracePt t="82126" x="3290888" y="3562350"/>
          <p14:tracePt t="82143" x="3248025" y="3562350"/>
          <p14:tracePt t="82159" x="3224213" y="3562350"/>
          <p14:tracePt t="82176" x="3214688" y="3562350"/>
          <p14:tracePt t="82209" x="3214688" y="3548063"/>
          <p14:tracePt t="82226" x="3219450" y="3538538"/>
          <p14:tracePt t="82243" x="3224213" y="3529013"/>
          <p14:tracePt t="82287" x="3219450" y="3529013"/>
          <p14:tracePt t="82294" x="3209925" y="3529013"/>
          <p14:tracePt t="82309" x="3133725" y="3552825"/>
          <p14:tracePt t="82326" x="3009900" y="3586163"/>
          <p14:tracePt t="82343" x="2881313" y="3600450"/>
          <p14:tracePt t="82359" x="2724150" y="3619500"/>
          <p14:tracePt t="82376" x="2662238" y="3609975"/>
          <p14:tracePt t="82393" x="2624138" y="3576638"/>
          <p14:tracePt t="82409" x="2581275" y="3438525"/>
          <p14:tracePt t="82426" x="2590800" y="3214688"/>
          <p14:tracePt t="82442" x="2652713" y="3071813"/>
          <p14:tracePt t="82460" x="2709863" y="2971800"/>
          <p14:tracePt t="82476" x="2752725" y="2933700"/>
          <p14:tracePt t="82493" x="2857500" y="2919413"/>
          <p14:tracePt t="82509" x="2914650" y="2938463"/>
          <p14:tracePt t="82526" x="2962275" y="2971800"/>
          <p14:tracePt t="82543" x="3005138" y="3028950"/>
          <p14:tracePt t="82559" x="3033713" y="3109913"/>
          <p14:tracePt t="82576" x="3067050" y="3214688"/>
          <p14:tracePt t="82593" x="3081338" y="3309938"/>
          <p14:tracePt t="82609" x="3081338" y="3386138"/>
          <p14:tracePt t="82626" x="3081338" y="3409950"/>
          <p14:tracePt t="82643" x="3081338" y="3419475"/>
          <p14:tracePt t="82659" x="3086100" y="3429000"/>
          <p14:tracePt t="82676" x="3090863" y="3438525"/>
          <p14:tracePt t="82693" x="3090863" y="3448050"/>
          <p14:tracePt t="82709" x="3090863" y="3452813"/>
          <p14:tracePt t="82727" x="3090863" y="3457575"/>
          <p14:tracePt t="82743" x="3090863" y="3462338"/>
          <p14:tracePt t="82775" x="3090863" y="3467100"/>
          <p14:tracePt t="82884" x="3090863" y="3471863"/>
          <p14:tracePt t="82896" x="3090863" y="3481388"/>
          <p14:tracePt t="82909" x="3090863" y="3490913"/>
          <p14:tracePt t="82926" x="3086100" y="3529013"/>
          <p14:tracePt t="82943" x="3067050" y="3567113"/>
          <p14:tracePt t="83131" x="3143250" y="3557588"/>
          <p14:tracePt t="83139" x="3233738" y="3529013"/>
          <p14:tracePt t="83146" x="3333750" y="3509963"/>
          <p14:tracePt t="83159" x="3424238" y="3495675"/>
          <p14:tracePt t="83176" x="3681413" y="3448050"/>
          <p14:tracePt t="83193" x="3786188" y="3443288"/>
          <p14:tracePt t="83209" x="3876675" y="3433763"/>
          <p14:tracePt t="83226" x="3971925" y="3433763"/>
          <p14:tracePt t="83243" x="4010025" y="3433763"/>
          <p14:tracePt t="83259" x="4038600" y="3433763"/>
          <p14:tracePt t="83276" x="4052888" y="3433763"/>
          <p14:tracePt t="83293" x="4062413" y="3433763"/>
          <p14:tracePt t="83309" x="4067175" y="3433763"/>
          <p14:tracePt t="83326" x="4071938" y="3433763"/>
          <p14:tracePt t="83343" x="4081463" y="3433763"/>
          <p14:tracePt t="83359" x="4090988" y="3448050"/>
          <p14:tracePt t="83376" x="4100513" y="3457575"/>
          <p14:tracePt t="83393" x="4105275" y="3462338"/>
          <p14:tracePt t="83409" x="4110038" y="3467100"/>
          <p14:tracePt t="83426" x="4114800" y="3476625"/>
          <p14:tracePt t="83667" x="4033838" y="3505200"/>
          <p14:tracePt t="83675" x="3919538" y="3533775"/>
          <p14:tracePt t="83682" x="3829050" y="3552825"/>
          <p14:tracePt t="83693" x="3729038" y="3562350"/>
          <p14:tracePt t="83709" x="3552825" y="3571875"/>
          <p14:tracePt t="83726" x="3357563" y="3548063"/>
          <p14:tracePt t="83742" x="3271838" y="3519488"/>
          <p14:tracePt t="83759" x="3233738" y="3500438"/>
          <p14:tracePt t="83776" x="3195638" y="3481388"/>
          <p14:tracePt t="83792" x="3133725" y="3457575"/>
          <p14:tracePt t="83809" x="3057525" y="3424238"/>
          <p14:tracePt t="83826" x="2943225" y="3400425"/>
          <p14:tracePt t="83844" x="2795588" y="3352800"/>
          <p14:tracePt t="83859" x="2757488" y="3314700"/>
          <p14:tracePt t="83876" x="2709863" y="3195638"/>
          <p14:tracePt t="83893" x="2690813" y="3081338"/>
          <p14:tracePt t="83909" x="2705100" y="2981325"/>
          <p14:tracePt t="83926" x="2767013" y="2919413"/>
          <p14:tracePt t="83943" x="2895600" y="2876550"/>
          <p14:tracePt t="83959" x="3052763" y="2871788"/>
          <p14:tracePt t="83976" x="3352800" y="2957513"/>
          <p14:tracePt t="83992" x="3495675" y="3057525"/>
          <p14:tracePt t="84009" x="3609975" y="3152775"/>
          <p14:tracePt t="84026" x="3719513" y="3219450"/>
          <p14:tracePt t="84042" x="3852863" y="3286125"/>
          <p14:tracePt t="84059" x="3929063" y="3309938"/>
          <p14:tracePt t="84076" x="3976688" y="3314700"/>
          <p14:tracePt t="84092" x="4081463" y="3314700"/>
          <p14:tracePt t="84109" x="4186238" y="3305175"/>
          <p14:tracePt t="84126" x="4300538" y="3286125"/>
          <p14:tracePt t="84143" x="4391025" y="3271838"/>
          <p14:tracePt t="84159" x="4452938" y="3271838"/>
          <p14:tracePt t="84176" x="4476750" y="3271838"/>
          <p14:tracePt t="84193" x="4486275" y="3276600"/>
          <p14:tracePt t="84209" x="4486275" y="3290888"/>
          <p14:tracePt t="84226" x="4424363" y="3328988"/>
          <p14:tracePt t="84243" x="4286250" y="3371850"/>
          <p14:tracePt t="84259" x="4171950" y="3395663"/>
          <p14:tracePt t="84276" x="4067175" y="3405188"/>
          <p14:tracePt t="84293" x="4029075" y="3400425"/>
          <p14:tracePt t="84309" x="4019550" y="3390900"/>
          <p14:tracePt t="84326" x="4019550" y="3381375"/>
          <p14:tracePt t="84342" x="4057650" y="3357563"/>
          <p14:tracePt t="84359" x="4214813" y="3324225"/>
          <p14:tracePt t="84376" x="4405313" y="3324225"/>
          <p14:tracePt t="84393" x="4548188" y="3328988"/>
          <p14:tracePt t="84409" x="4710113" y="3362325"/>
          <p14:tracePt t="84426" x="4762500" y="3371850"/>
          <p14:tracePt t="84442" x="4776788" y="3376613"/>
          <p14:tracePt t="84459" x="4776788" y="3395663"/>
          <p14:tracePt t="84476" x="4776788" y="3400425"/>
          <p14:tracePt t="84614" x="4881563" y="3381375"/>
          <p14:tracePt t="84622" x="5033963" y="3348038"/>
          <p14:tracePt t="84629" x="5186363" y="3324225"/>
          <p14:tracePt t="84643" x="5314950" y="3305175"/>
          <p14:tracePt t="84659" x="5724525" y="3252788"/>
          <p14:tracePt t="84676" x="5867400" y="3243263"/>
          <p14:tracePt t="84692" x="5938838" y="3243263"/>
          <p14:tracePt t="84709" x="5986463" y="3243263"/>
          <p14:tracePt t="84726" x="5995988" y="3243263"/>
          <p14:tracePt t="84742" x="6005513" y="3248025"/>
          <p14:tracePt t="84759" x="6005513" y="3276600"/>
          <p14:tracePt t="84776" x="5962650" y="3386138"/>
          <p14:tracePt t="84792" x="5915025" y="3467100"/>
          <p14:tracePt t="84809" x="5843588" y="3538538"/>
          <p14:tracePt t="84826" x="5734050" y="3595688"/>
          <p14:tracePt t="84843" x="5591175" y="3643313"/>
          <p14:tracePt t="84859" x="5519738" y="3652838"/>
          <p14:tracePt t="84876" x="5462588" y="3648075"/>
          <p14:tracePt t="84892" x="5405438" y="3614738"/>
          <p14:tracePt t="84909" x="5324475" y="3467100"/>
          <p14:tracePt t="84926" x="5295900" y="3362325"/>
          <p14:tracePt t="84943" x="5310188" y="3257550"/>
          <p14:tracePt t="84945" x="5324475" y="3219450"/>
          <p14:tracePt t="84961" x="5353050" y="3162300"/>
          <p14:tracePt t="84976" x="5391150" y="3133725"/>
          <p14:tracePt t="84992" x="5453063" y="3124200"/>
          <p14:tracePt t="85009" x="5548313" y="3152775"/>
          <p14:tracePt t="85026" x="5662613" y="3214688"/>
          <p14:tracePt t="85042" x="5700713" y="3238500"/>
          <p14:tracePt t="85059" x="5724525" y="3262313"/>
          <p14:tracePt t="85076" x="5734050" y="3305175"/>
          <p14:tracePt t="85092" x="5715000" y="3367088"/>
          <p14:tracePt t="85109" x="5681663" y="3405188"/>
          <p14:tracePt t="85126" x="5634038" y="3448050"/>
          <p14:tracePt t="85142" x="5586413" y="3481388"/>
          <p14:tracePt t="85159" x="5567363" y="3495675"/>
          <p14:tracePt t="85176" x="5557838" y="3500438"/>
          <p14:tracePt t="85193" x="5548313" y="3500438"/>
          <p14:tracePt t="85995" x="5414963" y="3514725"/>
          <p14:tracePt t="86002" x="5129213" y="3571875"/>
          <p14:tracePt t="86010" x="4848225" y="3600450"/>
          <p14:tracePt t="86026" x="4152900" y="3662363"/>
          <p14:tracePt t="86059" x="3186113" y="3700463"/>
          <p14:tracePt t="86093" x="2576513" y="3657600"/>
          <p14:tracePt t="86110" x="2462213" y="3638550"/>
          <p14:tracePt t="86126" x="2366963" y="3624263"/>
          <p14:tracePt t="86142" x="2290763" y="3600450"/>
          <p14:tracePt t="86159" x="2252663" y="3586163"/>
          <p14:tracePt t="86176" x="2214563" y="3571875"/>
          <p14:tracePt t="86193" x="2152650" y="3533775"/>
          <p14:tracePt t="86209" x="2114550" y="3509963"/>
          <p14:tracePt t="86226" x="2066925" y="3486150"/>
          <p14:tracePt t="86242" x="2024063" y="3471863"/>
          <p14:tracePt t="86259" x="1947863" y="3448050"/>
          <p14:tracePt t="86276" x="1895475" y="3433763"/>
          <p14:tracePt t="86292" x="1843088" y="3419475"/>
          <p14:tracePt t="86309" x="1790700" y="3414713"/>
          <p14:tracePt t="86326" x="1728788" y="3400425"/>
          <p14:tracePt t="86342" x="1700213" y="3395663"/>
          <p14:tracePt t="86359" x="1681163" y="3390900"/>
          <p14:tracePt t="86376" x="1662113" y="3376613"/>
          <p14:tracePt t="86392" x="1643063" y="3367088"/>
          <p14:tracePt t="86409" x="1638300" y="3367088"/>
          <p14:tracePt t="86426" x="1633538" y="3362325"/>
          <p14:tracePt t="86442" x="1624013" y="3362325"/>
          <p14:tracePt t="86494" x="1628775" y="3367088"/>
          <p14:tracePt t="86501" x="1657350" y="3371850"/>
          <p14:tracePt t="86509" x="1681163" y="3376613"/>
          <p14:tracePt t="86526" x="1757363" y="3409950"/>
          <p14:tracePt t="86542" x="1843088" y="3438525"/>
          <p14:tracePt t="86559" x="1914525" y="3462338"/>
          <p14:tracePt t="86576" x="2005013" y="3490913"/>
          <p14:tracePt t="86592" x="2057400" y="3495675"/>
          <p14:tracePt t="86609" x="2105025" y="3500438"/>
          <p14:tracePt t="86626" x="2181225" y="3500438"/>
          <p14:tracePt t="86642" x="2224088" y="3500438"/>
          <p14:tracePt t="86659" x="2252663" y="3495675"/>
          <p14:tracePt t="86676" x="2276475" y="3490913"/>
          <p14:tracePt t="86692" x="2295525" y="3481388"/>
          <p14:tracePt t="86709" x="2305050" y="3481388"/>
          <p14:tracePt t="86726" x="2309813" y="3481388"/>
          <p14:tracePt t="86742" x="2314575" y="3481388"/>
          <p14:tracePt t="86788" x="2314575" y="3476625"/>
          <p14:tracePt t="86795" x="2314575" y="3471863"/>
          <p14:tracePt t="86809" x="2300288" y="3452813"/>
          <p14:tracePt t="86826" x="2257425" y="3419475"/>
          <p14:tracePt t="86842" x="2205038" y="3390900"/>
          <p14:tracePt t="86859" x="2152650" y="3371850"/>
          <p14:tracePt t="86876" x="2085975" y="3352800"/>
          <p14:tracePt t="86892" x="2052638" y="3348038"/>
          <p14:tracePt t="86909" x="2014538" y="3348038"/>
          <p14:tracePt t="86925" x="1966913" y="3348038"/>
          <p14:tracePt t="86942" x="1890713" y="3348038"/>
          <p14:tracePt t="86959" x="1838325" y="3362325"/>
          <p14:tracePt t="86976" x="1804988" y="3362325"/>
          <p14:tracePt t="86992" x="1766888" y="3362325"/>
          <p14:tracePt t="87009" x="1738313" y="3362325"/>
          <p14:tracePt t="87026" x="1728788" y="3367088"/>
          <p14:tracePt t="87042" x="1714500" y="3367088"/>
          <p14:tracePt t="87059" x="1704975" y="3367088"/>
          <p14:tracePt t="87076" x="1700213" y="3367088"/>
          <p14:tracePt t="87092" x="1690688" y="3367088"/>
          <p14:tracePt t="87126" x="1685925" y="3367088"/>
          <p14:tracePt t="87142" x="1681163" y="3371850"/>
          <p14:tracePt t="87159" x="1671638" y="3390900"/>
          <p14:tracePt t="87176" x="1666875" y="3429000"/>
          <p14:tracePt t="87192" x="1666875" y="3481388"/>
          <p14:tracePt t="87209" x="1666875" y="3500438"/>
          <p14:tracePt t="87226" x="1666875" y="3509963"/>
          <p14:tracePt t="87243" x="1681163" y="3519488"/>
          <p14:tracePt t="87259" x="1714500" y="3519488"/>
          <p14:tracePt t="87276" x="1757363" y="3519488"/>
          <p14:tracePt t="87292" x="1809750" y="3519488"/>
          <p14:tracePt t="87309" x="1876425" y="3514725"/>
          <p14:tracePt t="87326" x="1905000" y="3514725"/>
          <p14:tracePt t="87342" x="1919288" y="3514725"/>
          <p14:tracePt t="87359" x="1928813" y="3514725"/>
          <p14:tracePt t="87376" x="1938338" y="3514725"/>
          <p14:tracePt t="87392" x="1947863" y="3514725"/>
          <p14:tracePt t="87515" x="1943100" y="3514725"/>
          <p14:tracePt t="87522" x="1928813" y="3514725"/>
          <p14:tracePt t="87530" x="1909763" y="3514725"/>
          <p14:tracePt t="87542" x="1876425" y="3514725"/>
          <p14:tracePt t="87559" x="1776413" y="3514725"/>
          <p14:tracePt t="87575" x="1724025" y="3505200"/>
          <p14:tracePt t="87592" x="1690688" y="3500438"/>
          <p14:tracePt t="87609" x="1666875" y="3500438"/>
          <p14:tracePt t="87626" x="1647825" y="3500438"/>
          <p14:tracePt t="87642" x="1643063" y="3500438"/>
          <p14:tracePt t="87659" x="1638300" y="3500438"/>
          <p14:tracePt t="87676" x="1633538" y="3500438"/>
          <p14:tracePt t="87692" x="1633538" y="3495675"/>
          <p14:tracePt t="87709" x="1652588" y="3490913"/>
          <p14:tracePt t="87726" x="1762125" y="3490913"/>
          <p14:tracePt t="87742" x="2028825" y="3471863"/>
          <p14:tracePt t="87759" x="2262188" y="3471863"/>
          <p14:tracePt t="87776" x="2481263" y="3471863"/>
          <p14:tracePt t="87792" x="2690813" y="3471863"/>
          <p14:tracePt t="87809" x="3033713" y="3471863"/>
          <p14:tracePt t="87826" x="3233738" y="3486150"/>
          <p14:tracePt t="87842" x="3443288" y="3495675"/>
          <p14:tracePt t="87859" x="3609975" y="3505200"/>
          <p14:tracePt t="87876" x="3857625" y="3514725"/>
          <p14:tracePt t="87892" x="4033838" y="3524250"/>
          <p14:tracePt t="87909" x="4191000" y="3533775"/>
          <p14:tracePt t="87926" x="4405313" y="3538538"/>
          <p14:tracePt t="87942" x="4548188" y="3538538"/>
          <p14:tracePt t="87959" x="4648200" y="3538538"/>
          <p14:tracePt t="87976" x="4733925" y="3529013"/>
          <p14:tracePt t="87992" x="4852988" y="3500438"/>
          <p14:tracePt t="88009" x="4938713" y="3467100"/>
          <p14:tracePt t="88026" x="5005388" y="3438525"/>
          <p14:tracePt t="88042" x="5053013" y="3429000"/>
          <p14:tracePt t="88059" x="5114925" y="3414713"/>
          <p14:tracePt t="88076" x="5138738" y="3405188"/>
          <p14:tracePt t="88092" x="5162550" y="3405188"/>
          <p14:tracePt t="88109" x="5181600" y="3405188"/>
          <p14:tracePt t="88125" x="5195888" y="3395663"/>
          <p14:tracePt t="88142" x="5210175" y="3395663"/>
          <p14:tracePt t="88159" x="5233988" y="3390900"/>
          <p14:tracePt t="88176" x="5253038" y="3386138"/>
          <p14:tracePt t="88192" x="5267325" y="3386138"/>
          <p14:tracePt t="88209" x="5281613" y="3381375"/>
          <p14:tracePt t="88225" x="5286375" y="3381375"/>
          <p14:tracePt t="88242" x="5295900" y="3381375"/>
          <p14:tracePt t="88259" x="5300663" y="3381375"/>
          <p14:tracePt t="88837" x="5195888" y="3462338"/>
          <p14:tracePt t="88845" x="5005388" y="3609975"/>
          <p14:tracePt t="88851" x="4776788" y="3781425"/>
          <p14:tracePt t="88860" x="4548188" y="3938588"/>
          <p14:tracePt t="88876" x="4124325" y="4200525"/>
          <p14:tracePt t="88893" x="3595688" y="4591050"/>
          <p14:tracePt t="88926" x="2690813" y="5276850"/>
          <p14:tracePt t="88960" x="2333625" y="5538788"/>
          <p14:tracePt t="88961" x="2271713" y="5572125"/>
          <p14:tracePt t="88976" x="2176463" y="5614988"/>
          <p14:tracePt t="88993" x="2124075" y="5624513"/>
          <p14:tracePt t="89009" x="2085975" y="5638800"/>
          <p14:tracePt t="89025" x="2057400" y="5653088"/>
          <p14:tracePt t="89042" x="2014538" y="5662613"/>
          <p14:tracePt t="89059" x="1981200" y="5672138"/>
          <p14:tracePt t="89075" x="1952625" y="5681663"/>
          <p14:tracePt t="89092" x="1924050" y="5686425"/>
          <p14:tracePt t="89109" x="1890713" y="5691188"/>
          <p14:tracePt t="89125" x="1866900" y="5691188"/>
          <p14:tracePt t="89142" x="1857375" y="5691188"/>
          <p14:tracePt t="89159" x="1838325" y="5700713"/>
          <p14:tracePt t="89175" x="1819275" y="5705475"/>
          <p14:tracePt t="89192" x="1809750" y="5715000"/>
          <p14:tracePt t="89209" x="1800225" y="5719763"/>
          <p14:tracePt t="89225" x="1790700" y="5724525"/>
          <p14:tracePt t="89242" x="1781175" y="5724525"/>
          <p14:tracePt t="89259" x="1776413" y="5724525"/>
          <p14:tracePt t="89275" x="1771650" y="5724525"/>
          <p14:tracePt t="89314" x="1766888" y="5724525"/>
          <p14:tracePt t="89325" x="1762125" y="5724525"/>
          <p14:tracePt t="89342" x="1757363" y="5724525"/>
          <p14:tracePt t="89359" x="1738313" y="5724525"/>
          <p14:tracePt t="89375" x="1719263" y="5724525"/>
          <p14:tracePt t="89392" x="1681163" y="5719763"/>
          <p14:tracePt t="89409" x="1604963" y="5700713"/>
          <p14:tracePt t="89425" x="1566863" y="5681663"/>
          <p14:tracePt t="89442" x="1514475" y="5648325"/>
          <p14:tracePt t="89459" x="1457325" y="5567363"/>
          <p14:tracePt t="89475" x="1400175" y="5410200"/>
          <p14:tracePt t="89492" x="1400175" y="5329238"/>
          <p14:tracePt t="89509" x="1443038" y="5224463"/>
          <p14:tracePt t="89525" x="1504950" y="5100638"/>
          <p14:tracePt t="89542" x="1609725" y="4972050"/>
          <p14:tracePt t="89559" x="1709738" y="4919663"/>
          <p14:tracePt t="89575" x="1809750" y="4905375"/>
          <p14:tracePt t="89592" x="1881188" y="4905375"/>
          <p14:tracePt t="89609" x="1957388" y="4938713"/>
          <p14:tracePt t="89625" x="1981200" y="4967288"/>
          <p14:tracePt t="89642" x="2005013" y="5000625"/>
          <p14:tracePt t="89659" x="2028825" y="5048250"/>
          <p14:tracePt t="89675" x="2043113" y="5086350"/>
          <p14:tracePt t="89692" x="2052638" y="5114925"/>
          <p14:tracePt t="89709" x="2052638" y="5148263"/>
          <p14:tracePt t="89725" x="2052638" y="5191125"/>
          <p14:tracePt t="89742" x="2052638" y="5210175"/>
          <p14:tracePt t="89759" x="2052638" y="5219700"/>
          <p14:tracePt t="89775" x="2052638" y="5229225"/>
          <p14:tracePt t="89792" x="2052638" y="5238750"/>
          <p14:tracePt t="89809" x="2052638" y="5243513"/>
          <p14:tracePt t="89825" x="2052638" y="5253038"/>
          <p14:tracePt t="89842" x="2043113" y="5291138"/>
          <p14:tracePt t="89859" x="2024063" y="5324475"/>
          <p14:tracePt t="89875" x="2014538" y="5343525"/>
          <p14:tracePt t="89892" x="1995488" y="5367338"/>
          <p14:tracePt t="89909" x="1981200" y="5391150"/>
          <p14:tracePt t="89925" x="1976438" y="5395913"/>
          <p14:tracePt t="89942" x="1971675" y="5405438"/>
          <p14:tracePt t="89959" x="1966913" y="5405438"/>
          <p14:tracePt t="89975" x="1962150" y="5405438"/>
          <p14:tracePt t="90011" x="1957388" y="5405438"/>
          <p14:tracePt t="90026" x="1952625" y="5405438"/>
          <p14:tracePt t="94109" x="1947863" y="5410200"/>
          <p14:tracePt t="94116" x="1938338" y="5419725"/>
          <p14:tracePt t="94125" x="1924050" y="5429250"/>
          <p14:tracePt t="94142" x="1900238" y="5453063"/>
          <p14:tracePt t="94158" x="1876425" y="5476875"/>
          <p14:tracePt t="94175" x="1833563" y="5510213"/>
          <p14:tracePt t="94209" x="1795463" y="5529263"/>
          <p14:tracePt t="94242" x="1781175" y="5538788"/>
          <p14:tracePt t="94258" x="1771650" y="5538788"/>
          <p14:tracePt t="94275" x="1766888" y="5538788"/>
          <p14:tracePt t="94292" x="1757363" y="5538788"/>
          <p14:tracePt t="94309" x="1752600" y="5538788"/>
          <p14:tracePt t="94325" x="1743075" y="5538788"/>
          <p14:tracePt t="94342" x="1728788" y="5529263"/>
          <p14:tracePt t="94358" x="1647825" y="5353050"/>
          <p14:tracePt t="94375" x="1590675" y="5191125"/>
          <p14:tracePt t="94392" x="1552575" y="4938713"/>
          <p14:tracePt t="94408" x="1533525" y="4772025"/>
          <p14:tracePt t="94425" x="1519238" y="4533900"/>
          <p14:tracePt t="94442" x="1519238" y="4400550"/>
          <p14:tracePt t="94459" x="1528763" y="4319588"/>
          <p14:tracePt t="94475" x="1543050" y="4243388"/>
          <p14:tracePt t="94492" x="1547813" y="4205288"/>
          <p14:tracePt t="94508" x="1557338" y="4176713"/>
          <p14:tracePt t="94525" x="1566863" y="4148138"/>
          <p14:tracePt t="94542" x="1585913" y="4100513"/>
          <p14:tracePt t="94558" x="1590675" y="4081463"/>
          <p14:tracePt t="94575" x="1590675" y="4067175"/>
          <p14:tracePt t="94592" x="1590675" y="4057650"/>
          <p14:tracePt t="94608" x="1590675" y="4048125"/>
          <p14:tracePt t="94625" x="1590675" y="4043363"/>
          <p14:tracePt t="94642" x="1590675" y="4038600"/>
          <p14:tracePt t="94658" x="1590675" y="4029075"/>
          <p14:tracePt t="94675" x="1590675" y="4019550"/>
          <p14:tracePt t="94692" x="1590675" y="4014788"/>
          <p14:tracePt t="94708" x="1590675" y="4000500"/>
          <p14:tracePt t="94725" x="1566863" y="3890963"/>
          <p14:tracePt t="94742" x="1552575" y="3819525"/>
          <p14:tracePt t="94758" x="1538288" y="3724275"/>
          <p14:tracePt t="94775" x="1528763" y="3633788"/>
          <p14:tracePt t="94792" x="1514475" y="3538538"/>
          <p14:tracePt t="94808" x="1509713" y="3509963"/>
          <p14:tracePt t="94825" x="1504950" y="3490913"/>
          <p14:tracePt t="94844" x="1504950" y="3471863"/>
          <p14:tracePt t="94859" x="1504950" y="3467100"/>
          <p14:tracePt t="94875" x="1504950" y="3462338"/>
          <p14:tracePt t="94892" x="1504950" y="3452813"/>
          <p14:tracePt t="94909" x="1504950" y="3443288"/>
          <p14:tracePt t="95240" x="1538288" y="3438525"/>
          <p14:tracePt t="95248" x="1581150" y="3429000"/>
          <p14:tracePt t="95258" x="1633538" y="3414713"/>
          <p14:tracePt t="95275" x="1724025" y="3400425"/>
          <p14:tracePt t="95292" x="1876425" y="3367088"/>
          <p14:tracePt t="95308" x="1990725" y="3357563"/>
          <p14:tracePt t="95342" x="2228850" y="3352800"/>
          <p14:tracePt t="95375" x="2414588" y="3376613"/>
          <p14:tracePt t="95392" x="2543175" y="3400425"/>
          <p14:tracePt t="95408" x="2657475" y="3414713"/>
          <p14:tracePt t="95425" x="2719388" y="3424238"/>
          <p14:tracePt t="95442" x="2762250" y="3424238"/>
          <p14:tracePt t="95458" x="2805113" y="3438525"/>
          <p14:tracePt t="95475" x="2852738" y="3438525"/>
          <p14:tracePt t="95492" x="2876550" y="3438525"/>
          <p14:tracePt t="95509" x="2890838" y="3438525"/>
          <p14:tracePt t="95525" x="2914650" y="3438525"/>
          <p14:tracePt t="95542" x="2938463" y="3438525"/>
          <p14:tracePt t="95558" x="2957513" y="3429000"/>
          <p14:tracePt t="95575" x="2986088" y="3424238"/>
          <p14:tracePt t="95592" x="3028950" y="3409950"/>
          <p14:tracePt t="95608" x="3057525" y="3405188"/>
          <p14:tracePt t="95625" x="3086100" y="3395663"/>
          <p14:tracePt t="95642" x="3109913" y="3390900"/>
          <p14:tracePt t="95658" x="3143250" y="3376613"/>
          <p14:tracePt t="95675" x="3167063" y="3371850"/>
          <p14:tracePt t="95692" x="3186113" y="3371850"/>
          <p14:tracePt t="95708" x="3209925" y="3371850"/>
          <p14:tracePt t="95725" x="3233738" y="3371850"/>
          <p14:tracePt t="95742" x="3248025" y="3371850"/>
          <p14:tracePt t="95758" x="3262313" y="3371850"/>
          <p14:tracePt t="95776" x="3281363" y="3371850"/>
          <p14:tracePt t="95792" x="3290888" y="3371850"/>
          <p14:tracePt t="95809" x="3295650" y="3371850"/>
          <p14:tracePt t="95825" x="3300413" y="3371850"/>
          <p14:tracePt t="95842" x="3309938" y="3371850"/>
          <p14:tracePt t="95858" x="3314700" y="3371850"/>
          <p14:tracePt t="95876" x="3314700" y="3376613"/>
          <p14:tracePt t="95894" x="3300413" y="3409950"/>
          <p14:tracePt t="95909" x="3238500" y="3462338"/>
          <p14:tracePt t="95925" x="3143250" y="3562350"/>
          <p14:tracePt t="95942" x="2976563" y="3690938"/>
          <p14:tracePt t="95948" x="2881313" y="3771900"/>
          <p14:tracePt t="95962" x="2671763" y="3967163"/>
          <p14:tracePt t="95976" x="2533650" y="4124325"/>
          <p14:tracePt t="95992" x="2414588" y="4281488"/>
          <p14:tracePt t="96008" x="2247900" y="4524375"/>
          <p14:tracePt t="96025" x="2100263" y="4752975"/>
          <p14:tracePt t="96042" x="2043113" y="4833938"/>
          <p14:tracePt t="96058" x="1990725" y="4905375"/>
          <p14:tracePt t="96075" x="1952625" y="4991100"/>
          <p14:tracePt t="96092" x="1909763" y="5091113"/>
          <p14:tracePt t="96108" x="1885950" y="5148263"/>
          <p14:tracePt t="96125" x="1866900" y="5186363"/>
          <p14:tracePt t="96142" x="1847850" y="5224463"/>
          <p14:tracePt t="96158" x="1809750" y="5272088"/>
          <p14:tracePt t="96175" x="1781175" y="5305425"/>
          <p14:tracePt t="96192" x="1757363" y="5334000"/>
          <p14:tracePt t="96208" x="1733550" y="5362575"/>
          <p14:tracePt t="96225" x="1724025" y="5372100"/>
          <p14:tracePt t="96242" x="1719263" y="5376863"/>
          <p14:tracePt t="96258" x="1714500" y="5386388"/>
          <p14:tracePt t="96275" x="1709738" y="5391150"/>
          <p14:tracePt t="96292" x="1704975" y="5405438"/>
          <p14:tracePt t="96309" x="1685925" y="5438775"/>
          <p14:tracePt t="96325" x="1666875" y="5481638"/>
          <p14:tracePt t="96342" x="1633538" y="5534025"/>
          <p14:tracePt t="96358" x="1604963" y="5567363"/>
          <p14:tracePt t="96375" x="1581150" y="5600700"/>
          <p14:tracePt t="96392" x="1547813" y="5643563"/>
          <p14:tracePt t="96408" x="1514475" y="5667375"/>
          <p14:tracePt t="96425" x="1447800" y="5710238"/>
          <p14:tracePt t="96442" x="1371600" y="5748338"/>
          <p14:tracePt t="96443" x="1333500" y="5762625"/>
          <p14:tracePt t="96458" x="1252538" y="5786438"/>
          <p14:tracePt t="96475" x="1181100" y="5795963"/>
          <p14:tracePt t="96491" x="1128713" y="5795963"/>
          <p14:tracePt t="96508" x="1081088" y="5791200"/>
          <p14:tracePt t="96525" x="1023938" y="5781675"/>
          <p14:tracePt t="96541" x="1009650" y="5776913"/>
          <p14:tracePt t="96558" x="995363" y="5772150"/>
          <p14:tracePt t="96575" x="981075" y="5757863"/>
          <p14:tracePt t="96591" x="966788" y="5619750"/>
          <p14:tracePt t="96608" x="985838" y="5438775"/>
          <p14:tracePt t="96626" x="1028700" y="5343525"/>
          <p14:tracePt t="96642" x="1123950" y="5243513"/>
          <p14:tracePt t="96658" x="1219200" y="5195888"/>
          <p14:tracePt t="96675" x="1290638" y="5181600"/>
          <p14:tracePt t="96692" x="1352550" y="5181600"/>
          <p14:tracePt t="96708" x="1409700" y="5210175"/>
          <p14:tracePt t="96725" x="1433513" y="5267325"/>
          <p14:tracePt t="96741" x="1466850" y="5353050"/>
          <p14:tracePt t="96758" x="1471613" y="5419725"/>
          <p14:tracePt t="96775" x="1471613" y="5481638"/>
          <p14:tracePt t="96791" x="1471613" y="5505450"/>
          <p14:tracePt t="96808" x="1462088" y="5529263"/>
          <p14:tracePt t="96825" x="1452563" y="5543550"/>
          <p14:tracePt t="96841" x="1433513" y="5557838"/>
          <p14:tracePt t="96858" x="1404938" y="5576888"/>
          <p14:tracePt t="96875" x="1362075" y="5600700"/>
          <p14:tracePt t="96891" x="1281113" y="5629275"/>
          <p14:tracePt t="96908" x="1243013" y="5638800"/>
          <p14:tracePt t="96925" x="1200150" y="5648325"/>
          <p14:tracePt t="96943" x="1152525" y="5643563"/>
          <p14:tracePt t="96958" x="1133475" y="5638800"/>
          <p14:tracePt t="96976" x="1109663" y="5629275"/>
          <p14:tracePt t="96992" x="1085850" y="5610225"/>
          <p14:tracePt t="97010" x="1066800" y="5591175"/>
          <p14:tracePt t="97025" x="1052513" y="5562600"/>
          <p14:tracePt t="97041" x="1052513" y="5510213"/>
          <p14:tracePt t="97058" x="1062038" y="5467350"/>
          <p14:tracePt t="97075" x="1090613" y="5424488"/>
          <p14:tracePt t="97091" x="1128713" y="5405438"/>
          <p14:tracePt t="97108" x="1171575" y="5400675"/>
          <p14:tracePt t="97125" x="1209675" y="5410200"/>
          <p14:tracePt t="97142" x="1276350" y="5467350"/>
          <p14:tracePt t="97158" x="1304925" y="5534025"/>
          <p14:tracePt t="97175" x="1338263" y="5629275"/>
          <p14:tracePt t="97192" x="1352550" y="5734050"/>
          <p14:tracePt t="97208" x="1352550" y="5857875"/>
          <p14:tracePt t="97225" x="1338263" y="5895975"/>
          <p14:tracePt t="97242" x="1319213" y="5924550"/>
          <p14:tracePt t="97258" x="1304925" y="5953125"/>
          <p14:tracePt t="97275" x="1290638" y="5962650"/>
          <p14:tracePt t="97292" x="1281113" y="5972175"/>
          <p14:tracePt t="97308" x="1257300" y="5972175"/>
          <p14:tracePt t="97325" x="1204913" y="5953125"/>
          <p14:tracePt t="97342" x="1152525" y="5891213"/>
          <p14:tracePt t="97358" x="1104900" y="5805488"/>
          <p14:tracePt t="97375" x="1081088" y="5729288"/>
          <p14:tracePt t="97391" x="1085850" y="5624513"/>
          <p14:tracePt t="97408" x="1114425" y="5548313"/>
          <p14:tracePt t="97425" x="1147763" y="5510213"/>
          <p14:tracePt t="97442" x="1185863" y="5486400"/>
          <p14:tracePt t="97443" x="1209675" y="5472113"/>
          <p14:tracePt t="97458" x="1262063" y="5472113"/>
          <p14:tracePt t="97475" x="1304925" y="5491163"/>
          <p14:tracePt t="97491" x="1328738" y="5514975"/>
          <p14:tracePt t="97508" x="1357313" y="5581650"/>
          <p14:tracePt t="97525" x="1362075" y="5653088"/>
          <p14:tracePt t="97541" x="1362075" y="5710238"/>
          <p14:tracePt t="97558" x="1333500" y="5757863"/>
          <p14:tracePt t="97575" x="1304925" y="5805488"/>
          <p14:tracePt t="97591" x="1271588" y="5829300"/>
          <p14:tracePt t="97608" x="1238250" y="5848350"/>
          <p14:tracePt t="97625" x="1176338" y="5853113"/>
          <p14:tracePt t="97642" x="1128713" y="5834063"/>
          <p14:tracePt t="97658" x="1100138" y="5795963"/>
          <p14:tracePt t="97675" x="1057275" y="5738813"/>
          <p14:tracePt t="97692" x="1028700" y="5662613"/>
          <p14:tracePt t="97708" x="1042988" y="5548313"/>
          <p14:tracePt t="97725" x="1076325" y="5453063"/>
          <p14:tracePt t="97741" x="1114425" y="5372100"/>
          <p14:tracePt t="97758" x="1171575" y="5338763"/>
          <p14:tracePt t="97775" x="1219200" y="5343525"/>
          <p14:tracePt t="97791" x="1276350" y="5381625"/>
          <p14:tracePt t="97810" x="1319213" y="5429250"/>
          <p14:tracePt t="97825" x="1371600" y="5534025"/>
          <p14:tracePt t="97841" x="1385888" y="5624513"/>
          <p14:tracePt t="97858" x="1395413" y="5695950"/>
          <p14:tracePt t="97876" x="1371600" y="5776913"/>
          <p14:tracePt t="97900" x="1347788" y="5824538"/>
          <p14:tracePt t="97919" x="1333500" y="5843588"/>
          <p14:tracePt t="97929" x="1309688" y="5857875"/>
          <p14:tracePt t="97942" x="1281113" y="5867400"/>
          <p14:tracePt t="97958" x="1238250" y="5862638"/>
          <p14:tracePt t="97975" x="1204913" y="5848350"/>
          <p14:tracePt t="97991" x="1166813" y="5819775"/>
          <p14:tracePt t="98008" x="1133475" y="5776913"/>
          <p14:tracePt t="98025" x="1114425" y="5757863"/>
          <p14:tracePt t="98042" x="1104900" y="5724525"/>
          <p14:tracePt t="98058" x="1095375" y="5695950"/>
          <p14:tracePt t="98075" x="1104900" y="5662613"/>
          <p14:tracePt t="98091" x="1128713" y="5638800"/>
          <p14:tracePt t="98108" x="1152525" y="5614988"/>
          <p14:tracePt t="98125" x="1190625" y="5591175"/>
          <p14:tracePt t="98142" x="1214438" y="5581650"/>
          <p14:tracePt t="98158" x="1238250" y="5581650"/>
          <p14:tracePt t="98175" x="1262063" y="5586413"/>
          <p14:tracePt t="98192" x="1285875" y="5610225"/>
          <p14:tracePt t="98208" x="1314450" y="5662613"/>
          <p14:tracePt t="98225" x="1323975" y="5705475"/>
          <p14:tracePt t="98241" x="1333500" y="5734050"/>
          <p14:tracePt t="98258" x="1333500" y="5757863"/>
          <p14:tracePt t="98275" x="1333500" y="5762625"/>
          <p14:tracePt t="98291" x="1333500" y="5767388"/>
          <p14:tracePt t="98309" x="1333500" y="5772150"/>
          <p14:tracePt t="98341" x="1333500" y="5776913"/>
          <p14:tracePt t="99094" x="1328738" y="5776913"/>
          <p14:tracePt t="99110" x="1323975" y="5776913"/>
          <p14:tracePt t="99116" x="1319213" y="5776913"/>
          <p14:tracePt t="99329" x="1338263" y="5762625"/>
          <p14:tracePt t="99337" x="1366838" y="5729288"/>
          <p14:tracePt t="99344" x="1395413" y="5700713"/>
          <p14:tracePt t="99359" x="1457325" y="5657850"/>
          <p14:tracePt t="99375" x="1514475" y="5614988"/>
          <p14:tracePt t="99391" x="1581150" y="5567363"/>
          <p14:tracePt t="99425" x="1681163" y="5514975"/>
          <p14:tracePt t="99458" x="1704975" y="5500688"/>
          <p14:tracePt t="99475" x="1709738" y="5500688"/>
          <p14:tracePt t="99491" x="1719263" y="5500688"/>
          <p14:tracePt t="99770" x="1714500" y="5510213"/>
          <p14:tracePt t="99777" x="1704975" y="5529263"/>
          <p14:tracePt t="99791" x="1662113" y="5595938"/>
          <p14:tracePt t="99808" x="1619250" y="5681663"/>
          <p14:tracePt t="99825" x="1590675" y="5748338"/>
          <p14:tracePt t="99841" x="1571625" y="5786438"/>
          <p14:tracePt t="99858" x="1562100" y="5805488"/>
          <p14:tracePt t="99875" x="1562100" y="5815013"/>
          <p14:tracePt t="99891" x="1562100" y="5824538"/>
          <p14:tracePt t="99908" x="1562100" y="5834063"/>
          <p14:tracePt t="99925" x="1571625" y="5838825"/>
          <p14:tracePt t="99941" x="1590675" y="5843588"/>
          <p14:tracePt t="99958" x="1600200" y="5853113"/>
          <p14:tracePt t="99975" x="1609725" y="5862638"/>
          <p14:tracePt t="99991" x="1619250" y="5862638"/>
          <p14:tracePt t="100211" x="1724025" y="5853113"/>
          <p14:tracePt t="100218" x="1881188" y="5819775"/>
          <p14:tracePt t="100225" x="2052638" y="5795963"/>
          <p14:tracePt t="100241" x="2419350" y="5738813"/>
          <p14:tracePt t="100258" x="2657475" y="5700713"/>
          <p14:tracePt t="100275" x="2909888" y="5657850"/>
          <p14:tracePt t="100291" x="3176588" y="5643563"/>
          <p14:tracePt t="100308" x="3324225" y="5643563"/>
          <p14:tracePt t="100325" x="3438525" y="5662613"/>
          <p14:tracePt t="100341" x="3500438" y="5667375"/>
          <p14:tracePt t="100358" x="3548063" y="5681663"/>
          <p14:tracePt t="100375" x="3562350" y="5681663"/>
          <p14:tracePt t="100391" x="3567113" y="5681663"/>
          <p14:tracePt t="100408" x="3576638" y="5681663"/>
          <p14:tracePt t="100425" x="3581400" y="5681663"/>
          <p14:tracePt t="100541" x="3581400" y="5676900"/>
          <p14:tracePt t="100549" x="3581400" y="5662613"/>
          <p14:tracePt t="100558" x="3581400" y="5653088"/>
          <p14:tracePt t="100575" x="3581400" y="5619750"/>
          <p14:tracePt t="100591" x="3581400" y="5581650"/>
          <p14:tracePt t="100608" x="3600450" y="5553075"/>
          <p14:tracePt t="100624" x="3619500" y="5543550"/>
          <p14:tracePt t="100641" x="3657600" y="5538788"/>
          <p14:tracePt t="100658" x="3719513" y="5557838"/>
          <p14:tracePt t="100675" x="3757613" y="5581650"/>
          <p14:tracePt t="100691" x="3795713" y="5624513"/>
          <p14:tracePt t="100708" x="3819525" y="5710238"/>
          <p14:tracePt t="100725" x="3829050" y="5834063"/>
          <p14:tracePt t="100741" x="3824288" y="5886450"/>
          <p14:tracePt t="100758" x="3819525" y="5905500"/>
          <p14:tracePt t="100775" x="3810000" y="5924550"/>
          <p14:tracePt t="100791" x="3810000" y="5938838"/>
          <p14:tracePt t="100808" x="3810000" y="5943600"/>
          <p14:tracePt t="100824" x="3810000" y="5948363"/>
          <p14:tracePt t="100915" x="3810000" y="5953125"/>
          <p14:tracePt t="100923" x="3800475" y="5957888"/>
          <p14:tracePt t="100930" x="3790950" y="5957888"/>
          <p14:tracePt t="100941" x="3776663" y="5957888"/>
          <p14:tracePt t="100958" x="3700463" y="5957888"/>
          <p14:tracePt t="100974" x="3443288" y="5943600"/>
          <p14:tracePt t="100991" x="3267075" y="5948363"/>
          <p14:tracePt t="101008" x="3057525" y="5948363"/>
          <p14:tracePt t="101024" x="2867025" y="5948363"/>
          <p14:tracePt t="101041" x="2667000" y="5943600"/>
          <p14:tracePt t="101058" x="2552700" y="5934075"/>
          <p14:tracePt t="101074" x="2466975" y="5915025"/>
          <p14:tracePt t="101091" x="2386013" y="5876925"/>
          <p14:tracePt t="101108" x="2352675" y="5862638"/>
          <p14:tracePt t="101125" x="2338388" y="5848350"/>
          <p14:tracePt t="101141" x="2324100" y="5838825"/>
          <p14:tracePt t="101158" x="2290763" y="5819775"/>
          <p14:tracePt t="101174" x="2266950" y="5805488"/>
          <p14:tracePt t="101191" x="2243138" y="5791200"/>
          <p14:tracePt t="101208" x="2219325" y="5781675"/>
          <p14:tracePt t="101225" x="2200275" y="5772150"/>
          <p14:tracePt t="101241" x="2195513" y="5762625"/>
          <p14:tracePt t="101258" x="2185988" y="5762625"/>
          <p14:tracePt t="101291" x="2181225" y="5762625"/>
          <p14:tracePt t="101672" x="2162175" y="5548313"/>
          <p14:tracePt t="101679" x="2162175" y="5276850"/>
          <p14:tracePt t="101691" x="2162175" y="5053013"/>
          <p14:tracePt t="101708" x="2233613" y="4400550"/>
          <p14:tracePt t="101725" x="2290763" y="4171950"/>
          <p14:tracePt t="101741" x="2343150" y="4010025"/>
          <p14:tracePt t="101758" x="2381250" y="3924300"/>
          <p14:tracePt t="101774" x="2428875" y="3857625"/>
          <p14:tracePt t="101791" x="2462213" y="3829050"/>
          <p14:tracePt t="101808" x="2495550" y="3795713"/>
          <p14:tracePt t="101824" x="2543175" y="3771900"/>
          <p14:tracePt t="101841" x="2614613" y="3738563"/>
          <p14:tracePt t="101858" x="2643188" y="3724275"/>
          <p14:tracePt t="101874" x="2676525" y="3714750"/>
          <p14:tracePt t="101891" x="2690813" y="3700463"/>
          <p14:tracePt t="101908" x="2705100" y="3695700"/>
          <p14:tracePt t="101924" x="2709863" y="3695700"/>
          <p14:tracePt t="101941" x="2714625" y="3695700"/>
          <p14:tracePt t="101958" x="2724150" y="3695700"/>
          <p14:tracePt t="101974" x="2733675" y="3690938"/>
          <p14:tracePt t="101991" x="2757488" y="3681413"/>
          <p14:tracePt t="102008" x="2790825" y="3671888"/>
          <p14:tracePt t="102024" x="2843213" y="3633788"/>
          <p14:tracePt t="102041" x="2876550" y="3609975"/>
          <p14:tracePt t="102058" x="2900363" y="3586163"/>
          <p14:tracePt t="102074" x="2924175" y="3567113"/>
          <p14:tracePt t="102091" x="2947988" y="3548063"/>
          <p14:tracePt t="102108" x="2952750" y="3538538"/>
          <p14:tracePt t="102124" x="2952750" y="3533775"/>
          <p14:tracePt t="102141" x="2928938" y="3514725"/>
          <p14:tracePt t="102158" x="2876550" y="3486150"/>
          <p14:tracePt t="102174" x="2800350" y="3457575"/>
          <p14:tracePt t="102191" x="2724150" y="3429000"/>
          <p14:tracePt t="102208" x="2643188" y="3386138"/>
          <p14:tracePt t="102224" x="2614613" y="3309938"/>
          <p14:tracePt t="102241" x="2595563" y="3205163"/>
          <p14:tracePt t="102258" x="2605088" y="3124200"/>
          <p14:tracePt t="102274" x="2681288" y="3043238"/>
          <p14:tracePt t="102291" x="2786063" y="3005138"/>
          <p14:tracePt t="102308" x="2967038" y="3000375"/>
          <p14:tracePt t="102324" x="3119438" y="3071813"/>
          <p14:tracePt t="102341" x="3262313" y="3195638"/>
          <p14:tracePt t="102358" x="3314700" y="3257550"/>
          <p14:tracePt t="102374" x="3348038" y="3305175"/>
          <p14:tracePt t="102391" x="3362325" y="3367088"/>
          <p14:tracePt t="102408" x="3352800" y="3409950"/>
          <p14:tracePt t="102424" x="3309938" y="3457575"/>
          <p14:tracePt t="102582" x="3452813" y="3419475"/>
          <p14:tracePt t="102590" x="3571875" y="3381375"/>
          <p14:tracePt t="102597" x="3709988" y="3338513"/>
          <p14:tracePt t="102608" x="3838575" y="3319463"/>
          <p14:tracePt t="102624" x="4114800" y="3276600"/>
          <p14:tracePt t="102641" x="4348163" y="3257550"/>
          <p14:tracePt t="102658" x="4438650" y="3257550"/>
          <p14:tracePt t="102674" x="4514850" y="3267075"/>
          <p14:tracePt t="102691" x="4557713" y="3290888"/>
          <p14:tracePt t="102708" x="4586288" y="3314700"/>
          <p14:tracePt t="102724" x="4591050" y="3324225"/>
          <p14:tracePt t="102741" x="4591050" y="3338513"/>
          <p14:tracePt t="102758" x="4562475" y="3357563"/>
          <p14:tracePt t="102774" x="4491038" y="3381375"/>
          <p14:tracePt t="102791" x="4438650" y="3386138"/>
          <p14:tracePt t="102808" x="4419600" y="3386138"/>
          <p14:tracePt t="102824" x="4410075" y="3352800"/>
          <p14:tracePt t="102841" x="4433888" y="3281363"/>
          <p14:tracePt t="102859" x="4514850" y="3209925"/>
          <p14:tracePt t="102874" x="4676775" y="3148013"/>
          <p14:tracePt t="102891" x="4914900" y="3124200"/>
          <p14:tracePt t="102908" x="5043488" y="3157538"/>
          <p14:tracePt t="102924" x="5119688" y="3195638"/>
          <p14:tracePt t="102941" x="5157788" y="3219450"/>
          <p14:tracePt t="102943" x="5167313" y="3233738"/>
          <p14:tracePt t="102958" x="5186363" y="3252788"/>
          <p14:tracePt t="102974" x="5191125" y="3271838"/>
          <p14:tracePt t="102991" x="5195888" y="3281363"/>
          <p14:tracePt t="103008" x="5186363" y="3300413"/>
          <p14:tracePt t="103024" x="5138738" y="3324225"/>
          <p14:tracePt t="103041" x="5000625" y="3367088"/>
          <p14:tracePt t="103058" x="4643438" y="3486150"/>
          <p14:tracePt t="103075" x="3771900" y="4024313"/>
          <p14:tracePt t="103091" x="3276600" y="4343400"/>
          <p14:tracePt t="103108" x="2847975" y="4714875"/>
          <p14:tracePt t="103125" x="2524125" y="4986338"/>
          <p14:tracePt t="103142" x="2376488" y="5124450"/>
          <p14:tracePt t="103158" x="2290763" y="5214938"/>
          <p14:tracePt t="103174" x="2252663" y="5248275"/>
          <p14:tracePt t="103191" x="2228850" y="5276850"/>
          <p14:tracePt t="103208" x="2224088" y="5281613"/>
          <p14:tracePt t="103224" x="2219325" y="5286375"/>
          <p14:tracePt t="103241" x="2209800" y="5314950"/>
          <p14:tracePt t="103258" x="2171700" y="5362575"/>
          <p14:tracePt t="103274" x="2147888" y="5386388"/>
          <p14:tracePt t="103291" x="2124075" y="5410200"/>
          <p14:tracePt t="103308" x="2114550" y="5424488"/>
          <p14:tracePt t="103325" x="2095500" y="5443538"/>
          <p14:tracePt t="103341" x="2090738" y="5448300"/>
          <p14:tracePt t="103358" x="2081213" y="5472113"/>
          <p14:tracePt t="103374" x="2057400" y="5524500"/>
          <p14:tracePt t="103391" x="2028825" y="5624513"/>
          <p14:tracePt t="103408" x="2009775" y="5681663"/>
          <p14:tracePt t="103424" x="1990725" y="5715000"/>
          <p14:tracePt t="103441" x="1957388" y="5753100"/>
          <p14:tracePt t="103458" x="1919288" y="5776913"/>
          <p14:tracePt t="103474" x="1881188" y="5800725"/>
          <p14:tracePt t="103491" x="1828800" y="5829300"/>
          <p14:tracePt t="103508" x="1762125" y="5848350"/>
          <p14:tracePt t="103524" x="1733550" y="5848350"/>
          <p14:tracePt t="103541" x="1714500" y="5834063"/>
          <p14:tracePt t="103558" x="1685925" y="5772150"/>
          <p14:tracePt t="103574" x="1666875" y="5581650"/>
          <p14:tracePt t="103591" x="1685925" y="5514975"/>
          <p14:tracePt t="103608" x="1709738" y="5486400"/>
          <p14:tracePt t="103625" x="1785938" y="5467350"/>
          <p14:tracePt t="103641" x="1862138" y="5500688"/>
          <p14:tracePt t="103658" x="1924050" y="5591175"/>
          <p14:tracePt t="103675" x="1990725" y="5681663"/>
          <p14:tracePt t="103691" x="2024063" y="5743575"/>
          <p14:tracePt t="103708" x="2028825" y="5767388"/>
          <p14:tracePt t="103724" x="2038350" y="5776913"/>
          <p14:tracePt t="103741" x="2038350" y="5781675"/>
          <p14:tracePt t="103919" x="2085975" y="5781675"/>
          <p14:tracePt t="103926" x="2152650" y="5772150"/>
          <p14:tracePt t="103934" x="2219325" y="5753100"/>
          <p14:tracePt t="103942" x="2290763" y="5743575"/>
          <p14:tracePt t="103958" x="2405063" y="5729288"/>
          <p14:tracePt t="103975" x="2486025" y="5719763"/>
          <p14:tracePt t="103991" x="2557463" y="5705475"/>
          <p14:tracePt t="104008" x="2619375" y="5705475"/>
          <p14:tracePt t="104024" x="2652713" y="5705475"/>
          <p14:tracePt t="104041" x="2681288" y="5705475"/>
          <p14:tracePt t="104058" x="2714625" y="5705475"/>
          <p14:tracePt t="104074" x="2724150" y="5705475"/>
          <p14:tracePt t="104091" x="2728913" y="5705475"/>
          <p14:tracePt t="104124" x="2724150" y="5715000"/>
          <p14:tracePt t="104141" x="2681288" y="5734050"/>
          <p14:tracePt t="104158" x="2590800" y="5781675"/>
          <p14:tracePt t="104174" x="2476500" y="5815013"/>
          <p14:tracePt t="104191" x="2338388" y="5834063"/>
          <p14:tracePt t="104208" x="2290763" y="5824538"/>
          <p14:tracePt t="104224" x="2262188" y="5805488"/>
          <p14:tracePt t="104241" x="2252663" y="5776913"/>
          <p14:tracePt t="104258" x="2276475" y="5648325"/>
          <p14:tracePt t="104276" x="2352675" y="5567363"/>
          <p14:tracePt t="104291" x="2462213" y="5510213"/>
          <p14:tracePt t="104308" x="2676525" y="5486400"/>
          <p14:tracePt t="104324" x="2805113" y="5510213"/>
          <p14:tracePt t="104341" x="2867025" y="5548313"/>
          <p14:tracePt t="104358" x="2909888" y="5576888"/>
          <p14:tracePt t="104374" x="2933700" y="5595938"/>
          <p14:tracePt t="104391" x="2943225" y="5605463"/>
          <p14:tracePt t="104407" x="2947988" y="5614988"/>
          <p14:tracePt t="104424" x="2952750" y="5624513"/>
          <p14:tracePt t="104441" x="2967038" y="5634038"/>
          <p14:tracePt t="104457" x="2981325" y="5648325"/>
          <p14:tracePt t="104474" x="3014663" y="5657850"/>
          <p14:tracePt t="104491" x="3090863" y="5672138"/>
          <p14:tracePt t="104508" x="3128963" y="5681663"/>
          <p14:tracePt t="104524" x="3143250" y="5686425"/>
          <p14:tracePt t="104541" x="3157538" y="5691188"/>
          <p14:tracePt t="104558" x="3157538" y="5695950"/>
          <p14:tracePt t="104574" x="3157538" y="5700713"/>
          <p14:tracePt t="104591" x="3152775" y="5715000"/>
          <p14:tracePt t="104608" x="3109913" y="5738813"/>
          <p14:tracePt t="104624" x="2981325" y="5753100"/>
          <p14:tracePt t="104641" x="2909888" y="5743575"/>
          <p14:tracePt t="104658" x="2857500" y="5719763"/>
          <p14:tracePt t="104675" x="2833688" y="5705475"/>
          <p14:tracePt t="104691" x="2824163" y="5643563"/>
          <p14:tracePt t="104708" x="2843213" y="5595938"/>
          <p14:tracePt t="104726" x="2881313" y="5572125"/>
          <p14:tracePt t="104741" x="3033713" y="5576888"/>
          <p14:tracePt t="104758" x="3128963" y="5605463"/>
          <p14:tracePt t="104774" x="3176588" y="5634038"/>
          <p14:tracePt t="104791" x="3190875" y="5657850"/>
          <p14:tracePt t="104808" x="3205163" y="5705475"/>
          <p14:tracePt t="104824" x="3195638" y="5776913"/>
          <p14:tracePt t="104841" x="3176588" y="5829300"/>
          <p14:tracePt t="105976" x="3309938" y="5743575"/>
          <p14:tracePt t="105982" x="3505200" y="5657850"/>
          <p14:tracePt t="105991" x="3714750" y="5576888"/>
          <p14:tracePt t="106008" x="4019550" y="5476875"/>
          <p14:tracePt t="106024" x="4310063" y="5400675"/>
          <p14:tracePt t="106058" x="4657725" y="5310188"/>
          <p14:tracePt t="106091" x="4748213" y="5276850"/>
          <p14:tracePt t="106107" x="4762500" y="5267325"/>
          <p14:tracePt t="106124" x="4767263" y="5262563"/>
          <p14:tracePt t="106141" x="4772025" y="5262563"/>
          <p14:tracePt t="106174" x="4772025" y="5257800"/>
          <p14:tracePt t="106191" x="4729163" y="5253038"/>
          <p14:tracePt t="106207" x="4486275" y="5267325"/>
          <p14:tracePt t="106224" x="4143375" y="5329238"/>
          <p14:tracePt t="106241" x="3514725" y="5481638"/>
          <p14:tracePt t="106258" x="3133725" y="5567363"/>
          <p14:tracePt t="106275" x="2862263" y="5638800"/>
          <p14:tracePt t="106291" x="2571750" y="5715000"/>
          <p14:tracePt t="106307" x="2433638" y="5729288"/>
          <p14:tracePt t="106324" x="2343150" y="5729288"/>
          <p14:tracePt t="106341" x="2300288" y="5729288"/>
          <p14:tracePt t="106357" x="2247900" y="5724525"/>
          <p14:tracePt t="106374" x="2214563" y="5710238"/>
          <p14:tracePt t="106391" x="2185988" y="5700713"/>
          <p14:tracePt t="106408" x="2138363" y="5691188"/>
          <p14:tracePt t="106424" x="2019300" y="5676900"/>
          <p14:tracePt t="106441" x="1919288" y="5676900"/>
          <p14:tracePt t="106457" x="1847850" y="5676900"/>
          <p14:tracePt t="106474" x="1766888" y="5676900"/>
          <p14:tracePt t="106491" x="1695450" y="5676900"/>
          <p14:tracePt t="106507" x="1628775" y="5676900"/>
          <p14:tracePt t="106524" x="1562100" y="5676900"/>
          <p14:tracePt t="106541" x="1457325" y="5672138"/>
          <p14:tracePt t="106557" x="1414463" y="5672138"/>
          <p14:tracePt t="106574" x="1371600" y="5657850"/>
          <p14:tracePt t="106591" x="1328738" y="5657850"/>
          <p14:tracePt t="106608" x="1266825" y="5653088"/>
          <p14:tracePt t="106624" x="1228725" y="5653088"/>
          <p14:tracePt t="106641" x="1204913" y="5653088"/>
          <p14:tracePt t="106658" x="1176338" y="5653088"/>
          <p14:tracePt t="106674" x="1166813" y="5653088"/>
          <p14:tracePt t="106691" x="1162050" y="5653088"/>
          <p14:tracePt t="106707" x="1152525" y="5653088"/>
          <p14:tracePt t="106724" x="1143000" y="5653088"/>
          <p14:tracePt t="106741" x="1138238" y="5653088"/>
          <p14:tracePt t="106758" x="1133475" y="5653088"/>
          <p14:tracePt t="106996" x="1123950" y="5653088"/>
          <p14:tracePt t="107010" x="1119188" y="5653088"/>
          <p14:tracePt t="107018" x="1114425" y="5653088"/>
          <p14:tracePt t="107032" x="1109663" y="5653088"/>
          <p14:tracePt t="107041" x="1104900" y="5653088"/>
          <p14:tracePt t="107058" x="1100138" y="5653088"/>
          <p14:tracePt t="107076" x="1095375" y="5653088"/>
          <p14:tracePt t="107092" x="1085850" y="5653088"/>
          <p14:tracePt t="107605" x="1104900" y="5653088"/>
          <p14:tracePt t="107613" x="1128713" y="5643563"/>
          <p14:tracePt t="107624" x="1152525" y="5638800"/>
          <p14:tracePt t="107642" x="1204913" y="5638800"/>
          <p14:tracePt t="107658" x="1266825" y="5638800"/>
          <p14:tracePt t="107674" x="1300163" y="5648325"/>
          <p14:tracePt t="107708" x="1400175" y="5662613"/>
          <p14:tracePt t="107741" x="1481138" y="5681663"/>
          <p14:tracePt t="107757" x="1514475" y="5681663"/>
          <p14:tracePt t="107774" x="1566863" y="5691188"/>
          <p14:tracePt t="107791" x="1614488" y="5695950"/>
          <p14:tracePt t="107807" x="1652588" y="5695950"/>
          <p14:tracePt t="107824" x="1690688" y="5695950"/>
          <p14:tracePt t="107841" x="1752600" y="5686425"/>
          <p14:tracePt t="107857" x="1781175" y="5686425"/>
          <p14:tracePt t="107874" x="1809750" y="5686425"/>
          <p14:tracePt t="107891" x="1843088" y="5686425"/>
          <p14:tracePt t="107907" x="1890713" y="5695950"/>
          <p14:tracePt t="107924" x="1914525" y="5705475"/>
          <p14:tracePt t="107941" x="1924050" y="5710238"/>
          <p14:tracePt t="107945" x="1933575" y="5719763"/>
          <p14:tracePt t="107958" x="1943100" y="5724525"/>
          <p14:tracePt t="107974" x="1957388" y="5729288"/>
          <p14:tracePt t="107991" x="1981200" y="5738813"/>
          <p14:tracePt t="108007" x="2005013" y="5748338"/>
          <p14:tracePt t="108024" x="2038350" y="5772150"/>
          <p14:tracePt t="108041" x="2052638" y="5776913"/>
          <p14:tracePt t="108057" x="2062163" y="5781675"/>
          <p14:tracePt t="108074" x="2066925" y="5781675"/>
          <p14:tracePt t="108091" x="2076450" y="5781675"/>
          <p14:tracePt t="108178" x="2081213" y="5781675"/>
          <p14:tracePt t="108186" x="2085975" y="5781675"/>
          <p14:tracePt t="108435" x="2076450" y="5691188"/>
          <p14:tracePt t="108443" x="2052638" y="5500688"/>
          <p14:tracePt t="108457" x="1971675" y="4995863"/>
          <p14:tracePt t="108475" x="1905000" y="4495800"/>
          <p14:tracePt t="108491" x="1862138" y="4157663"/>
          <p14:tracePt t="108508" x="1795463" y="3676650"/>
          <p14:tracePt t="108524" x="1709738" y="3371850"/>
          <p14:tracePt t="108558" x="1604963" y="2976563"/>
          <p14:tracePt t="108591" x="1543050" y="2719388"/>
          <p14:tracePt t="108608" x="1524000" y="2614613"/>
          <p14:tracePt t="108624" x="1519238" y="2519363"/>
          <p14:tracePt t="108641" x="1504950" y="2443163"/>
          <p14:tracePt t="108657" x="1500188" y="2400300"/>
          <p14:tracePt t="108674" x="1490663" y="2362200"/>
          <p14:tracePt t="108691" x="1485900" y="2319338"/>
          <p14:tracePt t="108707" x="1471613" y="2247900"/>
          <p14:tracePt t="108724" x="1452563" y="2195513"/>
          <p14:tracePt t="108741" x="1433513" y="2133600"/>
          <p14:tracePt t="108757" x="1400175" y="2076450"/>
          <p14:tracePt t="108774" x="1385888" y="2047875"/>
          <p14:tracePt t="108792" x="1371600" y="2024063"/>
          <p14:tracePt t="108808" x="1362075" y="2009775"/>
          <p14:tracePt t="108825" x="1352550" y="2000250"/>
          <p14:tracePt t="108841" x="1343025" y="1990725"/>
          <p14:tracePt t="108857" x="1343025" y="1985963"/>
          <p14:tracePt t="108874" x="1343025" y="1981200"/>
          <p14:tracePt t="108891" x="1343025" y="1971675"/>
          <p14:tracePt t="109004" x="1343025" y="1985963"/>
          <p14:tracePt t="109014" x="1343025" y="2038350"/>
          <p14:tracePt t="109024" x="1343025" y="2228850"/>
          <p14:tracePt t="109041" x="1357313" y="2362200"/>
          <p14:tracePt t="109058" x="1381125" y="2543175"/>
          <p14:tracePt t="109075" x="1414463" y="2757488"/>
          <p14:tracePt t="109091" x="1423988" y="2838450"/>
          <p14:tracePt t="109107" x="1457325" y="2933700"/>
          <p14:tracePt t="109124" x="1481138" y="3071813"/>
          <p14:tracePt t="109140" x="1514475" y="3257550"/>
          <p14:tracePt t="109157" x="1538288" y="3328988"/>
          <p14:tracePt t="109174" x="1552575" y="3390900"/>
          <p14:tracePt t="109192" x="1571625" y="3457575"/>
          <p14:tracePt t="109207" x="1585913" y="3552825"/>
          <p14:tracePt t="109224" x="1595438" y="3614738"/>
          <p14:tracePt t="109241" x="1595438" y="3648075"/>
          <p14:tracePt t="109257" x="1595438" y="3676650"/>
          <p14:tracePt t="109274" x="1595438" y="3681413"/>
          <p14:tracePt t="109291" x="1595438" y="3686175"/>
          <p14:tracePt t="109310" x="1595438" y="3690938"/>
          <p14:tracePt t="109699" x="1647825" y="3833813"/>
          <p14:tracePt t="109705" x="1704975" y="3995738"/>
          <p14:tracePt t="109713" x="1743075" y="4114800"/>
          <p14:tracePt t="109741" x="1819275" y="4681538"/>
          <p14:tracePt t="109774" x="1747838" y="5224463"/>
          <p14:tracePt t="109791" x="1709738" y="5334000"/>
          <p14:tracePt t="109808" x="1657350" y="5410200"/>
          <p14:tracePt t="109824" x="1628775" y="5453063"/>
          <p14:tracePt t="109841" x="1595438" y="5491163"/>
          <p14:tracePt t="109857" x="1543050" y="5543550"/>
          <p14:tracePt t="109874" x="1457325" y="5624513"/>
          <p14:tracePt t="109891" x="1366838" y="5681663"/>
          <p14:tracePt t="109908" x="1276350" y="5729288"/>
          <p14:tracePt t="109924" x="1190625" y="5767388"/>
          <p14:tracePt t="109940" x="1081088" y="5791200"/>
          <p14:tracePt t="109957" x="1019175" y="5795963"/>
          <p14:tracePt t="109974" x="990600" y="5795963"/>
          <p14:tracePt t="109991" x="981075" y="5795963"/>
          <p14:tracePt t="110007" x="966788" y="5795963"/>
          <p14:tracePt t="110040" x="966788" y="5800725"/>
          <p14:tracePt t="110057" x="1033463" y="5819775"/>
          <p14:tracePt t="110074" x="1209675" y="5838825"/>
          <p14:tracePt t="110090" x="1495425" y="5857875"/>
          <p14:tracePt t="110108" x="1814513" y="5857875"/>
          <p14:tracePt t="110124" x="2233613" y="5843588"/>
          <p14:tracePt t="110140" x="2557463" y="5795963"/>
          <p14:tracePt t="110157" x="2795588" y="5767388"/>
          <p14:tracePt t="110174" x="2995613" y="5748338"/>
          <p14:tracePt t="110191" x="3252788" y="5743575"/>
          <p14:tracePt t="110207" x="3357563" y="5767388"/>
          <p14:tracePt t="110224" x="3438525" y="5786438"/>
          <p14:tracePt t="110240" x="3476625" y="5791200"/>
          <p14:tracePt t="110257" x="3509963" y="5800725"/>
          <p14:tracePt t="110274" x="3524250" y="5800725"/>
          <p14:tracePt t="110291" x="3529013" y="5800725"/>
          <p14:tracePt t="110307" x="3538538" y="5800725"/>
          <p14:tracePt t="110345" x="3543300" y="5800725"/>
          <p14:tracePt t="110455" x="3519488" y="5800725"/>
          <p14:tracePt t="110462" x="3443288" y="5781675"/>
          <p14:tracePt t="110474" x="3324225" y="5743575"/>
          <p14:tracePt t="110491" x="2809875" y="5553075"/>
          <p14:tracePt t="110507" x="2414588" y="5410200"/>
          <p14:tracePt t="110524" x="2181225" y="5343525"/>
          <p14:tracePt t="110541" x="2000250" y="5310188"/>
          <p14:tracePt t="110557" x="1843088" y="5291138"/>
          <p14:tracePt t="110574" x="1804988" y="5291138"/>
          <p14:tracePt t="110590" x="1785938" y="5291138"/>
          <p14:tracePt t="110607" x="1781175" y="5291138"/>
          <p14:tracePt t="110624" x="1771650" y="5291138"/>
          <p14:tracePt t="110660" x="1776413" y="5291138"/>
          <p14:tracePt t="110674" x="1790700" y="5286375"/>
          <p14:tracePt t="110690" x="1885950" y="5281613"/>
          <p14:tracePt t="110707" x="1966913" y="5272088"/>
          <p14:tracePt t="110724" x="2047875" y="5272088"/>
          <p14:tracePt t="110740" x="2133600" y="5262563"/>
          <p14:tracePt t="110757" x="2162175" y="5262563"/>
          <p14:tracePt t="110774" x="2171700" y="5262563"/>
          <p14:tracePt t="110790" x="2181225" y="5262563"/>
          <p14:tracePt t="110807" x="2181225" y="5286375"/>
          <p14:tracePt t="110824" x="2157413" y="5372100"/>
          <p14:tracePt t="110840" x="2085975" y="5491163"/>
          <p14:tracePt t="110857" x="2014538" y="5572125"/>
          <p14:tracePt t="110874" x="1824038" y="5676900"/>
          <p14:tracePt t="110890" x="1719263" y="5710238"/>
          <p14:tracePt t="110908" x="1643063" y="5724525"/>
          <p14:tracePt t="110924" x="1547813" y="5724525"/>
          <p14:tracePt t="110941" x="1495425" y="5686425"/>
          <p14:tracePt t="110958" x="1404938" y="5576888"/>
          <p14:tracePt t="110974" x="1338263" y="5443538"/>
          <p14:tracePt t="110992" x="1290638" y="5300663"/>
          <p14:tracePt t="111011" x="1290638" y="5176838"/>
          <p14:tracePt t="111024" x="1314450" y="5062538"/>
          <p14:tracePt t="111042" x="1390650" y="4953000"/>
          <p14:tracePt t="111058" x="1452563" y="4910138"/>
          <p14:tracePt t="111074" x="1547813" y="4876800"/>
          <p14:tracePt t="111090" x="1662113" y="4872038"/>
          <p14:tracePt t="111107" x="1843088" y="4938713"/>
          <p14:tracePt t="111124" x="1919288" y="4995863"/>
          <p14:tracePt t="111141" x="1971675" y="5043488"/>
          <p14:tracePt t="111158" x="2000250" y="5072063"/>
          <p14:tracePt t="111175" x="2019300" y="5095875"/>
          <p14:tracePt t="111191" x="2028825" y="5105400"/>
          <p14:tracePt t="111208" x="2033588" y="5110163"/>
          <p14:tracePt t="111225" x="2033588" y="5119688"/>
          <p14:tracePt t="111240" x="2033588" y="5133975"/>
          <p14:tracePt t="111257" x="2028825" y="5153025"/>
          <p14:tracePt t="111274" x="2024063" y="5162550"/>
          <p14:tracePt t="111290" x="2014538" y="5172075"/>
          <p14:tracePt t="111307" x="2014538" y="5181600"/>
          <p14:tracePt t="111324" x="2014538" y="5186363"/>
          <p14:tracePt t="111622" x="2000250" y="5214938"/>
          <p14:tracePt t="111629" x="1966913" y="5267325"/>
          <p14:tracePt t="111640" x="1943100" y="5314950"/>
          <p14:tracePt t="111657" x="1866900" y="5434013"/>
          <p14:tracePt t="111674" x="1724025" y="5619750"/>
          <p14:tracePt t="111690" x="1624013" y="5705475"/>
          <p14:tracePt t="111707" x="1543050" y="5776913"/>
          <p14:tracePt t="111724" x="1495425" y="5819775"/>
          <p14:tracePt t="111741" x="1457325" y="5843588"/>
          <p14:tracePt t="111757" x="1443038" y="5853113"/>
          <p14:tracePt t="111774" x="1438275" y="5862638"/>
          <p14:tracePt t="111791" x="1428750" y="5872163"/>
          <p14:tracePt t="111807" x="1404938" y="5895975"/>
          <p14:tracePt t="111824" x="1371600" y="5953125"/>
          <p14:tracePt t="111840" x="1319213" y="6010275"/>
          <p14:tracePt t="111857" x="1247775" y="6081713"/>
          <p14:tracePt t="111874" x="1185863" y="6110288"/>
          <p14:tracePt t="111891" x="1133475" y="6115050"/>
          <p14:tracePt t="111907" x="1095375" y="6110288"/>
          <p14:tracePt t="111924" x="1033463" y="6029325"/>
          <p14:tracePt t="111941" x="995363" y="5953125"/>
          <p14:tracePt t="111957" x="966788" y="5857875"/>
          <p14:tracePt t="111974" x="938213" y="5576888"/>
          <p14:tracePt t="111990" x="919163" y="5472113"/>
          <p14:tracePt t="112007" x="919163" y="5429250"/>
          <p14:tracePt t="112024" x="919163" y="5414963"/>
          <p14:tracePt t="112040" x="919163" y="5405438"/>
          <p14:tracePt t="112057" x="909638" y="5438775"/>
          <p14:tracePt t="112074" x="890588" y="5562600"/>
          <p14:tracePt t="112090" x="876300" y="5657850"/>
          <p14:tracePt t="112107" x="852488" y="5838825"/>
          <p14:tracePt t="112124" x="842963" y="5995988"/>
          <p14:tracePt t="112140" x="833438" y="6086475"/>
          <p14:tracePt t="112157" x="833438" y="6162675"/>
          <p14:tracePt t="112174" x="833438" y="6191250"/>
          <p14:tracePt t="112190" x="833438" y="6200775"/>
          <p14:tracePt t="112207" x="833438" y="6210300"/>
          <p14:tracePt t="112224" x="833438" y="6215063"/>
          <p14:tracePt t="112257" x="833438" y="6205538"/>
          <p14:tracePt t="112274" x="852488" y="6076950"/>
          <p14:tracePt t="112290" x="885825" y="5910263"/>
          <p14:tracePt t="112307" x="904875" y="5838825"/>
          <p14:tracePt t="112324" x="928688" y="5743575"/>
          <p14:tracePt t="112340" x="942975" y="5700713"/>
          <p14:tracePt t="112357" x="952500" y="5667375"/>
          <p14:tracePt t="112374" x="962025" y="5657850"/>
          <p14:tracePt t="112391" x="962025" y="5653088"/>
          <p14:tracePt t="112407" x="962025" y="5643563"/>
          <p14:tracePt t="112452" x="957263" y="5643563"/>
          <p14:tracePt t="112459" x="957263" y="5638800"/>
          <p14:tracePt t="112474" x="952500" y="5634038"/>
          <p14:tracePt t="112490" x="947738" y="5629275"/>
          <p14:tracePt t="112507" x="942975" y="5629275"/>
          <p14:tracePt t="112524" x="938213" y="5629275"/>
          <p14:tracePt t="112557" x="938213" y="5624513"/>
          <p14:tracePt t="112574" x="962025" y="5610225"/>
          <p14:tracePt t="112591" x="1200150" y="5576888"/>
          <p14:tracePt t="112607" x="1433513" y="5576888"/>
          <p14:tracePt t="112624" x="1685925" y="5567363"/>
          <p14:tracePt t="112640" x="1928813" y="5557838"/>
          <p14:tracePt t="112657" x="2276475" y="5538788"/>
          <p14:tracePt t="112674" x="2476500" y="5524500"/>
          <p14:tracePt t="112690" x="2695575" y="5514975"/>
          <p14:tracePt t="112707" x="2871788" y="5514975"/>
          <p14:tracePt t="112724" x="3076575" y="5524500"/>
          <p14:tracePt t="112740" x="3171825" y="5548313"/>
          <p14:tracePt t="112757" x="3224213" y="5562600"/>
          <p14:tracePt t="112774" x="3252788" y="5572125"/>
          <p14:tracePt t="112790" x="3257550" y="5581650"/>
          <p14:tracePt t="112980" x="3333750" y="5581650"/>
          <p14:tracePt t="112988" x="3433763" y="5591175"/>
          <p14:tracePt t="112995" x="3524250" y="5600700"/>
          <p14:tracePt t="113007" x="3609975" y="5610225"/>
          <p14:tracePt t="113024" x="3881438" y="5634038"/>
          <p14:tracePt t="113040" x="3986213" y="5653088"/>
          <p14:tracePt t="113057" x="4057650" y="5667375"/>
          <p14:tracePt t="113074" x="4110038" y="5672138"/>
          <p14:tracePt t="113090" x="4143375" y="5681663"/>
          <p14:tracePt t="113107" x="4152900" y="5681663"/>
          <p14:tracePt t="113123" x="4157663" y="5681663"/>
          <p14:tracePt t="113140" x="4162425" y="5681663"/>
          <p14:tracePt t="113421" x="4238625" y="5710238"/>
          <p14:tracePt t="113428" x="4348163" y="5738813"/>
          <p14:tracePt t="113440" x="4476750" y="5767388"/>
          <p14:tracePt t="113457" x="4757738" y="5786438"/>
          <p14:tracePt t="113474" x="4910138" y="5786438"/>
          <p14:tracePt t="113490" x="5024438" y="5786438"/>
          <p14:tracePt t="113507" x="5105400" y="5786438"/>
          <p14:tracePt t="113524" x="5148263" y="5786438"/>
          <p14:tracePt t="113540" x="5157788" y="5786438"/>
          <p14:tracePt t="113557" x="5162550" y="5786438"/>
          <p14:tracePt t="113573" x="5172075" y="5786438"/>
          <p14:tracePt t="114582" x="5124450" y="5786438"/>
          <p14:tracePt t="114589" x="5043488" y="5767388"/>
          <p14:tracePt t="114596" x="4967288" y="5748338"/>
          <p14:tracePt t="114607" x="4886325" y="5734050"/>
          <p14:tracePt t="114623" x="4714875" y="5705475"/>
          <p14:tracePt t="114640" x="4510088" y="5672138"/>
          <p14:tracePt t="114673" x="4348163" y="5657850"/>
          <p14:tracePt t="114707" x="4276725" y="5657850"/>
          <p14:tracePt t="114723" x="4267200" y="5657850"/>
          <p14:tracePt t="114740" x="4262438" y="5657850"/>
          <p14:tracePt t="114757" x="4252913" y="5657850"/>
          <p14:tracePt t="114773" x="4248150" y="5657850"/>
          <p14:tracePt t="114790" x="4219575" y="5657850"/>
          <p14:tracePt t="114807" x="4152900" y="5657850"/>
          <p14:tracePt t="114824" x="3886200" y="5657850"/>
          <p14:tracePt t="114840" x="3590925" y="5662613"/>
          <p14:tracePt t="114858" x="3276600" y="5695950"/>
          <p14:tracePt t="114873" x="2990850" y="5738813"/>
          <p14:tracePt t="114890" x="2671763" y="5772150"/>
          <p14:tracePt t="114907" x="2481263" y="5772150"/>
          <p14:tracePt t="114924" x="2347913" y="5772150"/>
          <p14:tracePt t="114940" x="2243138" y="5762625"/>
          <p14:tracePt t="114941" x="2205038" y="5748338"/>
          <p14:tracePt t="114957" x="2133600" y="5734050"/>
          <p14:tracePt t="114974" x="2081213" y="5719763"/>
          <p14:tracePt t="114990" x="2062163" y="5715000"/>
          <p14:tracePt t="115007" x="2043113" y="5710238"/>
          <p14:tracePt t="115023" x="2038350" y="5710238"/>
          <p14:tracePt t="115059" x="2043113" y="5710238"/>
          <p14:tracePt t="115073" x="2071688" y="5710238"/>
          <p14:tracePt t="115090" x="2181225" y="5700713"/>
          <p14:tracePt t="115107" x="2400300" y="5681663"/>
          <p14:tracePt t="115123" x="2624138" y="5653088"/>
          <p14:tracePt t="115140" x="3057525" y="5600700"/>
          <p14:tracePt t="115157" x="3295650" y="5572125"/>
          <p14:tracePt t="115173" x="3571875" y="5572125"/>
          <p14:tracePt t="115190" x="3871913" y="5605463"/>
          <p14:tracePt t="115207" x="4071938" y="5643563"/>
          <p14:tracePt t="115223" x="4233863" y="5676900"/>
          <p14:tracePt t="115240" x="4357688" y="5695950"/>
          <p14:tracePt t="115257" x="4495800" y="5719763"/>
          <p14:tracePt t="115273" x="4548188" y="5724525"/>
          <p14:tracePt t="115290" x="4600575" y="5724525"/>
          <p14:tracePt t="115307" x="4633913" y="5724525"/>
          <p14:tracePt t="115323" x="4681538" y="5719763"/>
          <p14:tracePt t="115340" x="4710113" y="5719763"/>
          <p14:tracePt t="115357" x="4738688" y="5719763"/>
          <p14:tracePt t="115373" x="4767263" y="5705475"/>
          <p14:tracePt t="115390" x="4810125" y="5695950"/>
          <p14:tracePt t="115407" x="4843463" y="5691188"/>
          <p14:tracePt t="115423" x="4881563" y="5681663"/>
          <p14:tracePt t="115440" x="4972050" y="5686425"/>
          <p14:tracePt t="115457" x="5043488" y="5691188"/>
          <p14:tracePt t="115473" x="5114925" y="5705475"/>
          <p14:tracePt t="115490" x="5186363" y="5715000"/>
          <p14:tracePt t="115507" x="5272088" y="5719763"/>
          <p14:tracePt t="115523" x="5329238" y="5719763"/>
          <p14:tracePt t="115540" x="5381625" y="5719763"/>
          <p14:tracePt t="115557" x="5429250" y="5719763"/>
          <p14:tracePt t="115573" x="5462588" y="5719763"/>
          <p14:tracePt t="115590" x="5476875" y="5719763"/>
          <p14:tracePt t="115607" x="5481638" y="5719763"/>
          <p14:tracePt t="115778" x="5672138" y="5705475"/>
          <p14:tracePt t="115786" x="5905500" y="5681663"/>
          <p14:tracePt t="115793" x="6186488" y="5653088"/>
          <p14:tracePt t="115807" x="6486525" y="5624513"/>
          <p14:tracePt t="115823" x="7177088" y="5543550"/>
          <p14:tracePt t="115840" x="7496175" y="5524500"/>
          <p14:tracePt t="115857" x="7696200" y="5524500"/>
          <p14:tracePt t="115873" x="7843838" y="5534025"/>
          <p14:tracePt t="115890" x="7872413" y="5538788"/>
          <p14:tracePt t="115907" x="7886700" y="5543550"/>
          <p14:tracePt t="115923" x="7891463" y="5553075"/>
          <p14:tracePt t="115940" x="7891463" y="5557838"/>
          <p14:tracePt t="116131" x="7924800" y="5557838"/>
          <p14:tracePt t="116138" x="7972425" y="5543550"/>
          <p14:tracePt t="116145" x="8020050" y="5524500"/>
          <p14:tracePt t="116157" x="8058150" y="5510213"/>
          <p14:tracePt t="116173" x="8143875" y="5481638"/>
          <p14:tracePt t="116190" x="8224838" y="5448300"/>
          <p14:tracePt t="116207" x="8281988" y="5438775"/>
          <p14:tracePt t="116223" x="8343900" y="5434013"/>
          <p14:tracePt t="116240" x="8420100" y="5434013"/>
          <p14:tracePt t="116257" x="8462963" y="5438775"/>
          <p14:tracePt t="116273" x="8491538" y="5438775"/>
          <p14:tracePt t="116290" x="8520113" y="5438775"/>
          <p14:tracePt t="116307" x="8558213" y="5438775"/>
          <p14:tracePt t="116323" x="8582025" y="5438775"/>
          <p14:tracePt t="116340" x="8601075" y="5453063"/>
          <p14:tracePt t="116357" x="8624888" y="5453063"/>
          <p14:tracePt t="116373" x="8643938" y="5462588"/>
          <p14:tracePt t="116390" x="8653463" y="5472113"/>
          <p14:tracePt t="116407" x="8667750" y="5476875"/>
          <p14:tracePt t="116423" x="8691563" y="5481638"/>
          <p14:tracePt t="116440" x="8729663" y="5491163"/>
          <p14:tracePt t="116457" x="8753475" y="5505450"/>
          <p14:tracePt t="116473" x="8767763" y="5510213"/>
          <p14:tracePt t="116490" x="8782050" y="5510213"/>
          <p14:tracePt t="116507" x="8786813" y="5510213"/>
          <p14:tracePt t="116523" x="8791575" y="5510213"/>
          <p14:tracePt t="116540" x="8796338" y="5510213"/>
          <p14:tracePt t="116557" x="8796338" y="5514975"/>
          <p14:tracePt t="116573" x="8796338" y="5524500"/>
          <p14:tracePt t="116607" x="8786813" y="5534025"/>
          <p14:tracePt t="116623" x="8753475" y="5557838"/>
          <p14:tracePt t="116640" x="8729663" y="5567363"/>
          <p14:tracePt t="116657" x="8705850" y="5567363"/>
          <p14:tracePt t="116674" x="8686800" y="5567363"/>
          <p14:tracePt t="116690" x="8677275" y="5562600"/>
          <p14:tracePt t="116707" x="8667750" y="5538788"/>
          <p14:tracePt t="116723" x="8658225" y="5529263"/>
          <p14:tracePt t="116740" x="8643938" y="5491163"/>
          <p14:tracePt t="116757" x="8643938" y="5462588"/>
          <p14:tracePt t="116773" x="8653463" y="5429250"/>
          <p14:tracePt t="116790" x="8662988" y="5395913"/>
          <p14:tracePt t="116807" x="8701088" y="5343525"/>
          <p14:tracePt t="116823" x="8724900" y="5314950"/>
          <p14:tracePt t="116840" x="8748713" y="5286375"/>
          <p14:tracePt t="116857" x="8772525" y="5262563"/>
          <p14:tracePt t="116873" x="8815388" y="5243513"/>
          <p14:tracePt t="116890" x="8843963" y="5238750"/>
          <p14:tracePt t="116907" x="8872538" y="5238750"/>
          <p14:tracePt t="116923" x="8910638" y="5243513"/>
          <p14:tracePt t="116940" x="8929688" y="5248275"/>
          <p14:tracePt t="116956" x="8943975" y="5267325"/>
          <p14:tracePt t="116973" x="8958263" y="5276850"/>
          <p14:tracePt t="116990" x="8977313" y="5310188"/>
          <p14:tracePt t="117007" x="8982075" y="5343525"/>
          <p14:tracePt t="117023" x="8982075" y="5372100"/>
          <p14:tracePt t="117040" x="8982075" y="5395913"/>
          <p14:tracePt t="117057" x="8982075" y="5429250"/>
          <p14:tracePt t="117073" x="8972550" y="5453063"/>
          <p14:tracePt t="117090" x="8953500" y="5467350"/>
          <p14:tracePt t="117107" x="8920163" y="5495925"/>
          <p14:tracePt t="117123" x="8886825" y="5510213"/>
          <p14:tracePt t="117140" x="8858250" y="5519738"/>
          <p14:tracePt t="117157" x="8839200" y="5519738"/>
          <p14:tracePt t="117173" x="8805863" y="5514975"/>
          <p14:tracePt t="117190" x="8782050" y="5505450"/>
          <p14:tracePt t="117206" x="8758238" y="5481638"/>
          <p14:tracePt t="117223" x="8734425" y="5457825"/>
          <p14:tracePt t="117240" x="8705850" y="5405438"/>
          <p14:tracePt t="117257" x="8691563" y="5376863"/>
          <p14:tracePt t="117273" x="8682038" y="5338763"/>
          <p14:tracePt t="117290" x="8682038" y="5305425"/>
          <p14:tracePt t="117307" x="8686800" y="5253038"/>
          <p14:tracePt t="117323" x="8710613" y="5214938"/>
          <p14:tracePt t="117340" x="8734425" y="5191125"/>
          <p14:tracePt t="117357" x="8782050" y="5172075"/>
          <p14:tracePt t="117373" x="8815388" y="5167313"/>
          <p14:tracePt t="117390" x="8834438" y="5167313"/>
          <p14:tracePt t="117407" x="8853488" y="5176838"/>
          <p14:tracePt t="117423" x="8872538" y="5195888"/>
          <p14:tracePt t="117440" x="8886825" y="5224463"/>
          <p14:tracePt t="117457" x="8891588" y="5262563"/>
          <p14:tracePt t="117473" x="8886825" y="5305425"/>
          <p14:tracePt t="117490" x="8877300" y="5400675"/>
          <p14:tracePt t="117507" x="8863013" y="5462588"/>
          <p14:tracePt t="117523" x="8848725" y="5514975"/>
          <p14:tracePt t="117540" x="8810625" y="5562600"/>
          <p14:tracePt t="117557" x="8786813" y="5586413"/>
          <p14:tracePt t="117573" x="8772525" y="5605463"/>
          <p14:tracePt t="117590" x="8753475" y="5614988"/>
          <p14:tracePt t="117607" x="8720138" y="5624513"/>
          <p14:tracePt t="117623" x="8701088" y="5624513"/>
          <p14:tracePt t="117640" x="8677275" y="5624513"/>
          <p14:tracePt t="117657" x="8653463" y="5605463"/>
          <p14:tracePt t="117673" x="8634413" y="5586413"/>
          <p14:tracePt t="117690" x="8620125" y="5548313"/>
          <p14:tracePt t="117707" x="8610600" y="5500688"/>
          <p14:tracePt t="117723" x="8610600" y="5448300"/>
          <p14:tracePt t="117740" x="8624888" y="5386388"/>
          <p14:tracePt t="117756" x="8639175" y="5357813"/>
          <p14:tracePt t="117773" x="8662988" y="5334000"/>
          <p14:tracePt t="117790" x="8715375" y="5300663"/>
          <p14:tracePt t="117806" x="8743950" y="5291138"/>
          <p14:tracePt t="117823" x="8772525" y="5286375"/>
          <p14:tracePt t="117840" x="8801100" y="5286375"/>
          <p14:tracePt t="117857" x="8834438" y="5295900"/>
          <p14:tracePt t="117873" x="8848725" y="5305425"/>
          <p14:tracePt t="117890" x="8858250" y="5324475"/>
          <p14:tracePt t="117906" x="8877300" y="5357813"/>
          <p14:tracePt t="117923" x="8896350" y="5434013"/>
          <p14:tracePt t="117940" x="8905875" y="5481638"/>
          <p14:tracePt t="117956" x="8905875" y="5514975"/>
          <p14:tracePt t="117973" x="8905875" y="5548313"/>
          <p14:tracePt t="117990" x="8905875" y="5562600"/>
          <p14:tracePt t="118006" x="8901113" y="5576888"/>
          <p14:tracePt t="118023" x="8896350" y="5581650"/>
          <p14:tracePt t="118040" x="8829675" y="5605463"/>
          <p14:tracePt t="118056" x="8748713" y="5619750"/>
          <p14:tracePt t="118073" x="8682038" y="5619750"/>
          <p14:tracePt t="118090" x="8629650" y="5605463"/>
          <p14:tracePt t="118106" x="8562975" y="5524500"/>
          <p14:tracePt t="118123" x="8515350" y="5405438"/>
          <p14:tracePt t="118140" x="8505825" y="5305425"/>
          <p14:tracePt t="118156" x="8510588" y="5233988"/>
          <p14:tracePt t="118173" x="8548688" y="5167313"/>
          <p14:tracePt t="118190" x="8596313" y="5124450"/>
          <p14:tracePt t="118207" x="8658225" y="5105400"/>
          <p14:tracePt t="118223" x="8734425" y="5100638"/>
          <p14:tracePt t="118240" x="8772525" y="5110163"/>
          <p14:tracePt t="118256" x="8801100" y="5129213"/>
          <p14:tracePt t="118273" x="8824913" y="5153025"/>
          <p14:tracePt t="118290" x="8858250" y="5219700"/>
          <p14:tracePt t="118306" x="8863013" y="5253038"/>
          <p14:tracePt t="118323" x="8863013" y="5281613"/>
          <p14:tracePt t="118340" x="8863013" y="5319713"/>
          <p14:tracePt t="118356" x="8853488" y="5343525"/>
          <p14:tracePt t="118373" x="8843963" y="5357813"/>
          <p14:tracePt t="118390" x="8810625" y="5386388"/>
          <p14:tracePt t="118407" x="8734425" y="5410200"/>
          <p14:tracePt t="118423" x="8682038" y="5410200"/>
          <p14:tracePt t="118440" x="8643938" y="5410200"/>
          <p14:tracePt t="118456" x="8620125" y="5391150"/>
          <p14:tracePt t="118473" x="8582025" y="5334000"/>
          <p14:tracePt t="118490" x="8567738" y="5300663"/>
          <p14:tracePt t="118506" x="8567738" y="5262563"/>
          <p14:tracePt t="118523" x="8586788" y="5224463"/>
          <p14:tracePt t="118540" x="8653463" y="5186363"/>
          <p14:tracePt t="118556" x="8720138" y="5157788"/>
          <p14:tracePt t="118573" x="8767763" y="5157788"/>
          <p14:tracePt t="118590" x="8805863" y="5157788"/>
          <p14:tracePt t="118606" x="8820150" y="5172075"/>
          <p14:tracePt t="118623" x="8829675" y="5195888"/>
          <p14:tracePt t="118640" x="8829675" y="5214938"/>
          <p14:tracePt t="118657" x="8810625" y="5257800"/>
          <p14:tracePt t="118673" x="8782050" y="5295900"/>
          <p14:tracePt t="118690" x="8701088" y="5343525"/>
          <p14:tracePt t="118707" x="8596313" y="5395913"/>
          <p14:tracePt t="118723" x="8472488" y="5434013"/>
          <p14:tracePt t="118740" x="8377238" y="5457825"/>
          <p14:tracePt t="118757" x="8277225" y="5462588"/>
          <p14:tracePt t="118773" x="8129588" y="5462588"/>
          <p14:tracePt t="118790" x="7762875" y="5419725"/>
          <p14:tracePt t="118806" x="7472363" y="5400675"/>
          <p14:tracePt t="118823" x="6962775" y="5357813"/>
          <p14:tracePt t="118840" x="6415088" y="5314950"/>
          <p14:tracePt t="118857" x="6110288" y="5300663"/>
          <p14:tracePt t="118873" x="5900738" y="5300663"/>
          <p14:tracePt t="118890" x="5724525" y="5305425"/>
          <p14:tracePt t="118907" x="5562600" y="5324475"/>
          <p14:tracePt t="118923" x="5514975" y="5329238"/>
          <p14:tracePt t="118940" x="5491163" y="5329238"/>
          <p14:tracePt t="118956" x="5481638" y="5329238"/>
          <p14:tracePt t="118973" x="5476875" y="5329238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class Object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695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200">
                <a:ea typeface="굴림" panose="020B0600000101010101" pitchFamily="50" charset="-127"/>
              </a:rPr>
              <a:t>Object is the implicit superclass of every class when the class does not specify its superclass.</a:t>
            </a:r>
            <a:endParaRPr lang="ko-KR" altLang="en-US" sz="2200">
              <a:ea typeface="굴림" panose="020B0600000101010101" pitchFamily="50" charset="-127"/>
            </a:endParaRPr>
          </a:p>
        </p:txBody>
      </p:sp>
      <p:sp>
        <p:nvSpPr>
          <p:cNvPr id="2867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BD71BD-18C8-46DD-905B-DA265AE7B305}" type="slidenum">
              <a:rPr lang="en-US" altLang="ko-KR" sz="100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ko-KR" sz="1000"/>
          </a:p>
        </p:txBody>
      </p:sp>
      <p:sp useBgFill="1">
        <p:nvSpPr>
          <p:cNvPr id="5" name="Rectangle 7"/>
          <p:cNvSpPr>
            <a:spLocks noChangeArrowheads="1"/>
          </p:cNvSpPr>
          <p:nvPr/>
        </p:nvSpPr>
        <p:spPr bwMode="auto">
          <a:xfrm>
            <a:off x="601663" y="3000375"/>
            <a:ext cx="2962275" cy="17859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2000" rIns="72000" anchor="ctr"/>
          <a:lstStyle/>
          <a:p>
            <a:pPr eaLnBrk="1" hangingPunct="1">
              <a:tabLst>
                <a:tab pos="171450" algn="l"/>
                <a:tab pos="342900" algn="l"/>
                <a:tab pos="514350" algn="l"/>
              </a:tabLst>
              <a:defRPr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class Person {</a:t>
            </a:r>
          </a:p>
          <a:p>
            <a:pPr eaLnBrk="1" hangingPunct="1"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/>
            </a:pPr>
            <a:r>
              <a:rPr lang="en-US" altLang="ko-KR" sz="1600" dirty="0"/>
              <a:t>	private String name ;</a:t>
            </a:r>
          </a:p>
          <a:p>
            <a:pPr eaLnBrk="1" hangingPunct="1"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/>
            </a:pPr>
            <a:r>
              <a:rPr lang="en-US" altLang="ko-KR" sz="1600" dirty="0"/>
              <a:t>	private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age ;</a:t>
            </a:r>
          </a:p>
          <a:p>
            <a:pPr eaLnBrk="1" hangingPunct="1"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/>
            </a:pPr>
            <a:r>
              <a:rPr lang="en-US" altLang="ko-KR" sz="1600" dirty="0"/>
              <a:t>	private String address ;</a:t>
            </a:r>
            <a:endParaRPr lang="ko-KR" altLang="en-US" sz="1600" dirty="0"/>
          </a:p>
          <a:p>
            <a:pPr eaLnBrk="1" hangingPunct="1"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/>
            </a:pPr>
            <a:r>
              <a:rPr lang="en-US" altLang="ko-KR" sz="1600" dirty="0"/>
              <a:t>	…</a:t>
            </a:r>
          </a:p>
          <a:p>
            <a:pPr eaLnBrk="1" hangingPunct="1"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 useBgFill="1">
        <p:nvSpPr>
          <p:cNvPr id="7" name="Rectangle 7"/>
          <p:cNvSpPr>
            <a:spLocks noChangeArrowheads="1"/>
          </p:cNvSpPr>
          <p:nvPr/>
        </p:nvSpPr>
        <p:spPr bwMode="auto">
          <a:xfrm>
            <a:off x="4786313" y="3000375"/>
            <a:ext cx="3643312" cy="17859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2000" rIns="72000" anchor="ctr"/>
          <a:lstStyle/>
          <a:p>
            <a:pPr eaLnBrk="1" hangingPunct="1">
              <a:tabLst>
                <a:tab pos="171450" algn="l"/>
                <a:tab pos="342900" algn="l"/>
                <a:tab pos="514350" algn="l"/>
              </a:tabLst>
              <a:defRPr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class Person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extends Object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{</a:t>
            </a:r>
          </a:p>
          <a:p>
            <a:pPr eaLnBrk="1" hangingPunct="1"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/>
            </a:pPr>
            <a:r>
              <a:rPr lang="en-US" altLang="ko-KR" sz="1600" dirty="0"/>
              <a:t>	private String name ;</a:t>
            </a:r>
          </a:p>
          <a:p>
            <a:pPr eaLnBrk="1" hangingPunct="1"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/>
            </a:pPr>
            <a:r>
              <a:rPr lang="en-US" altLang="ko-KR" sz="1600" dirty="0"/>
              <a:t>	private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age ;</a:t>
            </a:r>
          </a:p>
          <a:p>
            <a:pPr eaLnBrk="1" hangingPunct="1"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/>
            </a:pPr>
            <a:r>
              <a:rPr lang="en-US" altLang="ko-KR" sz="1600" dirty="0"/>
              <a:t>	private String address ;</a:t>
            </a:r>
            <a:endParaRPr lang="ko-KR" altLang="en-US" sz="1600" dirty="0"/>
          </a:p>
          <a:p>
            <a:pPr eaLnBrk="1" hangingPunct="1"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/>
            </a:pPr>
            <a:r>
              <a:rPr lang="en-US" altLang="ko-KR" sz="1600" dirty="0"/>
              <a:t>	…</a:t>
            </a:r>
          </a:p>
          <a:p>
            <a:pPr eaLnBrk="1" hangingPunct="1"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8" name="등호 7"/>
          <p:cNvSpPr/>
          <p:nvPr/>
        </p:nvSpPr>
        <p:spPr bwMode="auto">
          <a:xfrm>
            <a:off x="3643313" y="3500438"/>
            <a:ext cx="857250" cy="785812"/>
          </a:xfrm>
          <a:prstGeom prst="mathEqual">
            <a:avLst/>
          </a:prstGeom>
          <a:solidFill>
            <a:srgbClr val="FF9BFF">
              <a:alpha val="25999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ko-KR" altLang="en-US"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23"/>
    </mc:Choice>
    <mc:Fallback xmlns="">
      <p:transition spd="slow" advTm="27523"/>
    </mc:Fallback>
  </mc:AlternateContent>
  <p:extLst>
    <p:ext uri="{3A86A75C-4F4B-4683-9AE1-C65F6400EC91}">
      <p14:laserTraceLst xmlns:p14="http://schemas.microsoft.com/office/powerpoint/2010/main">
        <p14:tracePtLst>
          <p14:tracePt t="685" x="5414963" y="5214938"/>
          <p14:tracePt t="693" x="5267325" y="4805363"/>
          <p14:tracePt t="704" x="5181600" y="4510088"/>
          <p14:tracePt t="721" x="4986338" y="3681413"/>
          <p14:tracePt t="737" x="4781550" y="2509838"/>
          <p14:tracePt t="754" x="4662488" y="1847850"/>
          <p14:tracePt t="787" x="4519613" y="1243013"/>
          <p14:tracePt t="821" x="4491038" y="1147763"/>
          <p14:tracePt t="1074" x="4491038" y="1143000"/>
          <p14:tracePt t="1082" x="4486275" y="1138238"/>
          <p14:tracePt t="1089" x="4481513" y="1138238"/>
          <p14:tracePt t="1103" x="4476750" y="1128713"/>
          <p14:tracePt t="1120" x="4467225" y="1123950"/>
          <p14:tracePt t="1137" x="4452938" y="1123950"/>
          <p14:tracePt t="1153" x="4424363" y="1123950"/>
          <p14:tracePt t="1170" x="4362450" y="1128713"/>
          <p14:tracePt t="1187" x="4333875" y="1133475"/>
          <p14:tracePt t="1203" x="4305300" y="1138238"/>
          <p14:tracePt t="1220" x="4286250" y="1138238"/>
          <p14:tracePt t="1237" x="4257675" y="1143000"/>
          <p14:tracePt t="1253" x="4238625" y="1143000"/>
          <p14:tracePt t="1270" x="4214813" y="1143000"/>
          <p14:tracePt t="1287" x="4162425" y="1143000"/>
          <p14:tracePt t="1303" x="4119563" y="1143000"/>
          <p14:tracePt t="1320" x="4067175" y="1128713"/>
          <p14:tracePt t="1337" x="4024313" y="1123950"/>
          <p14:tracePt t="1353" x="3962400" y="1109663"/>
          <p14:tracePt t="1370" x="3924300" y="1104900"/>
          <p14:tracePt t="1387" x="3905250" y="1104900"/>
          <p14:tracePt t="1403" x="3890963" y="1104900"/>
          <p14:tracePt t="1420" x="3876675" y="1104900"/>
          <p14:tracePt t="1437" x="3871913" y="1104900"/>
          <p14:tracePt t="1453" x="3867150" y="1104900"/>
          <p14:tracePt t="1567" x="3871913" y="1104900"/>
          <p14:tracePt t="1574" x="3881438" y="1100138"/>
          <p14:tracePt t="1587" x="3900488" y="1095375"/>
          <p14:tracePt t="1603" x="4000500" y="1095375"/>
          <p14:tracePt t="1620" x="4095750" y="1076325"/>
          <p14:tracePt t="1637" x="4186238" y="1071563"/>
          <p14:tracePt t="1653" x="4271963" y="1047750"/>
          <p14:tracePt t="1670" x="4414838" y="1014413"/>
          <p14:tracePt t="1686" x="4486275" y="1009650"/>
          <p14:tracePt t="1703" x="4552950" y="1009650"/>
          <p14:tracePt t="1720" x="4629150" y="1019175"/>
          <p14:tracePt t="1737" x="4700588" y="1023938"/>
          <p14:tracePt t="1753" x="4772025" y="1023938"/>
          <p14:tracePt t="1770" x="4838700" y="1023938"/>
          <p14:tracePt t="1787" x="4914900" y="1023938"/>
          <p14:tracePt t="1803" x="4953000" y="1014413"/>
          <p14:tracePt t="1820" x="4981575" y="1004888"/>
          <p14:tracePt t="1837" x="5010150" y="1000125"/>
          <p14:tracePt t="1853" x="5043488" y="990600"/>
          <p14:tracePt t="1870" x="5062538" y="990600"/>
          <p14:tracePt t="1887" x="5091113" y="990600"/>
          <p14:tracePt t="1903" x="5114925" y="985838"/>
          <p14:tracePt t="1920" x="5148263" y="981075"/>
          <p14:tracePt t="1937" x="5176838" y="976313"/>
          <p14:tracePt t="1953" x="5195888" y="976313"/>
          <p14:tracePt t="1970" x="5229225" y="976313"/>
          <p14:tracePt t="1987" x="5253038" y="976313"/>
          <p14:tracePt t="2004" x="5272088" y="976313"/>
          <p14:tracePt t="2021" x="5281613" y="976313"/>
          <p14:tracePt t="2038" x="5291138" y="976313"/>
          <p14:tracePt t="2055" x="5295900" y="976313"/>
          <p14:tracePt t="2070" x="5300663" y="976313"/>
          <p14:tracePt t="2448" x="5281613" y="981075"/>
          <p14:tracePt t="2455" x="5253038" y="1004888"/>
          <p14:tracePt t="2462" x="5205413" y="1019175"/>
          <p14:tracePt t="2471" x="5157788" y="1033463"/>
          <p14:tracePt t="2487" x="5038725" y="1062038"/>
          <p14:tracePt t="2520" x="4833938" y="1085850"/>
          <p14:tracePt t="2553" x="4662488" y="1076325"/>
          <p14:tracePt t="2570" x="4614863" y="1057275"/>
          <p14:tracePt t="2587" x="4562475" y="1000125"/>
          <p14:tracePt t="2603" x="4538663" y="895350"/>
          <p14:tracePt t="2620" x="4543425" y="800100"/>
          <p14:tracePt t="2636" x="4567238" y="728663"/>
          <p14:tracePt t="2653" x="4619625" y="604838"/>
          <p14:tracePt t="2670" x="4676775" y="523875"/>
          <p14:tracePt t="2686" x="4733925" y="471488"/>
          <p14:tracePt t="2703" x="4824413" y="433388"/>
          <p14:tracePt t="2720" x="4981575" y="442913"/>
          <p14:tracePt t="2737" x="5067300" y="466725"/>
          <p14:tracePt t="2753" x="5153025" y="504825"/>
          <p14:tracePt t="2770" x="5262563" y="581025"/>
          <p14:tracePt t="2786" x="5329238" y="671513"/>
          <p14:tracePt t="2803" x="5381625" y="762000"/>
          <p14:tracePt t="2820" x="5405438" y="819150"/>
          <p14:tracePt t="2837" x="5424488" y="881063"/>
          <p14:tracePt t="2853" x="5424488" y="909638"/>
          <p14:tracePt t="2870" x="5424488" y="933450"/>
          <p14:tracePt t="2887" x="5400675" y="957263"/>
          <p14:tracePt t="2903" x="5348288" y="1004888"/>
          <p14:tracePt t="2920" x="5262563" y="1052513"/>
          <p14:tracePt t="2937" x="5119688" y="1123950"/>
          <p14:tracePt t="2954" x="4910138" y="1176338"/>
          <p14:tracePt t="2970" x="4819650" y="1176338"/>
          <p14:tracePt t="2987" x="4762500" y="1176338"/>
          <p14:tracePt t="3003" x="4710113" y="1166813"/>
          <p14:tracePt t="3020" x="4686300" y="1157288"/>
          <p14:tracePt t="3036" x="4667250" y="1152525"/>
          <p14:tracePt t="3053" x="4657725" y="1147763"/>
          <p14:tracePt t="3070" x="4652963" y="1143000"/>
          <p14:tracePt t="3087" x="4648200" y="1143000"/>
          <p14:tracePt t="3123" x="4643438" y="1143000"/>
          <p14:tracePt t="3160" x="4638675" y="1143000"/>
          <p14:tracePt t="3755" x="4681538" y="1138238"/>
          <p14:tracePt t="3762" x="4724400" y="1138238"/>
          <p14:tracePt t="3771" x="4762500" y="1138238"/>
          <p14:tracePt t="3787" x="4838700" y="1138238"/>
          <p14:tracePt t="3804" x="4900613" y="1147763"/>
          <p14:tracePt t="3820" x="4943475" y="1152525"/>
          <p14:tracePt t="3853" x="4995863" y="1166813"/>
          <p14:tracePt t="3886" x="5000625" y="1181100"/>
          <p14:tracePt t="3903" x="4995863" y="1204913"/>
          <p14:tracePt t="3920" x="4972050" y="1228725"/>
          <p14:tracePt t="3936" x="4933950" y="1257300"/>
          <p14:tracePt t="3953" x="4795838" y="1328738"/>
          <p14:tracePt t="3970" x="4672013" y="1357313"/>
          <p14:tracePt t="3987" x="4543425" y="1343025"/>
          <p14:tracePt t="4003" x="4457700" y="1295400"/>
          <p14:tracePt t="4020" x="4367213" y="1214438"/>
          <p14:tracePt t="4036" x="4329113" y="1166813"/>
          <p14:tracePt t="4053" x="4276725" y="1047750"/>
          <p14:tracePt t="4070" x="4262438" y="809625"/>
          <p14:tracePt t="4086" x="4295775" y="704850"/>
          <p14:tracePt t="4104" x="4357688" y="571500"/>
          <p14:tracePt t="4120" x="4438650" y="481013"/>
          <p14:tracePt t="4138" x="4643438" y="357188"/>
          <p14:tracePt t="4153" x="4781550" y="328613"/>
          <p14:tracePt t="4170" x="4914900" y="342900"/>
          <p14:tracePt t="4186" x="5053013" y="376238"/>
          <p14:tracePt t="4203" x="5191125" y="442913"/>
          <p14:tracePt t="4220" x="5248275" y="485775"/>
          <p14:tracePt t="4236" x="5300663" y="542925"/>
          <p14:tracePt t="4253" x="5353050" y="623888"/>
          <p14:tracePt t="4270" x="5395913" y="776288"/>
          <p14:tracePt t="4286" x="5400675" y="838200"/>
          <p14:tracePt t="4303" x="5395913" y="881063"/>
          <p14:tracePt t="4320" x="5367338" y="962025"/>
          <p14:tracePt t="4336" x="5324475" y="1014413"/>
          <p14:tracePt t="4353" x="5248275" y="1081088"/>
          <p14:tracePt t="4370" x="5105400" y="1166813"/>
          <p14:tracePt t="4387" x="4905375" y="1228725"/>
          <p14:tracePt t="4403" x="4757738" y="1214438"/>
          <p14:tracePt t="4420" x="4638675" y="1157288"/>
          <p14:tracePt t="4436" x="4557713" y="1081088"/>
          <p14:tracePt t="4453" x="4467225" y="800100"/>
          <p14:tracePt t="4470" x="4486275" y="671513"/>
          <p14:tracePt t="4486" x="4529138" y="614363"/>
          <p14:tracePt t="4503" x="4624388" y="552450"/>
          <p14:tracePt t="4520" x="4686300" y="547688"/>
          <p14:tracePt t="4536" x="4714875" y="547688"/>
          <p14:tracePt t="4553" x="4733925" y="581025"/>
          <p14:tracePt t="4570" x="4729163" y="695325"/>
          <p14:tracePt t="4586" x="4676775" y="757238"/>
          <p14:tracePt t="4603" x="4548188" y="833438"/>
          <p14:tracePt t="4620" x="4414838" y="895350"/>
          <p14:tracePt t="4636" x="4229100" y="962025"/>
          <p14:tracePt t="4653" x="4133850" y="981075"/>
          <p14:tracePt t="4670" x="4067175" y="981075"/>
          <p14:tracePt t="4686" x="4024313" y="981075"/>
          <p14:tracePt t="4703" x="3967163" y="966788"/>
          <p14:tracePt t="4720" x="3938588" y="952500"/>
          <p14:tracePt t="4736" x="3929063" y="952500"/>
          <p14:tracePt t="4753" x="3914775" y="938213"/>
          <p14:tracePt t="4770" x="3910013" y="938213"/>
          <p14:tracePt t="4786" x="3900488" y="938213"/>
          <p14:tracePt t="4871" x="3910013" y="938213"/>
          <p14:tracePt t="4878" x="3929063" y="938213"/>
          <p14:tracePt t="4886" x="3971925" y="938213"/>
          <p14:tracePt t="4903" x="4071938" y="952500"/>
          <p14:tracePt t="4920" x="4176713" y="957263"/>
          <p14:tracePt t="4937" x="4348163" y="966788"/>
          <p14:tracePt t="4953" x="4448175" y="966788"/>
          <p14:tracePt t="4970" x="4505325" y="966788"/>
          <p14:tracePt t="4986" x="4548188" y="962025"/>
          <p14:tracePt t="5003" x="4591050" y="962025"/>
          <p14:tracePt t="5020" x="4600575" y="962025"/>
          <p14:tracePt t="5036" x="4605338" y="962025"/>
          <p14:tracePt t="5053" x="4614863" y="962025"/>
          <p14:tracePt t="5077" x="4619625" y="962025"/>
          <p14:tracePt t="5701" x="4581525" y="1023938"/>
          <p14:tracePt t="5708" x="4514850" y="1100138"/>
          <p14:tracePt t="5720" x="4452938" y="1171575"/>
          <p14:tracePt t="5737" x="4305300" y="1319213"/>
          <p14:tracePt t="5753" x="3833813" y="1752600"/>
          <p14:tracePt t="5770" x="3505200" y="2005013"/>
          <p14:tracePt t="5787" x="3086100" y="2324100"/>
          <p14:tracePt t="5820" x="2547938" y="2752725"/>
          <p14:tracePt t="5854" x="2300288" y="2962275"/>
          <p14:tracePt t="5870" x="2214563" y="3038475"/>
          <p14:tracePt t="5886" x="2166938" y="3057525"/>
          <p14:tracePt t="5903" x="2138363" y="3076575"/>
          <p14:tracePt t="5920" x="2109788" y="3081338"/>
          <p14:tracePt t="5936" x="2052638" y="3095625"/>
          <p14:tracePt t="5953" x="2009775" y="3114675"/>
          <p14:tracePt t="5970" x="1957388" y="3124200"/>
          <p14:tracePt t="5986" x="1876425" y="3152775"/>
          <p14:tracePt t="6003" x="1833563" y="3171825"/>
          <p14:tracePt t="6020" x="1785938" y="3190875"/>
          <p14:tracePt t="6036" x="1757363" y="3205163"/>
          <p14:tracePt t="6053" x="1719263" y="3214688"/>
          <p14:tracePt t="6070" x="1700213" y="3219450"/>
          <p14:tracePt t="6086" x="1690688" y="3224213"/>
          <p14:tracePt t="6103" x="1685925" y="3224213"/>
          <p14:tracePt t="6120" x="1676400" y="3224213"/>
          <p14:tracePt t="6136" x="1671638" y="3224213"/>
          <p14:tracePt t="6170" x="1671638" y="3228975"/>
          <p14:tracePt t="6398" x="1666875" y="3248025"/>
          <p14:tracePt t="6406" x="1662113" y="3262313"/>
          <p14:tracePt t="6413" x="1652588" y="3276600"/>
          <p14:tracePt t="6421" x="1638300" y="3295650"/>
          <p14:tracePt t="6436" x="1614488" y="3319463"/>
          <p14:tracePt t="6453" x="1581150" y="3348038"/>
          <p14:tracePt t="6470" x="1538288" y="3376613"/>
          <p14:tracePt t="6486" x="1490663" y="3400425"/>
          <p14:tracePt t="6503" x="1452563" y="3409950"/>
          <p14:tracePt t="6520" x="1423988" y="3419475"/>
          <p14:tracePt t="6536" x="1400175" y="3414713"/>
          <p14:tracePt t="6538" x="1390650" y="3414713"/>
          <p14:tracePt t="6553" x="1381125" y="3405188"/>
          <p14:tracePt t="6569" x="1366838" y="3400425"/>
          <p14:tracePt t="6586" x="1362075" y="3395663"/>
          <p14:tracePt t="6603" x="1352550" y="3390900"/>
          <p14:tracePt t="6620" x="1343025" y="3390900"/>
          <p14:tracePt t="6636" x="1338263" y="3390900"/>
          <p14:tracePt t="6653" x="1333500" y="3390900"/>
          <p14:tracePt t="6765" x="1338263" y="3390900"/>
          <p14:tracePt t="6773" x="1357313" y="3390900"/>
          <p14:tracePt t="6786" x="1376363" y="3390900"/>
          <p14:tracePt t="6803" x="1476375" y="3390900"/>
          <p14:tracePt t="6820" x="1576388" y="3390900"/>
          <p14:tracePt t="6836" x="1666875" y="3390900"/>
          <p14:tracePt t="6853" x="1766888" y="3390900"/>
          <p14:tracePt t="6869" x="1809750" y="3386138"/>
          <p14:tracePt t="6886" x="1828800" y="3386138"/>
          <p14:tracePt t="6903" x="1852613" y="3381375"/>
          <p14:tracePt t="6920" x="1881188" y="3376613"/>
          <p14:tracePt t="6936" x="1900238" y="3376613"/>
          <p14:tracePt t="6953" x="1919288" y="3376613"/>
          <p14:tracePt t="6969" x="1957388" y="3376613"/>
          <p14:tracePt t="6986" x="2033588" y="3381375"/>
          <p14:tracePt t="7003" x="2071688" y="3395663"/>
          <p14:tracePt t="7019" x="2095500" y="3395663"/>
          <p14:tracePt t="7036" x="2119313" y="3395663"/>
          <p14:tracePt t="7053" x="2128838" y="3395663"/>
          <p14:tracePt t="7070" x="2133600" y="3395663"/>
          <p14:tracePt t="7132" x="2128838" y="3395663"/>
          <p14:tracePt t="7140" x="2119313" y="3395663"/>
          <p14:tracePt t="7153" x="2100263" y="3395663"/>
          <p14:tracePt t="7169" x="1985963" y="3381375"/>
          <p14:tracePt t="7186" x="1914525" y="3371850"/>
          <p14:tracePt t="7203" x="1824038" y="3371850"/>
          <p14:tracePt t="7219" x="1728788" y="3381375"/>
          <p14:tracePt t="7236" x="1633538" y="3395663"/>
          <p14:tracePt t="7253" x="1581150" y="3405188"/>
          <p14:tracePt t="7269" x="1543050" y="3424238"/>
          <p14:tracePt t="7286" x="1485900" y="3433763"/>
          <p14:tracePt t="7303" x="1433513" y="3448050"/>
          <p14:tracePt t="7319" x="1395413" y="3452813"/>
          <p14:tracePt t="7336" x="1366838" y="3457575"/>
          <p14:tracePt t="7353" x="1333500" y="3457575"/>
          <p14:tracePt t="7369" x="1319213" y="3457575"/>
          <p14:tracePt t="7386" x="1314450" y="3457575"/>
          <p14:tracePt t="7403" x="1304925" y="3457575"/>
          <p14:tracePt t="7455" x="1309688" y="3457575"/>
          <p14:tracePt t="7463" x="1319213" y="3457575"/>
          <p14:tracePt t="7470" x="1347788" y="3457575"/>
          <p14:tracePt t="7486" x="1395413" y="3457575"/>
          <p14:tracePt t="7503" x="1476375" y="3457575"/>
          <p14:tracePt t="7520" x="1576388" y="3457575"/>
          <p14:tracePt t="7536" x="1719263" y="3433763"/>
          <p14:tracePt t="7553" x="1781175" y="3419475"/>
          <p14:tracePt t="7569" x="1833563" y="3405188"/>
          <p14:tracePt t="7586" x="1866900" y="3405188"/>
          <p14:tracePt t="7603" x="1914525" y="3405188"/>
          <p14:tracePt t="7620" x="1943100" y="3405188"/>
          <p14:tracePt t="7636" x="1971675" y="3405188"/>
          <p14:tracePt t="7653" x="2019300" y="3400425"/>
          <p14:tracePt t="7669" x="2038350" y="3390900"/>
          <p14:tracePt t="7686" x="2047875" y="3390900"/>
          <p14:tracePt t="7703" x="2052638" y="3390900"/>
          <p14:tracePt t="7720" x="2062163" y="3390900"/>
          <p14:tracePt t="7801" x="2057400" y="3395663"/>
          <p14:tracePt t="7808" x="2043113" y="3405188"/>
          <p14:tracePt t="7819" x="2014538" y="3414713"/>
          <p14:tracePt t="7836" x="1947863" y="3452813"/>
          <p14:tracePt t="7853" x="1804988" y="3500438"/>
          <p14:tracePt t="7869" x="1700213" y="3524250"/>
          <p14:tracePt t="7886" x="1628775" y="3533775"/>
          <p14:tracePt t="7903" x="1533525" y="3533775"/>
          <p14:tracePt t="7919" x="1490663" y="3514725"/>
          <p14:tracePt t="7936" x="1452563" y="3500438"/>
          <p14:tracePt t="7953" x="1423988" y="3481388"/>
          <p14:tracePt t="7969" x="1400175" y="3462338"/>
          <p14:tracePt t="7986" x="1390650" y="3448050"/>
          <p14:tracePt t="8003" x="1381125" y="3424238"/>
          <p14:tracePt t="8019" x="1376363" y="3400425"/>
          <p14:tracePt t="8036" x="1376363" y="3357563"/>
          <p14:tracePt t="8053" x="1395413" y="3300413"/>
          <p14:tracePt t="8070" x="1428750" y="3252788"/>
          <p14:tracePt t="8087" x="1528763" y="3190875"/>
          <p14:tracePt t="8103" x="1609725" y="3167063"/>
          <p14:tracePt t="8119" x="1695450" y="3148013"/>
          <p14:tracePt t="8136" x="1743075" y="3148013"/>
          <p14:tracePt t="8153" x="1800225" y="3171825"/>
          <p14:tracePt t="8169" x="1838325" y="3195638"/>
          <p14:tracePt t="8186" x="1862138" y="3224213"/>
          <p14:tracePt t="8203" x="1885950" y="3257550"/>
          <p14:tracePt t="8219" x="1909763" y="3309938"/>
          <p14:tracePt t="8236" x="1914525" y="3338513"/>
          <p14:tracePt t="8253" x="1914525" y="3362325"/>
          <p14:tracePt t="8269" x="1914525" y="3390900"/>
          <p14:tracePt t="8286" x="1890713" y="3433763"/>
          <p14:tracePt t="8303" x="1881188" y="3462338"/>
          <p14:tracePt t="8319" x="1843088" y="3486150"/>
          <p14:tracePt t="8336" x="1738313" y="3524250"/>
          <p14:tracePt t="8353" x="1666875" y="3529013"/>
          <p14:tracePt t="8369" x="1585913" y="3519488"/>
          <p14:tracePt t="8386" x="1524000" y="3495675"/>
          <p14:tracePt t="8403" x="1419225" y="3443288"/>
          <p14:tracePt t="8419" x="1385888" y="3419475"/>
          <p14:tracePt t="8436" x="1357313" y="3395663"/>
          <p14:tracePt t="8453" x="1343025" y="3386138"/>
          <p14:tracePt t="8469" x="1328738" y="3348038"/>
          <p14:tracePt t="8486" x="1338263" y="3286125"/>
          <p14:tracePt t="8503" x="1371600" y="3209925"/>
          <p14:tracePt t="8519" x="1409700" y="3162300"/>
          <p14:tracePt t="8536" x="1509713" y="3095625"/>
          <p14:tracePt t="8553" x="1600200" y="3086100"/>
          <p14:tracePt t="8570" x="1681163" y="3086100"/>
          <p14:tracePt t="8586" x="1757363" y="3133725"/>
          <p14:tracePt t="8603" x="1795463" y="3162300"/>
          <p14:tracePt t="8619" x="1828800" y="3190875"/>
          <p14:tracePt t="8636" x="1852613" y="3228975"/>
          <p14:tracePt t="8653" x="1871663" y="3290888"/>
          <p14:tracePt t="8669" x="1876425" y="3333750"/>
          <p14:tracePt t="8686" x="1876425" y="3376613"/>
          <p14:tracePt t="8703" x="1866900" y="3414713"/>
          <p14:tracePt t="8719" x="1857375" y="3457575"/>
          <p14:tracePt t="8736" x="1852613" y="3471863"/>
          <p14:tracePt t="8753" x="1843088" y="3476625"/>
          <p14:tracePt t="8770" x="1843088" y="3486150"/>
          <p14:tracePt t="8786" x="1843088" y="3490913"/>
          <p14:tracePt t="9151" x="1876425" y="3486150"/>
          <p14:tracePt t="9159" x="1933575" y="3481388"/>
          <p14:tracePt t="9170" x="1981200" y="3462338"/>
          <p14:tracePt t="9186" x="2052638" y="3448050"/>
          <p14:tracePt t="9204" x="2124075" y="3438525"/>
          <p14:tracePt t="9219" x="2176463" y="3438525"/>
          <p14:tracePt t="9253" x="2252663" y="3438525"/>
          <p14:tracePt t="9286" x="2328863" y="3438525"/>
          <p14:tracePt t="9303" x="2362200" y="3429000"/>
          <p14:tracePt t="9319" x="2386013" y="3424238"/>
          <p14:tracePt t="9336" x="2428875" y="3414713"/>
          <p14:tracePt t="9353" x="2447925" y="3414713"/>
          <p14:tracePt t="9369" x="2466975" y="3414713"/>
          <p14:tracePt t="9386" x="2500313" y="3414713"/>
          <p14:tracePt t="9403" x="2514600" y="3414713"/>
          <p14:tracePt t="9419" x="2524125" y="3414713"/>
          <p14:tracePt t="9436" x="2533650" y="3414713"/>
          <p14:tracePt t="9453" x="2538413" y="3414713"/>
          <p14:tracePt t="9504" x="2533650" y="3414713"/>
          <p14:tracePt t="9512" x="2524125" y="3414713"/>
          <p14:tracePt t="9519" x="2505075" y="3419475"/>
          <p14:tracePt t="9536" x="2443163" y="3438525"/>
          <p14:tracePt t="9553" x="2362200" y="3448050"/>
          <p14:tracePt t="9569" x="2300288" y="3462338"/>
          <p14:tracePt t="9586" x="2233613" y="3462338"/>
          <p14:tracePt t="9603" x="2195513" y="3462338"/>
          <p14:tracePt t="9619" x="2162175" y="3452813"/>
          <p14:tracePt t="9636" x="2124075" y="3429000"/>
          <p14:tracePt t="9653" x="2114550" y="3419475"/>
          <p14:tracePt t="9669" x="2100263" y="3386138"/>
          <p14:tracePt t="9686" x="2090738" y="3343275"/>
          <p14:tracePt t="9703" x="2090738" y="3276600"/>
          <p14:tracePt t="9719" x="2095500" y="3233738"/>
          <p14:tracePt t="9736" x="2100263" y="3195638"/>
          <p14:tracePt t="9753" x="2109788" y="3171825"/>
          <p14:tracePt t="9769" x="2147888" y="3138488"/>
          <p14:tracePt t="9786" x="2209800" y="3109913"/>
          <p14:tracePt t="9803" x="2314575" y="3109913"/>
          <p14:tracePt t="9819" x="2452688" y="3124200"/>
          <p14:tracePt t="9836" x="2524125" y="3152775"/>
          <p14:tracePt t="9853" x="2562225" y="3176588"/>
          <p14:tracePt t="9869" x="2586038" y="3200400"/>
          <p14:tracePt t="9886" x="2609850" y="3248025"/>
          <p14:tracePt t="9902" x="2614613" y="3286125"/>
          <p14:tracePt t="9919" x="2614613" y="3314700"/>
          <p14:tracePt t="9936" x="2614613" y="3348038"/>
          <p14:tracePt t="9953" x="2605088" y="3395663"/>
          <p14:tracePt t="9969" x="2590800" y="3433763"/>
          <p14:tracePt t="9986" x="2557463" y="3471863"/>
          <p14:tracePt t="10003" x="2514600" y="3514725"/>
          <p14:tracePt t="10019" x="2476500" y="3548063"/>
          <p14:tracePt t="10036" x="2424113" y="3567113"/>
          <p14:tracePt t="10053" x="2371725" y="3571875"/>
          <p14:tracePt t="10070" x="2300288" y="3552825"/>
          <p14:tracePt t="10086" x="2257425" y="3519488"/>
          <p14:tracePt t="10102" x="2219325" y="3486150"/>
          <p14:tracePt t="10119" x="2176463" y="3433763"/>
          <p14:tracePt t="10136" x="2128838" y="3290888"/>
          <p14:tracePt t="10153" x="2119313" y="3205163"/>
          <p14:tracePt t="10169" x="2128838" y="3143250"/>
          <p14:tracePt t="10186" x="2147888" y="3109913"/>
          <p14:tracePt t="10203" x="2185988" y="3067050"/>
          <p14:tracePt t="10219" x="2257425" y="3038475"/>
          <p14:tracePt t="10236" x="2338388" y="3028950"/>
          <p14:tracePt t="10253" x="2481263" y="3048000"/>
          <p14:tracePt t="10269" x="2543175" y="3067050"/>
          <p14:tracePt t="10286" x="2590800" y="3095625"/>
          <p14:tracePt t="10303" x="2624138" y="3143250"/>
          <p14:tracePt t="10319" x="2671763" y="3224213"/>
          <p14:tracePt t="10336" x="2686050" y="3262313"/>
          <p14:tracePt t="10352" x="2690813" y="3290888"/>
          <p14:tracePt t="10369" x="2690813" y="3319463"/>
          <p14:tracePt t="10386" x="2681288" y="3362325"/>
          <p14:tracePt t="10403" x="2667000" y="3390900"/>
          <p14:tracePt t="10419" x="2633663" y="3419475"/>
          <p14:tracePt t="10436" x="2543175" y="3481388"/>
          <p14:tracePt t="10453" x="2433638" y="3519488"/>
          <p14:tracePt t="10469" x="2362200" y="3533775"/>
          <p14:tracePt t="10486" x="2281238" y="3533775"/>
          <p14:tracePt t="10503" x="2195513" y="3500438"/>
          <p14:tracePt t="10519" x="2166938" y="3476625"/>
          <p14:tracePt t="10536" x="2143125" y="3443288"/>
          <p14:tracePt t="10553" x="2119313" y="3352800"/>
          <p14:tracePt t="10569" x="2128838" y="3214688"/>
          <p14:tracePt t="10586" x="2157413" y="3148013"/>
          <p14:tracePt t="10603" x="2185988" y="3109913"/>
          <p14:tracePt t="10619" x="2238375" y="3076575"/>
          <p14:tracePt t="10636" x="2390775" y="3052763"/>
          <p14:tracePt t="10653" x="2495550" y="3062288"/>
          <p14:tracePt t="10669" x="2557463" y="3086100"/>
          <p14:tracePt t="10686" x="2643188" y="3148013"/>
          <p14:tracePt t="10703" x="2676525" y="3186113"/>
          <p14:tracePt t="10719" x="2700338" y="3219450"/>
          <p14:tracePt t="10736" x="2719388" y="3243263"/>
          <p14:tracePt t="10753" x="2728913" y="3290888"/>
          <p14:tracePt t="10769" x="2728913" y="3309938"/>
          <p14:tracePt t="10786" x="2728913" y="3333750"/>
          <p14:tracePt t="10802" x="2709863" y="3362325"/>
          <p14:tracePt t="10819" x="2643188" y="3419475"/>
          <p14:tracePt t="10836" x="2533650" y="3467100"/>
          <p14:tracePt t="10853" x="2428875" y="3490913"/>
          <p14:tracePt t="10869" x="2295525" y="3490913"/>
          <p14:tracePt t="10886" x="2233613" y="3467100"/>
          <p14:tracePt t="10902" x="2195513" y="3443288"/>
          <p14:tracePt t="10919" x="2171700" y="3419475"/>
          <p14:tracePt t="10936" x="2143125" y="3300413"/>
          <p14:tracePt t="10952" x="2157413" y="3195638"/>
          <p14:tracePt t="10969" x="2185988" y="3119438"/>
          <p14:tracePt t="10986" x="2224088" y="3081338"/>
          <p14:tracePt t="11003" x="2338388" y="3038475"/>
          <p14:tracePt t="11019" x="2438400" y="3038475"/>
          <p14:tracePt t="11036" x="2514600" y="3062288"/>
          <p14:tracePt t="11053" x="2552700" y="3100388"/>
          <p14:tracePt t="11069" x="2595563" y="3152775"/>
          <p14:tracePt t="11086" x="2614613" y="3181350"/>
          <p14:tracePt t="11102" x="2624138" y="3209925"/>
          <p14:tracePt t="11119" x="2624138" y="3243263"/>
          <p14:tracePt t="11136" x="2624138" y="3271838"/>
          <p14:tracePt t="11152" x="2605088" y="3295650"/>
          <p14:tracePt t="11169" x="2576513" y="3319463"/>
          <p14:tracePt t="11186" x="2476500" y="3362325"/>
          <p14:tracePt t="11202" x="2400300" y="3376613"/>
          <p14:tracePt t="11219" x="2343150" y="3376613"/>
          <p14:tracePt t="11236" x="2305050" y="3371850"/>
          <p14:tracePt t="11252" x="2266950" y="3348038"/>
          <p14:tracePt t="11269" x="2247900" y="3309938"/>
          <p14:tracePt t="11286" x="2247900" y="3224213"/>
          <p14:tracePt t="11303" x="2305050" y="3095625"/>
          <p14:tracePt t="11319" x="2405063" y="3028950"/>
          <p14:tracePt t="11336" x="2533650" y="2986088"/>
          <p14:tracePt t="11352" x="2595563" y="2981325"/>
          <p14:tracePt t="11369" x="2676525" y="3014663"/>
          <p14:tracePt t="11386" x="2705100" y="3038475"/>
          <p14:tracePt t="11402" x="2724150" y="3071813"/>
          <p14:tracePt t="11419" x="2724150" y="3105150"/>
          <p14:tracePt t="11436" x="2714625" y="3162300"/>
          <p14:tracePt t="11452" x="2690813" y="3200400"/>
          <p14:tracePt t="11469" x="2633663" y="3238500"/>
          <p14:tracePt t="11486" x="2490788" y="3305175"/>
          <p14:tracePt t="11502" x="2419350" y="3319463"/>
          <p14:tracePt t="11519" x="2357438" y="3319463"/>
          <p14:tracePt t="11536" x="2319338" y="3319463"/>
          <p14:tracePt t="11553" x="2290763" y="3281363"/>
          <p14:tracePt t="11569" x="2276475" y="3219450"/>
          <p14:tracePt t="11586" x="2281238" y="3138488"/>
          <p14:tracePt t="11602" x="2300288" y="3086100"/>
          <p14:tracePt t="11619" x="2395538" y="3043238"/>
          <p14:tracePt t="11636" x="2495550" y="3048000"/>
          <p14:tracePt t="11652" x="2571750" y="3071813"/>
          <p14:tracePt t="11669" x="2609850" y="3090863"/>
          <p14:tracePt t="11686" x="2643188" y="3114675"/>
          <p14:tracePt t="11702" x="2657475" y="3133725"/>
          <p14:tracePt t="11719" x="2662238" y="3157538"/>
          <p14:tracePt t="11736" x="2643188" y="3200400"/>
          <p14:tracePt t="11752" x="2609850" y="3228975"/>
          <p14:tracePt t="11769" x="2533650" y="3267075"/>
          <p14:tracePt t="11786" x="2447925" y="3290888"/>
          <p14:tracePt t="11803" x="2362200" y="3295650"/>
          <p14:tracePt t="11819" x="2319338" y="3295650"/>
          <p14:tracePt t="11836" x="2290763" y="3276600"/>
          <p14:tracePt t="11852" x="2281238" y="3262313"/>
          <p14:tracePt t="11869" x="2266950" y="3186113"/>
          <p14:tracePt t="11886" x="2276475" y="3133725"/>
          <p14:tracePt t="11902" x="2300288" y="3100388"/>
          <p14:tracePt t="11920" x="2424113" y="3057525"/>
          <p14:tracePt t="11936" x="2528888" y="3071813"/>
          <p14:tracePt t="11952" x="2605088" y="3100388"/>
          <p14:tracePt t="11969" x="2638425" y="3119438"/>
          <p14:tracePt t="11986" x="2667000" y="3148013"/>
          <p14:tracePt t="12002" x="2676525" y="3162300"/>
          <p14:tracePt t="12019" x="2686050" y="3186113"/>
          <p14:tracePt t="12036" x="2681288" y="3205163"/>
          <p14:tracePt t="12052" x="2647950" y="3233738"/>
          <p14:tracePt t="12069" x="2571750" y="3262313"/>
          <p14:tracePt t="12086" x="2500313" y="3286125"/>
          <p14:tracePt t="12102" x="2428875" y="3300413"/>
          <p14:tracePt t="12119" x="2347913" y="3290888"/>
          <p14:tracePt t="12136" x="2328863" y="3286125"/>
          <p14:tracePt t="12152" x="2314575" y="3276600"/>
          <p14:tracePt t="12169" x="2309813" y="3252788"/>
          <p14:tracePt t="12186" x="2319338" y="3214688"/>
          <p14:tracePt t="12204" x="2343150" y="3190875"/>
          <p14:tracePt t="12219" x="2386013" y="3162300"/>
          <p14:tracePt t="12236" x="2481263" y="3162300"/>
          <p14:tracePt t="12252" x="2519363" y="3167063"/>
          <p14:tracePt t="12269" x="2547938" y="3176588"/>
          <p14:tracePt t="12286" x="2562225" y="3186113"/>
          <p14:tracePt t="12302" x="2571750" y="3200400"/>
          <p14:tracePt t="12319" x="2571750" y="3224213"/>
          <p14:tracePt t="12336" x="2571750" y="3243263"/>
          <p14:tracePt t="12352" x="2552700" y="3276600"/>
          <p14:tracePt t="12369" x="2543175" y="3300413"/>
          <p14:tracePt t="12386" x="2519363" y="3324225"/>
          <p14:tracePt t="12402" x="2509838" y="3338513"/>
          <p14:tracePt t="12419" x="2471738" y="3367088"/>
          <p14:tracePt t="12436" x="2452688" y="3386138"/>
          <p14:tracePt t="12452" x="2443163" y="3390900"/>
          <p14:tracePt t="12469" x="2424113" y="3400425"/>
          <p14:tracePt t="12486" x="2414588" y="3400425"/>
          <p14:tracePt t="12502" x="2409825" y="3400425"/>
          <p14:tracePt t="12519" x="2400300" y="3400425"/>
          <p14:tracePt t="12918" x="2433638" y="3400425"/>
          <p14:tracePt t="12926" x="2471738" y="3409950"/>
          <p14:tracePt t="12936" x="2505075" y="3414713"/>
          <p14:tracePt t="12952" x="2547938" y="3419475"/>
          <p14:tracePt t="12969" x="2566988" y="3429000"/>
          <p14:tracePt t="12986" x="2586038" y="3429000"/>
          <p14:tracePt t="13002" x="2590800" y="3429000"/>
          <p14:tracePt t="13019" x="2595563" y="3429000"/>
          <p14:tracePt t="13036" x="2600325" y="3429000"/>
          <p14:tracePt t="13146" x="2605088" y="3429000"/>
          <p14:tracePt t="13161" x="2614613" y="3429000"/>
          <p14:tracePt t="13168" x="2619375" y="3433763"/>
          <p14:tracePt t="13175" x="2624138" y="3438525"/>
          <p14:tracePt t="13186" x="2633663" y="3438525"/>
          <p14:tracePt t="13202" x="2657475" y="3448050"/>
          <p14:tracePt t="13219" x="2714625" y="3471863"/>
          <p14:tracePt t="13236" x="2786063" y="3495675"/>
          <p14:tracePt t="13252" x="2924175" y="3514725"/>
          <p14:tracePt t="13269" x="3100388" y="3538538"/>
          <p14:tracePt t="13286" x="3481388" y="3586163"/>
          <p14:tracePt t="13302" x="3733800" y="3619500"/>
          <p14:tracePt t="13319" x="3990975" y="3638550"/>
          <p14:tracePt t="13336" x="4191000" y="3633788"/>
          <p14:tracePt t="13352" x="4352925" y="3614738"/>
          <p14:tracePt t="13369" x="4386263" y="3605213"/>
          <p14:tracePt t="13386" x="4400550" y="3605213"/>
          <p14:tracePt t="13403" x="4400550" y="3595688"/>
          <p14:tracePt t="13557" x="4505325" y="3571875"/>
          <p14:tracePt t="13565" x="4743450" y="3529013"/>
          <p14:tracePt t="13572" x="4991100" y="3476625"/>
          <p14:tracePt t="13586" x="5400675" y="3414713"/>
          <p14:tracePt t="13602" x="5791200" y="3352800"/>
          <p14:tracePt t="13619" x="6024563" y="3324225"/>
          <p14:tracePt t="13636" x="6257925" y="3314700"/>
          <p14:tracePt t="13653" x="6457950" y="3314700"/>
          <p14:tracePt t="13669" x="6510338" y="3324225"/>
          <p14:tracePt t="13686" x="6538913" y="3328988"/>
          <p14:tracePt t="13702" x="6557963" y="3328988"/>
          <p14:tracePt t="13719" x="6567488" y="3328988"/>
          <p14:tracePt t="13736" x="6572250" y="3328988"/>
          <p14:tracePt t="13752" x="6577013" y="3328988"/>
          <p14:tracePt t="13769" x="6581775" y="3333750"/>
          <p14:tracePt t="13786" x="6629400" y="3343275"/>
          <p14:tracePt t="13802" x="6681788" y="3357563"/>
          <p14:tracePt t="13819" x="6734175" y="3362325"/>
          <p14:tracePt t="13836" x="6791325" y="3371850"/>
          <p14:tracePt t="13852" x="6829425" y="3381375"/>
          <p14:tracePt t="13869" x="6891338" y="3390900"/>
          <p14:tracePt t="13886" x="6958013" y="3395663"/>
          <p14:tracePt t="13902" x="7077075" y="3409950"/>
          <p14:tracePt t="13919" x="7134225" y="3409950"/>
          <p14:tracePt t="13936" x="7172325" y="3409950"/>
          <p14:tracePt t="13952" x="7186613" y="3409950"/>
          <p14:tracePt t="13969" x="7191375" y="3409950"/>
          <p14:tracePt t="14152" x="7267575" y="3395663"/>
          <p14:tracePt t="14159" x="7372350" y="3376613"/>
          <p14:tracePt t="14169" x="7462838" y="3357563"/>
          <p14:tracePt t="14186" x="7577138" y="3333750"/>
          <p14:tracePt t="14202" x="7648575" y="3319463"/>
          <p14:tracePt t="14219" x="7710488" y="3319463"/>
          <p14:tracePt t="14236" x="7724775" y="3319463"/>
          <p14:tracePt t="14252" x="7734300" y="3319463"/>
          <p14:tracePt t="14269" x="7743825" y="3319463"/>
          <p14:tracePt t="14286" x="7748588" y="3319463"/>
          <p14:tracePt t="14302" x="7753350" y="3319463"/>
          <p14:tracePt t="14350" x="7753350" y="3324225"/>
          <p14:tracePt t="14358" x="7743825" y="3324225"/>
          <p14:tracePt t="14369" x="7715250" y="3338513"/>
          <p14:tracePt t="14386" x="7610475" y="3352800"/>
          <p14:tracePt t="14402" x="7377113" y="3357563"/>
          <p14:tracePt t="14419" x="7281863" y="3333750"/>
          <p14:tracePt t="14436" x="7224713" y="3300413"/>
          <p14:tracePt t="14452" x="7186613" y="3262313"/>
          <p14:tracePt t="14470" x="7172325" y="3181350"/>
          <p14:tracePt t="14486" x="7181850" y="3105150"/>
          <p14:tracePt t="14503" x="7248525" y="3005138"/>
          <p14:tracePt t="14519" x="7462838" y="2890838"/>
          <p14:tracePt t="14536" x="7586663" y="2890838"/>
          <p14:tracePt t="14552" x="7672388" y="2924175"/>
          <p14:tracePt t="14569" x="7739063" y="2962275"/>
          <p14:tracePt t="14585" x="7781925" y="3005138"/>
          <p14:tracePt t="14602" x="7796213" y="3048000"/>
          <p14:tracePt t="14619" x="7791450" y="3100388"/>
          <p14:tracePt t="14636" x="7777163" y="3162300"/>
          <p14:tracePt t="14652" x="7753350" y="3233738"/>
          <p14:tracePt t="14669" x="7734300" y="3271838"/>
          <p14:tracePt t="14686" x="7724775" y="3300413"/>
          <p14:tracePt t="14702" x="7700963" y="3324225"/>
          <p14:tracePt t="14719" x="7696200" y="3333750"/>
          <p14:tracePt t="14736" x="7691438" y="3338513"/>
          <p14:tracePt t="14752" x="7681913" y="3338513"/>
          <p14:tracePt t="14769" x="7634288" y="3352800"/>
          <p14:tracePt t="14786" x="7572375" y="3367088"/>
          <p14:tracePt t="14802" x="7491413" y="3371850"/>
          <p14:tracePt t="14819" x="7424738" y="3381375"/>
          <p14:tracePt t="14836" x="7296150" y="3395663"/>
          <p14:tracePt t="14853" x="7215188" y="3395663"/>
          <p14:tracePt t="14869" x="7124700" y="3395663"/>
          <p14:tracePt t="14886" x="7048500" y="3395663"/>
          <p14:tracePt t="14902" x="7000875" y="3395663"/>
          <p14:tracePt t="14919" x="6958013" y="3400425"/>
          <p14:tracePt t="14936" x="6915150" y="3409950"/>
          <p14:tracePt t="14952" x="6848475" y="3409950"/>
          <p14:tracePt t="14969" x="6786563" y="3409950"/>
          <p14:tracePt t="14986" x="6729413" y="3409950"/>
          <p14:tracePt t="15002" x="6662738" y="3409950"/>
          <p14:tracePt t="15019" x="6586538" y="3409950"/>
          <p14:tracePt t="15035" x="6534150" y="3409950"/>
          <p14:tracePt t="15052" x="6500813" y="3409950"/>
          <p14:tracePt t="15069" x="6467475" y="3409950"/>
          <p14:tracePt t="15086" x="6434138" y="3409950"/>
          <p14:tracePt t="15102" x="6424613" y="3409950"/>
          <p14:tracePt t="15119" x="6419850" y="3409950"/>
          <p14:tracePt t="15136" x="6415088" y="3409950"/>
          <p14:tracePt t="15176" x="6419850" y="3409950"/>
          <p14:tracePt t="15194" x="6467475" y="3409950"/>
          <p14:tracePt t="15208" x="6586538" y="3409950"/>
          <p14:tracePt t="15221" x="6753225" y="3409950"/>
          <p14:tracePt t="15236" x="6886575" y="3405188"/>
          <p14:tracePt t="15254" x="7081838" y="3386138"/>
          <p14:tracePt t="15270" x="7205663" y="3381375"/>
          <p14:tracePt t="15286" x="7310438" y="3362325"/>
          <p14:tracePt t="15303" x="7377113" y="3362325"/>
          <p14:tracePt t="15319" x="7472363" y="3362325"/>
          <p14:tracePt t="15336" x="7524750" y="3362325"/>
          <p14:tracePt t="15352" x="7567613" y="3362325"/>
          <p14:tracePt t="15369" x="7596188" y="3362325"/>
          <p14:tracePt t="15386" x="7639050" y="3352800"/>
          <p14:tracePt t="15402" x="7677150" y="3338513"/>
          <p14:tracePt t="15419" x="7705725" y="3333750"/>
          <p14:tracePt t="15435" x="7734300" y="3328988"/>
          <p14:tracePt t="15452" x="7767638" y="3319463"/>
          <p14:tracePt t="15469" x="7777163" y="3319463"/>
          <p14:tracePt t="15486" x="7781925" y="3319463"/>
          <p14:tracePt t="15502" x="7786688" y="3319463"/>
          <p14:tracePt t="15535" x="7777163" y="3324225"/>
          <p14:tracePt t="15552" x="7686675" y="3338513"/>
          <p14:tracePt t="15570" x="7448550" y="3371850"/>
          <p14:tracePt t="15586" x="7267575" y="3390900"/>
          <p14:tracePt t="15602" x="7058025" y="3419475"/>
          <p14:tracePt t="15619" x="6886575" y="3448050"/>
          <p14:tracePt t="15635" x="6610350" y="3462338"/>
          <p14:tracePt t="15652" x="6472238" y="3481388"/>
          <p14:tracePt t="15669" x="6391275" y="3490913"/>
          <p14:tracePt t="15685" x="6324600" y="3490913"/>
          <p14:tracePt t="15702" x="6248400" y="3490913"/>
          <p14:tracePt t="15719" x="6205538" y="3490913"/>
          <p14:tracePt t="15735" x="6172200" y="3490913"/>
          <p14:tracePt t="15752" x="6124575" y="3490913"/>
          <p14:tracePt t="15769" x="6115050" y="3490913"/>
          <p14:tracePt t="15785" x="6105525" y="3490913"/>
          <p14:tracePt t="15840" x="6129338" y="3486150"/>
          <p14:tracePt t="15855" x="6253163" y="3471863"/>
          <p14:tracePt t="15869" x="6324600" y="3462338"/>
          <p14:tracePt t="15886" x="6581775" y="3438525"/>
          <p14:tracePt t="15902" x="6738938" y="3419475"/>
          <p14:tracePt t="15919" x="6896100" y="3400425"/>
          <p14:tracePt t="15936" x="7110413" y="3386138"/>
          <p14:tracePt t="15952" x="7200900" y="3376613"/>
          <p14:tracePt t="15969" x="7262813" y="3376613"/>
          <p14:tracePt t="15986" x="7296150" y="3376613"/>
          <p14:tracePt t="16002" x="7329488" y="3376613"/>
          <p14:tracePt t="16019" x="7339013" y="3376613"/>
          <p14:tracePt t="16035" x="7348538" y="3376613"/>
          <p14:tracePt t="16052" x="7353300" y="3376613"/>
          <p14:tracePt t="16069" x="7358063" y="3376613"/>
          <p14:tracePt t="16113" x="7362825" y="3376613"/>
          <p14:tracePt t="16120" x="7367588" y="3376613"/>
          <p14:tracePt t="17720" x="7300913" y="3419475"/>
          <p14:tracePt t="17728" x="7177088" y="3505200"/>
          <p14:tracePt t="17736" x="7034213" y="3609975"/>
          <p14:tracePt t="17752" x="6596063" y="3843338"/>
          <p14:tracePt t="17770" x="6210300" y="4024313"/>
          <p14:tracePt t="17787" x="5529263" y="4386263"/>
          <p14:tracePt t="17819" x="4800600" y="4810125"/>
          <p14:tracePt t="17853" x="4286250" y="5110163"/>
          <p14:tracePt t="17870" x="4162425" y="5176838"/>
          <p14:tracePt t="17886" x="4067175" y="5229225"/>
          <p14:tracePt t="17902" x="3990975" y="5248275"/>
          <p14:tracePt t="17919" x="3852863" y="5267325"/>
          <p14:tracePt t="17935" x="3762375" y="5267325"/>
          <p14:tracePt t="17952" x="3695700" y="5267325"/>
          <p14:tracePt t="17969" x="3643313" y="5267325"/>
          <p14:tracePt t="17985" x="3595688" y="5272088"/>
          <p14:tracePt t="18002" x="3571875" y="5281613"/>
          <p14:tracePt t="18019" x="3567113" y="5281613"/>
          <p14:tracePt t="24432" x="3705225" y="5143500"/>
          <p14:tracePt t="24440" x="4005263" y="4905375"/>
          <p14:tracePt t="24452" x="4329113" y="4629150"/>
          <p14:tracePt t="24469" x="5376863" y="3843338"/>
          <p14:tracePt t="24486" x="5991225" y="3400425"/>
          <p14:tracePt t="24503" x="6443663" y="3105150"/>
          <p14:tracePt t="24536" x="7134225" y="2814638"/>
          <p14:tracePt t="24569" x="7400925" y="2771775"/>
          <p14:tracePt t="24585" x="7448550" y="2771775"/>
          <p14:tracePt t="24601" x="7500938" y="2771775"/>
          <p14:tracePt t="24618" x="7524750" y="2771775"/>
          <p14:tracePt t="24635" x="7543800" y="2771775"/>
          <p14:tracePt t="24651" x="7567613" y="2771775"/>
          <p14:tracePt t="24668" x="7620000" y="2771775"/>
          <p14:tracePt t="24685" x="7672388" y="2776538"/>
          <p14:tracePt t="24701" x="7705725" y="2776538"/>
          <p14:tracePt t="24718" x="7753350" y="2790825"/>
          <p14:tracePt t="24735" x="7777163" y="2795588"/>
          <p14:tracePt t="24751" x="7786688" y="2800350"/>
          <p14:tracePt t="24768" x="7805738" y="2805113"/>
          <p14:tracePt t="24785" x="7839075" y="2828925"/>
          <p14:tracePt t="24801" x="7877175" y="2862263"/>
          <p14:tracePt t="24818" x="7920038" y="2914650"/>
          <p14:tracePt t="24835" x="7948613" y="2962275"/>
          <p14:tracePt t="24851" x="7972425" y="3009900"/>
          <p14:tracePt t="24868" x="7977188" y="3038475"/>
          <p14:tracePt t="24885" x="7977188" y="3067050"/>
          <p14:tracePt t="24902" x="7977188" y="3109913"/>
          <p14:tracePt t="24918" x="7962900" y="3138488"/>
          <p14:tracePt t="24935" x="7953375" y="3167063"/>
          <p14:tracePt t="24951" x="7939088" y="3205163"/>
          <p14:tracePt t="24968" x="7896225" y="3267075"/>
          <p14:tracePt t="24985" x="7843838" y="3328988"/>
          <p14:tracePt t="25001" x="7800975" y="3386138"/>
          <p14:tracePt t="25018" x="7748588" y="3424238"/>
          <p14:tracePt t="25035" x="7681913" y="3481388"/>
          <p14:tracePt t="25051" x="7639050" y="3505200"/>
          <p14:tracePt t="25068" x="7596188" y="3519488"/>
          <p14:tracePt t="25085" x="7529513" y="3538538"/>
          <p14:tracePt t="25101" x="7424738" y="3543300"/>
          <p14:tracePt t="25118" x="7343775" y="3543300"/>
          <p14:tracePt t="25135" x="7277100" y="3543300"/>
          <p14:tracePt t="25151" x="7205663" y="3509963"/>
          <p14:tracePt t="25168" x="7167563" y="3457575"/>
          <p14:tracePt t="25185" x="7129463" y="3357563"/>
          <p14:tracePt t="25201" x="7119938" y="3276600"/>
          <p14:tracePt t="25218" x="7148513" y="3114675"/>
          <p14:tracePt t="25236" x="7215188" y="3005138"/>
          <p14:tracePt t="25252" x="7319963" y="2900363"/>
          <p14:tracePt t="25268" x="7439025" y="2838450"/>
          <p14:tracePt t="25285" x="7600950" y="2814638"/>
          <p14:tracePt t="25301" x="7696200" y="2833688"/>
          <p14:tracePt t="25318" x="7796213" y="2876550"/>
          <p14:tracePt t="25335" x="7881938" y="2933700"/>
          <p14:tracePt t="25351" x="7920038" y="2971800"/>
          <p14:tracePt t="25368" x="7943850" y="3019425"/>
          <p14:tracePt t="25385" x="7972425" y="3081338"/>
          <p14:tracePt t="25401" x="7981950" y="3195638"/>
          <p14:tracePt t="25418" x="7972425" y="3267075"/>
          <p14:tracePt t="25435" x="7943850" y="3324225"/>
          <p14:tracePt t="25451" x="7900988" y="3371850"/>
          <p14:tracePt t="25468" x="7805738" y="3452813"/>
          <p14:tracePt t="25485" x="7715250" y="3500438"/>
          <p14:tracePt t="25502" x="7605713" y="3543300"/>
          <p14:tracePt t="25518" x="7481888" y="3562350"/>
          <p14:tracePt t="25535" x="7300913" y="3548063"/>
          <p14:tracePt t="25551" x="7215188" y="3509963"/>
          <p14:tracePt t="25568" x="7134225" y="3438525"/>
          <p14:tracePt t="25585" x="7024688" y="3224213"/>
          <p14:tracePt t="25601" x="7000875" y="3119438"/>
          <p14:tracePt t="25618" x="7005638" y="3005138"/>
          <p14:tracePt t="25635" x="7058025" y="2876550"/>
          <p14:tracePt t="25651" x="7200900" y="2757488"/>
          <p14:tracePt t="25668" x="7372350" y="2714625"/>
          <p14:tracePt t="25685" x="7505700" y="2724150"/>
          <p14:tracePt t="25701" x="7624763" y="2776538"/>
          <p14:tracePt t="25718" x="7777163" y="2857500"/>
          <p14:tracePt t="25735" x="7834313" y="2895600"/>
          <p14:tracePt t="25751" x="7862888" y="2924175"/>
          <p14:tracePt t="25768" x="7881938" y="2976563"/>
          <p14:tracePt t="25785" x="7886700" y="3057525"/>
          <p14:tracePt t="25801" x="7872413" y="3128963"/>
          <p14:tracePt t="25818" x="7843838" y="3195638"/>
          <p14:tracePt t="25835" x="7753350" y="3276600"/>
          <p14:tracePt t="25851" x="7677150" y="3328988"/>
          <p14:tracePt t="25868" x="7558088" y="3371850"/>
          <p14:tracePt t="25885" x="7439025" y="3405188"/>
          <p14:tracePt t="25901" x="7324725" y="3405188"/>
          <p14:tracePt t="25918" x="7281863" y="3395663"/>
          <p14:tracePt t="25935" x="7267575" y="3390900"/>
          <p14:tracePt t="25951" x="7258050" y="3386138"/>
          <p14:tracePt t="25968" x="7253288" y="3357563"/>
          <p14:tracePt t="25985" x="7262813" y="3333750"/>
          <p14:tracePt t="26003" x="7348538" y="3276600"/>
          <p14:tracePt t="26018" x="7405688" y="3248025"/>
          <p14:tracePt t="26035" x="7443788" y="3238500"/>
          <p14:tracePt t="26051" x="7462838" y="3228975"/>
          <p14:tracePt t="26068" x="7477125" y="3228975"/>
          <p14:tracePt t="26085" x="7486650" y="3228975"/>
          <p14:tracePt t="26101" x="7491413" y="3228975"/>
          <p14:tracePt t="26231" x="7491413" y="3233738"/>
          <p14:tracePt t="26489" x="7391400" y="3252788"/>
          <p14:tracePt t="26496" x="7110413" y="3276600"/>
          <p14:tracePt t="26504" x="6815138" y="3276600"/>
          <p14:tracePt t="26518" x="6272213" y="3276600"/>
          <p14:tracePt t="26535" x="5715000" y="3243263"/>
          <p14:tracePt t="26552" x="5219700" y="3190875"/>
          <p14:tracePt t="26585" x="4505325" y="3028950"/>
          <p14:tracePt t="26618" x="4252913" y="2900363"/>
          <p14:tracePt t="26635" x="4176713" y="2828925"/>
          <p14:tracePt t="26651" x="4138613" y="2790825"/>
          <p14:tracePt t="26668" x="4114800" y="2767013"/>
          <p14:tracePt t="26685" x="4090988" y="2757488"/>
          <p14:tracePt t="26701" x="4062413" y="2733675"/>
          <p14:tracePt t="26718" x="4048125" y="2724150"/>
          <p14:tracePt t="26735" x="4043363" y="2719388"/>
          <p14:tracePt t="26751" x="4038600" y="2719388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class Object</a:t>
            </a:r>
            <a:endParaRPr lang="ko-KR" altLang="en-US">
              <a:ea typeface="굴림" panose="020B0600000101010101" pitchFamily="50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571500" y="1285875"/>
          <a:ext cx="8143875" cy="5029200"/>
        </p:xfrm>
        <a:graphic>
          <a:graphicData uri="http://schemas.openxmlformats.org/drawingml/2006/table">
            <a:tbl>
              <a:tblPr/>
              <a:tblGrid>
                <a:gridCol w="214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001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Method Summary</a:t>
                      </a:r>
                      <a:endParaRPr 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395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맑은 고딕" pitchFamily="50" charset="-127"/>
                          <a:ea typeface="맑은 고딕" pitchFamily="50" charset="-127"/>
                        </a:rPr>
                        <a:t>protected  Object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clone</a:t>
                      </a:r>
                      <a:r>
                        <a:rPr lang="en-US" sz="1800" dirty="0">
                          <a:latin typeface="맑은 고딕" pitchFamily="50" charset="-127"/>
                          <a:ea typeface="맑은 고딕" pitchFamily="50" charset="-127"/>
                        </a:rPr>
                        <a:t>() </a:t>
                      </a:r>
                      <a:br>
                        <a:rPr lang="en-US" sz="180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sz="1800" dirty="0">
                          <a:latin typeface="맑은 고딕" pitchFamily="50" charset="-127"/>
                          <a:ea typeface="맑은 고딕" pitchFamily="50" charset="-127"/>
                        </a:rPr>
                        <a:t>  Creates and returns a copy of this object.</a:t>
                      </a: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787"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latin typeface="맑은 고딕" pitchFamily="50" charset="-127"/>
                          <a:ea typeface="맑은 고딕" pitchFamily="50" charset="-127"/>
                        </a:rPr>
                        <a:t> boolean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equals</a:t>
                      </a:r>
                      <a:r>
                        <a:rPr lang="en-US" sz="18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800" dirty="0">
                          <a:latin typeface="맑은 고딕" pitchFamily="50" charset="-127"/>
                          <a:ea typeface="맑은 고딕" pitchFamily="50" charset="-127"/>
                          <a:hlinkClick r:id="rId2" action="ppaction://hlinkfile" tooltip="class in java.lang"/>
                        </a:rPr>
                        <a:t>Object</a:t>
                      </a:r>
                      <a:r>
                        <a:rPr lang="en-US" sz="1800" dirty="0"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lang="en-US" sz="1800" dirty="0" err="1">
                          <a:latin typeface="맑은 고딕" pitchFamily="50" charset="-127"/>
                          <a:ea typeface="맑은 고딕" pitchFamily="50" charset="-127"/>
                        </a:rPr>
                        <a:t>obj</a:t>
                      </a:r>
                      <a:r>
                        <a:rPr lang="en-US" sz="1800" dirty="0"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br>
                        <a:rPr lang="en-US" sz="180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sz="1800" dirty="0">
                          <a:latin typeface="맑은 고딕" pitchFamily="50" charset="-127"/>
                          <a:ea typeface="맑은 고딕" pitchFamily="50" charset="-127"/>
                        </a:rPr>
                        <a:t>  Indicates whether some other object is "equal to" this one.</a:t>
                      </a: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915"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latin typeface="맑은 고딕" pitchFamily="50" charset="-127"/>
                          <a:ea typeface="맑은 고딕" pitchFamily="50" charset="-127"/>
                        </a:rPr>
                        <a:t>protected  void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finalize</a:t>
                      </a:r>
                      <a:r>
                        <a:rPr lang="en-US" sz="1800" dirty="0">
                          <a:latin typeface="맑은 고딕" pitchFamily="50" charset="-127"/>
                          <a:ea typeface="맑은 고딕" pitchFamily="50" charset="-127"/>
                        </a:rPr>
                        <a:t>() </a:t>
                      </a:r>
                      <a:br>
                        <a:rPr lang="en-US" sz="180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sz="1800" dirty="0">
                          <a:latin typeface="맑은 고딕" pitchFamily="50" charset="-127"/>
                          <a:ea typeface="맑은 고딕" pitchFamily="50" charset="-127"/>
                        </a:rPr>
                        <a:t>  Called by the garbage collector on an object when garbage collection determines that there are no more references to the object.</a:t>
                      </a: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83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맑은 고딕" pitchFamily="50" charset="-127"/>
                          <a:ea typeface="맑은 고딕" pitchFamily="50" charset="-127"/>
                        </a:rPr>
                        <a:t> Class&lt;? extends Object&gt;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getClass</a:t>
                      </a:r>
                      <a:r>
                        <a:rPr lang="en-US" sz="1800" dirty="0">
                          <a:latin typeface="맑은 고딕" pitchFamily="50" charset="-127"/>
                          <a:ea typeface="맑은 고딕" pitchFamily="50" charset="-127"/>
                        </a:rPr>
                        <a:t>() </a:t>
                      </a:r>
                      <a:br>
                        <a:rPr lang="en-US" sz="180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sz="1800" dirty="0">
                          <a:latin typeface="맑은 고딕" pitchFamily="50" charset="-127"/>
                          <a:ea typeface="맑은 고딕" pitchFamily="50" charset="-127"/>
                        </a:rPr>
                        <a:t>  Returns the runtime class of an object.</a:t>
                      </a: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967"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latin typeface="맑은 고딕" pitchFamily="50" charset="-127"/>
                          <a:ea typeface="맑은 고딕" pitchFamily="50" charset="-127"/>
                        </a:rPr>
                        <a:t> int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hashCode</a:t>
                      </a:r>
                      <a:r>
                        <a:rPr lang="en-US" sz="1800" dirty="0">
                          <a:latin typeface="맑은 고딕" pitchFamily="50" charset="-127"/>
                          <a:ea typeface="맑은 고딕" pitchFamily="50" charset="-127"/>
                        </a:rPr>
                        <a:t>() </a:t>
                      </a:r>
                      <a:br>
                        <a:rPr lang="en-US" sz="180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sz="1800" dirty="0">
                          <a:latin typeface="맑은 고딕" pitchFamily="50" charset="-127"/>
                          <a:ea typeface="맑은 고딕" pitchFamily="50" charset="-127"/>
                        </a:rPr>
                        <a:t>  Returns a hash code value for the object.</a:t>
                      </a: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914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맑은 고딕" pitchFamily="50" charset="-127"/>
                          <a:ea typeface="맑은 고딕" pitchFamily="50" charset="-127"/>
                        </a:rPr>
                        <a:t> String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toString</a:t>
                      </a:r>
                      <a:r>
                        <a:rPr lang="en-US" sz="1800" dirty="0">
                          <a:latin typeface="맑은 고딕" pitchFamily="50" charset="-127"/>
                          <a:ea typeface="맑은 고딕" pitchFamily="50" charset="-127"/>
                        </a:rPr>
                        <a:t>() </a:t>
                      </a:r>
                      <a:br>
                        <a:rPr lang="en-US" sz="180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sz="1800" dirty="0">
                          <a:latin typeface="맑은 고딕" pitchFamily="50" charset="-127"/>
                          <a:ea typeface="맑은 고딕" pitchFamily="50" charset="-127"/>
                        </a:rPr>
                        <a:t>  Returns a string representation of the object.</a:t>
                      </a: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72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E40730D-90A1-4992-B2EF-DAD00E4A8434}" type="slidenum">
              <a:rPr lang="en-US" altLang="ko-KR" sz="100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ko-KR" sz="1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466"/>
    </mc:Choice>
    <mc:Fallback xmlns="">
      <p:transition spd="slow" advTm="111466"/>
    </mc:Fallback>
  </mc:AlternateContent>
  <p:extLst>
    <p:ext uri="{3A86A75C-4F4B-4683-9AE1-C65F6400EC91}">
      <p14:laserTraceLst xmlns:p14="http://schemas.microsoft.com/office/powerpoint/2010/main">
        <p14:tracePtLst>
          <p14:tracePt t="633" x="4067175" y="2595563"/>
          <p14:tracePt t="641" x="4171950" y="2295525"/>
          <p14:tracePt t="649" x="4238625" y="2066925"/>
          <p14:tracePt t="662" x="4348163" y="1681163"/>
          <p14:tracePt t="679" x="4414838" y="1476375"/>
          <p14:tracePt t="696" x="4538663" y="1243013"/>
          <p14:tracePt t="728" x="4724400" y="1047750"/>
          <p14:tracePt t="762" x="4805363" y="985838"/>
          <p14:tracePt t="778" x="4829175" y="971550"/>
          <p14:tracePt t="795" x="4852988" y="947738"/>
          <p14:tracePt t="811" x="4876800" y="938213"/>
          <p14:tracePt t="828" x="4905375" y="919163"/>
          <p14:tracePt t="845" x="4962525" y="895350"/>
          <p14:tracePt t="862" x="5014913" y="866775"/>
          <p14:tracePt t="878" x="5072063" y="838200"/>
          <p14:tracePt t="895" x="5110163" y="814388"/>
          <p14:tracePt t="912" x="5172075" y="781050"/>
          <p14:tracePt t="928" x="5219700" y="762000"/>
          <p14:tracePt t="945" x="5262563" y="738188"/>
          <p14:tracePt t="961" x="5300663" y="714375"/>
          <p14:tracePt t="978" x="5362575" y="685800"/>
          <p14:tracePt t="995" x="5405438" y="681038"/>
          <p14:tracePt t="1012" x="5443538" y="681038"/>
          <p14:tracePt t="1029" x="5476875" y="681038"/>
          <p14:tracePt t="1045" x="5491163" y="685800"/>
          <p14:tracePt t="1061" x="5495925" y="685800"/>
          <p14:tracePt t="1078" x="5495925" y="690563"/>
          <p14:tracePt t="1095" x="5495925" y="709613"/>
          <p14:tracePt t="1112" x="5462588" y="733425"/>
          <p14:tracePt t="1128" x="5395913" y="804863"/>
          <p14:tracePt t="1145" x="5291138" y="890588"/>
          <p14:tracePt t="1161" x="5033963" y="1028700"/>
          <p14:tracePt t="1178" x="4876800" y="1081088"/>
          <p14:tracePt t="1195" x="4748213" y="1104900"/>
          <p14:tracePt t="1211" x="4610100" y="1123950"/>
          <p14:tracePt t="1228" x="4481513" y="1095375"/>
          <p14:tracePt t="1245" x="4433888" y="1052513"/>
          <p14:tracePt t="1262" x="4381500" y="947738"/>
          <p14:tracePt t="1279" x="4405313" y="676275"/>
          <p14:tracePt t="1295" x="4514850" y="447675"/>
          <p14:tracePt t="1312" x="4591050" y="323850"/>
          <p14:tracePt t="1328" x="4686300" y="233363"/>
          <p14:tracePt t="1345" x="4905375" y="142875"/>
          <p14:tracePt t="1361" x="5019675" y="142875"/>
          <p14:tracePt t="1378" x="5114925" y="171450"/>
          <p14:tracePt t="1395" x="5195888" y="223838"/>
          <p14:tracePt t="1411" x="5314950" y="390525"/>
          <p14:tracePt t="1428" x="5362575" y="485775"/>
          <p14:tracePt t="1445" x="5386388" y="561975"/>
          <p14:tracePt t="1461" x="5391150" y="652463"/>
          <p14:tracePt t="1478" x="5391150" y="781050"/>
          <p14:tracePt t="1495" x="5367338" y="842963"/>
          <p14:tracePt t="1512" x="5348288" y="885825"/>
          <p14:tracePt t="1528" x="5300663" y="938213"/>
          <p14:tracePt t="1545" x="5214938" y="990600"/>
          <p14:tracePt t="1562" x="5072063" y="1033463"/>
          <p14:tracePt t="1578" x="4948238" y="1052513"/>
          <p14:tracePt t="1595" x="4776788" y="1057275"/>
          <p14:tracePt t="1612" x="4662488" y="1042988"/>
          <p14:tracePt t="1628" x="4586288" y="1004888"/>
          <p14:tracePt t="1645" x="4519613" y="914400"/>
          <p14:tracePt t="1662" x="4486275" y="728663"/>
          <p14:tracePt t="1678" x="4510088" y="604838"/>
          <p14:tracePt t="1695" x="4581525" y="461963"/>
          <p14:tracePt t="1712" x="4705350" y="328613"/>
          <p14:tracePt t="1728" x="4833938" y="266700"/>
          <p14:tracePt t="1745" x="4981575" y="257175"/>
          <p14:tracePt t="1762" x="5100638" y="304800"/>
          <p14:tracePt t="1778" x="5219700" y="381000"/>
          <p14:tracePt t="1795" x="5267325" y="423863"/>
          <p14:tracePt t="1811" x="5329238" y="504825"/>
          <p14:tracePt t="1828" x="5381625" y="600075"/>
          <p14:tracePt t="1845" x="5395913" y="752475"/>
          <p14:tracePt t="1861" x="5395913" y="809625"/>
          <p14:tracePt t="1878" x="5391150" y="852488"/>
          <p14:tracePt t="1895" x="5348288" y="895350"/>
          <p14:tracePt t="1911" x="5281613" y="933450"/>
          <p14:tracePt t="1928" x="5153025" y="985838"/>
          <p14:tracePt t="1945" x="5014913" y="1009650"/>
          <p14:tracePt t="1962" x="4843463" y="1019175"/>
          <p14:tracePt t="1978" x="4743450" y="1014413"/>
          <p14:tracePt t="1995" x="4681538" y="1009650"/>
          <p14:tracePt t="2011" x="4652963" y="995363"/>
          <p14:tracePt t="2028" x="4638675" y="995363"/>
          <p14:tracePt t="2968" x="4600575" y="1009650"/>
          <p14:tracePt t="2975" x="4529138" y="1047750"/>
          <p14:tracePt t="2982" x="4467225" y="1090613"/>
          <p14:tracePt t="2995" x="4395788" y="1123950"/>
          <p14:tracePt t="3028" x="4133850" y="1304925"/>
          <p14:tracePt t="3061" x="3948113" y="1400175"/>
          <p14:tracePt t="3078" x="3848100" y="1438275"/>
          <p14:tracePt t="3095" x="3800475" y="1457325"/>
          <p14:tracePt t="3111" x="3767138" y="1466850"/>
          <p14:tracePt t="3128" x="3719513" y="1485900"/>
          <p14:tracePt t="3145" x="3633788" y="1509713"/>
          <p14:tracePt t="3161" x="3552825" y="1524000"/>
          <p14:tracePt t="3178" x="3471863" y="1538288"/>
          <p14:tracePt t="3195" x="3376613" y="1562100"/>
          <p14:tracePt t="3211" x="3224213" y="1604963"/>
          <p14:tracePt t="3228" x="3095625" y="1619250"/>
          <p14:tracePt t="3245" x="2990850" y="1643063"/>
          <p14:tracePt t="3262" x="2862263" y="1657350"/>
          <p14:tracePt t="3278" x="2790825" y="1666875"/>
          <p14:tracePt t="3295" x="2724150" y="1666875"/>
          <p14:tracePt t="3311" x="2676525" y="1666875"/>
          <p14:tracePt t="3328" x="2614613" y="1652588"/>
          <p14:tracePt t="3345" x="2581275" y="1647825"/>
          <p14:tracePt t="3361" x="2562225" y="1647825"/>
          <p14:tracePt t="3378" x="2543175" y="1647825"/>
          <p14:tracePt t="3395" x="2505075" y="1652588"/>
          <p14:tracePt t="3411" x="2486025" y="1666875"/>
          <p14:tracePt t="3429" x="2466975" y="1681163"/>
          <p14:tracePt t="3447" x="2438400" y="1704975"/>
          <p14:tracePt t="3462" x="2428875" y="1719263"/>
          <p14:tracePt t="3479" x="2424113" y="1719263"/>
          <p14:tracePt t="3754" x="2419350" y="1771650"/>
          <p14:tracePt t="3761" x="2409825" y="1828800"/>
          <p14:tracePt t="3768" x="2409825" y="1885950"/>
          <p14:tracePt t="3778" x="2400300" y="1952625"/>
          <p14:tracePt t="3795" x="2381250" y="2219325"/>
          <p14:tracePt t="3812" x="2352675" y="2519363"/>
          <p14:tracePt t="3828" x="2324100" y="2805113"/>
          <p14:tracePt t="3845" x="2305050" y="2990850"/>
          <p14:tracePt t="3861" x="2286000" y="3286125"/>
          <p14:tracePt t="3878" x="2247900" y="3633788"/>
          <p14:tracePt t="3895" x="2238375" y="3952875"/>
          <p14:tracePt t="3912" x="2228850" y="4119563"/>
          <p14:tracePt t="3928" x="2228850" y="4276725"/>
          <p14:tracePt t="3945" x="2228850" y="4552950"/>
          <p14:tracePt t="3961" x="2238375" y="4657725"/>
          <p14:tracePt t="3979" x="2238375" y="4748213"/>
          <p14:tracePt t="3995" x="2257425" y="4881563"/>
          <p14:tracePt t="4011" x="2257425" y="5038725"/>
          <p14:tracePt t="4028" x="2257425" y="5100638"/>
          <p14:tracePt t="4045" x="2257425" y="5143500"/>
          <p14:tracePt t="4061" x="2257425" y="5186363"/>
          <p14:tracePt t="4078" x="2257425" y="5195888"/>
          <p14:tracePt t="4297" x="2266950" y="5329238"/>
          <p14:tracePt t="4304" x="2276475" y="5538788"/>
          <p14:tracePt t="4312" x="2295525" y="5648325"/>
          <p14:tracePt t="4328" x="2324100" y="5810250"/>
          <p14:tracePt t="4345" x="2357438" y="5976938"/>
          <p14:tracePt t="4361" x="2395538" y="6148388"/>
          <p14:tracePt t="4378" x="2424113" y="6267450"/>
          <p14:tracePt t="4395" x="2443163" y="6334125"/>
          <p14:tracePt t="4411" x="2457450" y="6367463"/>
          <p14:tracePt t="4428" x="2466975" y="6400800"/>
          <p14:tracePt t="4445" x="2476500" y="6424613"/>
          <p14:tracePt t="4461" x="2476500" y="6429375"/>
          <p14:tracePt t="4496" x="2476500" y="6424613"/>
          <p14:tracePt t="4512" x="2481263" y="6272213"/>
          <p14:tracePt t="4528" x="2476500" y="5962650"/>
          <p14:tracePt t="4545" x="2447925" y="5253038"/>
          <p14:tracePt t="4562" x="2428875" y="4143375"/>
          <p14:tracePt t="4579" x="2476500" y="3186113"/>
          <p14:tracePt t="4595" x="2519363" y="2476500"/>
          <p14:tracePt t="4612" x="2581275" y="1690688"/>
          <p14:tracePt t="4629" x="2581275" y="1543050"/>
          <p14:tracePt t="4645" x="2576513" y="1433513"/>
          <p14:tracePt t="4661" x="2571750" y="1385888"/>
          <p14:tracePt t="4678" x="2557463" y="1362075"/>
          <p14:tracePt t="4695" x="2547938" y="1352550"/>
          <p14:tracePt t="4711" x="2543175" y="1352550"/>
          <p14:tracePt t="4728" x="2538413" y="1357313"/>
          <p14:tracePt t="4745" x="2505075" y="1504950"/>
          <p14:tracePt t="4761" x="2471738" y="1781175"/>
          <p14:tracePt t="4778" x="2471738" y="2166938"/>
          <p14:tracePt t="4795" x="2471738" y="2528888"/>
          <p14:tracePt t="4813" x="2433638" y="3271838"/>
          <p14:tracePt t="4829" x="2395538" y="3738563"/>
          <p14:tracePt t="4845" x="2352675" y="4014788"/>
          <p14:tracePt t="4863" x="2252663" y="4648200"/>
          <p14:tracePt t="4886" x="2219325" y="5067300"/>
          <p14:tracePt t="4900" x="2209800" y="5267325"/>
          <p14:tracePt t="4911" x="2209800" y="5334000"/>
          <p14:tracePt t="4928" x="2209800" y="5600700"/>
          <p14:tracePt t="4945" x="2224088" y="5748338"/>
          <p14:tracePt t="4962" x="2228850" y="5819775"/>
          <p14:tracePt t="4978" x="2233613" y="5862638"/>
          <p14:tracePt t="4996" x="2233613" y="5895975"/>
          <p14:tracePt t="5012" x="2233613" y="5905500"/>
          <p14:tracePt t="5054" x="2233613" y="5891213"/>
          <p14:tracePt t="5215" x="2233613" y="6034088"/>
          <p14:tracePt t="5222" x="2228850" y="6310313"/>
          <p14:tracePt t="5230" x="2214563" y="6496050"/>
          <p14:tracePt t="5244" x="2214563" y="6786563"/>
          <p14:tracePt t="5261" x="2205038" y="6853238"/>
          <p14:tracePt t="5303" x="2214563" y="6853238"/>
          <p14:tracePt t="5311" x="2219325" y="6853238"/>
          <p14:tracePt t="5935" x="2219325" y="6672263"/>
          <p14:tracePt t="5942" x="2205038" y="6419850"/>
          <p14:tracePt t="5950" x="2205038" y="6148388"/>
          <p14:tracePt t="5961" x="2205038" y="5605463"/>
          <p14:tracePt t="5979" x="2262188" y="4243388"/>
          <p14:tracePt t="5995" x="2309813" y="3352800"/>
          <p14:tracePt t="6029" x="2338388" y="2300288"/>
          <p14:tracePt t="6031" x="2338388" y="2162175"/>
          <p14:tracePt t="6062" x="2324100" y="1985963"/>
          <p14:tracePt t="6079" x="2314575" y="1966913"/>
          <p14:tracePt t="6095" x="2300288" y="1957388"/>
          <p14:tracePt t="6111" x="2281238" y="1947863"/>
          <p14:tracePt t="6128" x="2262188" y="1947863"/>
          <p14:tracePt t="6144" x="2243138" y="1957388"/>
          <p14:tracePt t="6161" x="2228850" y="1981200"/>
          <p14:tracePt t="6397" x="2185988" y="1981200"/>
          <p14:tracePt t="6404" x="2147888" y="1981200"/>
          <p14:tracePt t="6412" x="2109788" y="1971675"/>
          <p14:tracePt t="6428" x="2076450" y="1962150"/>
          <p14:tracePt t="6444" x="2057400" y="1957388"/>
          <p14:tracePt t="6461" x="2052638" y="1957388"/>
          <p14:tracePt t="6478" x="2052638" y="1952625"/>
          <p14:tracePt t="6494" x="2071688" y="1938338"/>
          <p14:tracePt t="6511" x="2100263" y="1928813"/>
          <p14:tracePt t="6528" x="2147888" y="1900238"/>
          <p14:tracePt t="6544" x="2209800" y="1885950"/>
          <p14:tracePt t="6561" x="2243138" y="1876425"/>
          <p14:tracePt t="6578" x="2290763" y="1885950"/>
          <p14:tracePt t="6594" x="2338388" y="1900238"/>
          <p14:tracePt t="6611" x="2424113" y="1914525"/>
          <p14:tracePt t="6628" x="2476500" y="1914525"/>
          <p14:tracePt t="6644" x="2509838" y="1909763"/>
          <p14:tracePt t="6661" x="2552700" y="1895475"/>
          <p14:tracePt t="6678" x="2562225" y="1885950"/>
          <p14:tracePt t="6882" x="2638425" y="1895475"/>
          <p14:tracePt t="6890" x="2738438" y="1909763"/>
          <p14:tracePt t="6897" x="2819400" y="1919288"/>
          <p14:tracePt t="6911" x="2943225" y="1938338"/>
          <p14:tracePt t="6928" x="3081338" y="1952625"/>
          <p14:tracePt t="6944" x="3195638" y="1962150"/>
          <p14:tracePt t="6961" x="3295650" y="1971675"/>
          <p14:tracePt t="6978" x="3386138" y="1976438"/>
          <p14:tracePt t="6994" x="3419475" y="1976438"/>
          <p14:tracePt t="7011" x="3457575" y="1976438"/>
          <p14:tracePt t="7028" x="3476625" y="1966913"/>
          <p14:tracePt t="7029" x="3486150" y="1952625"/>
          <p14:tracePt t="7044" x="3509963" y="1914525"/>
          <p14:tracePt t="7061" x="3533775" y="1871663"/>
          <p14:tracePt t="7078" x="3548063" y="1809750"/>
          <p14:tracePt t="7095" x="3552825" y="1733550"/>
          <p14:tracePt t="7111" x="3533775" y="1666875"/>
          <p14:tracePt t="7129" x="3500438" y="1552575"/>
          <p14:tracePt t="7144" x="3448050" y="1452563"/>
          <p14:tracePt t="7161" x="3381375" y="1376363"/>
          <p14:tracePt t="7178" x="3314700" y="1338263"/>
          <p14:tracePt t="7194" x="3252788" y="1323975"/>
          <p14:tracePt t="7211" x="3200400" y="1319213"/>
          <p14:tracePt t="7228" x="3119438" y="1347788"/>
          <p14:tracePt t="7244" x="3067050" y="1371600"/>
          <p14:tracePt t="7261" x="3009900" y="1409700"/>
          <p14:tracePt t="7278" x="2943225" y="1452563"/>
          <p14:tracePt t="7294" x="2905125" y="1481138"/>
          <p14:tracePt t="7311" x="2871788" y="1504950"/>
          <p14:tracePt t="7328" x="2847975" y="1528763"/>
          <p14:tracePt t="7344" x="2814638" y="1552575"/>
          <p14:tracePt t="7361" x="2790825" y="1566863"/>
          <p14:tracePt t="7378" x="2776538" y="1585913"/>
          <p14:tracePt t="7394" x="2767013" y="1595438"/>
          <p14:tracePt t="7411" x="2743200" y="1628775"/>
          <p14:tracePt t="7428" x="2728913" y="1647825"/>
          <p14:tracePt t="7444" x="2719388" y="1666875"/>
          <p14:tracePt t="7461" x="2714625" y="1685925"/>
          <p14:tracePt t="7478" x="2700338" y="1714500"/>
          <p14:tracePt t="7494" x="2700338" y="1733550"/>
          <p14:tracePt t="7511" x="2700338" y="1757363"/>
          <p14:tracePt t="7528" x="2709863" y="1776413"/>
          <p14:tracePt t="7544" x="2719388" y="1785938"/>
          <p14:tracePt t="7561" x="2724150" y="1800225"/>
          <p14:tracePt t="7578" x="2728913" y="1804988"/>
          <p14:tracePt t="7595" x="2738438" y="1814513"/>
          <p14:tracePt t="7611" x="2747963" y="1819275"/>
          <p14:tracePt t="7628" x="2752725" y="1828800"/>
          <p14:tracePt t="7644" x="2762250" y="1833563"/>
          <p14:tracePt t="7661" x="2771775" y="1843088"/>
          <p14:tracePt t="7678" x="2781300" y="1847850"/>
          <p14:tracePt t="7694" x="2795588" y="1862138"/>
          <p14:tracePt t="7711" x="2805113" y="1866900"/>
          <p14:tracePt t="7728" x="2838450" y="1881188"/>
          <p14:tracePt t="7744" x="2867025" y="1895475"/>
          <p14:tracePt t="7761" x="2890838" y="1905000"/>
          <p14:tracePt t="7778" x="2924175" y="1914525"/>
          <p14:tracePt t="7794" x="2947988" y="1928813"/>
          <p14:tracePt t="7811" x="2962275" y="1933575"/>
          <p14:tracePt t="7828" x="2981325" y="1938338"/>
          <p14:tracePt t="7844" x="3028950" y="1957388"/>
          <p14:tracePt t="7861" x="3067050" y="1962150"/>
          <p14:tracePt t="7878" x="3105150" y="1971675"/>
          <p14:tracePt t="7894" x="3148013" y="1971675"/>
          <p14:tracePt t="7911" x="3200400" y="1966913"/>
          <p14:tracePt t="7928" x="3243263" y="1966913"/>
          <p14:tracePt t="7944" x="3271838" y="1966913"/>
          <p14:tracePt t="7961" x="3319463" y="1952625"/>
          <p14:tracePt t="7978" x="3357563" y="1943100"/>
          <p14:tracePt t="7994" x="3390900" y="1938338"/>
          <p14:tracePt t="8011" x="3429000" y="1928813"/>
          <p14:tracePt t="8028" x="3476625" y="1905000"/>
          <p14:tracePt t="8044" x="3514725" y="1895475"/>
          <p14:tracePt t="8061" x="3538538" y="1876425"/>
          <p14:tracePt t="8078" x="3557588" y="1866900"/>
          <p14:tracePt t="8094" x="3581400" y="1852613"/>
          <p14:tracePt t="8111" x="3590925" y="1847850"/>
          <p14:tracePt t="8128" x="3595688" y="1843088"/>
          <p14:tracePt t="8145" x="3600450" y="1814513"/>
          <p14:tracePt t="8161" x="3600450" y="1785938"/>
          <p14:tracePt t="8178" x="3600450" y="1752600"/>
          <p14:tracePt t="8194" x="3581400" y="1714500"/>
          <p14:tracePt t="8211" x="3548063" y="1671638"/>
          <p14:tracePt t="8228" x="3529013" y="1652588"/>
          <p14:tracePt t="8244" x="3490913" y="1633538"/>
          <p14:tracePt t="8261" x="3448050" y="1628775"/>
          <p14:tracePt t="8278" x="3386138" y="1624013"/>
          <p14:tracePt t="8294" x="3348038" y="1619250"/>
          <p14:tracePt t="8311" x="3314700" y="1619250"/>
          <p14:tracePt t="8328" x="3276600" y="1619250"/>
          <p14:tracePt t="8344" x="3238500" y="1609725"/>
          <p14:tracePt t="8361" x="3209925" y="1609725"/>
          <p14:tracePt t="8378" x="3190875" y="1609725"/>
          <p14:tracePt t="8394" x="3157538" y="1609725"/>
          <p14:tracePt t="8411" x="3133725" y="1609725"/>
          <p14:tracePt t="8428" x="3114675" y="1619250"/>
          <p14:tracePt t="8444" x="3105150" y="1624013"/>
          <p14:tracePt t="8461" x="3076575" y="1633538"/>
          <p14:tracePt t="8478" x="3057525" y="1638300"/>
          <p14:tracePt t="8494" x="3033713" y="1647825"/>
          <p14:tracePt t="8511" x="3005138" y="1666875"/>
          <p14:tracePt t="8528" x="2952750" y="1700213"/>
          <p14:tracePt t="8544" x="2928938" y="1709738"/>
          <p14:tracePt t="8561" x="2909888" y="1728788"/>
          <p14:tracePt t="8578" x="2886075" y="1743075"/>
          <p14:tracePt t="8594" x="2876550" y="1752600"/>
          <p14:tracePt t="8611" x="2867025" y="1762125"/>
          <p14:tracePt t="8628" x="2862263" y="1762125"/>
          <p14:tracePt t="8644" x="2852738" y="1776413"/>
          <p14:tracePt t="8661" x="2847975" y="1785938"/>
          <p14:tracePt t="8678" x="2843213" y="1795463"/>
          <p14:tracePt t="8694" x="2843213" y="1804988"/>
          <p14:tracePt t="8711" x="2843213" y="1824038"/>
          <p14:tracePt t="8727" x="2857500" y="1843088"/>
          <p14:tracePt t="8744" x="2886075" y="1857375"/>
          <p14:tracePt t="8761" x="2933700" y="1871663"/>
          <p14:tracePt t="8777" x="2986088" y="1895475"/>
          <p14:tracePt t="8794" x="3014663" y="1900238"/>
          <p14:tracePt t="8811" x="3043238" y="1909763"/>
          <p14:tracePt t="8828" x="3100388" y="1919288"/>
          <p14:tracePt t="8844" x="3133725" y="1933575"/>
          <p14:tracePt t="8861" x="3171825" y="1938338"/>
          <p14:tracePt t="8878" x="3209925" y="1943100"/>
          <p14:tracePt t="8894" x="3257550" y="1957388"/>
          <p14:tracePt t="8911" x="3286125" y="1957388"/>
          <p14:tracePt t="8928" x="3319463" y="1957388"/>
          <p14:tracePt t="8944" x="3348038" y="1947863"/>
          <p14:tracePt t="8961" x="3390900" y="1924050"/>
          <p14:tracePt t="8978" x="3414713" y="1914525"/>
          <p14:tracePt t="8994" x="3438525" y="1900238"/>
          <p14:tracePt t="9011" x="3457575" y="1881188"/>
          <p14:tracePt t="9028" x="3467100" y="1876425"/>
          <p14:tracePt t="9044" x="3476625" y="1871663"/>
          <p14:tracePt t="9061" x="3481388" y="1862138"/>
          <p14:tracePt t="9078" x="3481388" y="1838325"/>
          <p14:tracePt t="9094" x="3481388" y="1809750"/>
          <p14:tracePt t="9111" x="3452813" y="1762125"/>
          <p14:tracePt t="9128" x="3424238" y="1724025"/>
          <p14:tracePt t="9144" x="3324225" y="1647825"/>
          <p14:tracePt t="9161" x="3248025" y="1609725"/>
          <p14:tracePt t="9178" x="3176588" y="1595438"/>
          <p14:tracePt t="9194" x="3114675" y="1590675"/>
          <p14:tracePt t="9211" x="3057525" y="1590675"/>
          <p14:tracePt t="9227" x="3024188" y="1590675"/>
          <p14:tracePt t="9244" x="3000375" y="1595438"/>
          <p14:tracePt t="9261" x="2967038" y="1604963"/>
          <p14:tracePt t="9278" x="2957513" y="1609725"/>
          <p14:tracePt t="9294" x="2943225" y="1619250"/>
          <p14:tracePt t="9311" x="2928938" y="1624013"/>
          <p14:tracePt t="9328" x="2905125" y="1647825"/>
          <p14:tracePt t="9344" x="2900363" y="1671638"/>
          <p14:tracePt t="9361" x="2895600" y="1709738"/>
          <p14:tracePt t="9377" x="2895600" y="1724025"/>
          <p14:tracePt t="9394" x="2909888" y="1757363"/>
          <p14:tracePt t="9411" x="2943225" y="1776413"/>
          <p14:tracePt t="9428" x="2995613" y="1800225"/>
          <p14:tracePt t="9444" x="3100388" y="1833563"/>
          <p14:tracePt t="9461" x="3286125" y="1876425"/>
          <p14:tracePt t="9477" x="3405188" y="1900238"/>
          <p14:tracePt t="9494" x="3495675" y="1909763"/>
          <p14:tracePt t="9511" x="3624263" y="1924050"/>
          <p14:tracePt t="9528" x="3667125" y="1928813"/>
          <p14:tracePt t="9544" x="3695700" y="1928813"/>
          <p14:tracePt t="9561" x="3705225" y="1928813"/>
          <p14:tracePt t="9746" x="3810000" y="1947863"/>
          <p14:tracePt t="9753" x="3986213" y="1981200"/>
          <p14:tracePt t="9761" x="4186238" y="2019300"/>
          <p14:tracePt t="9777" x="4491038" y="2071688"/>
          <p14:tracePt t="9794" x="4891088" y="2109788"/>
          <p14:tracePt t="9811" x="5100638" y="2128838"/>
          <p14:tracePt t="9827" x="5372100" y="2152650"/>
          <p14:tracePt t="9844" x="5505450" y="2171700"/>
          <p14:tracePt t="9861" x="5581650" y="2195513"/>
          <p14:tracePt t="9878" x="5629275" y="2209800"/>
          <p14:tracePt t="9894" x="5638800" y="2214563"/>
          <p14:tracePt t="9911" x="5648325" y="2219325"/>
          <p14:tracePt t="9928" x="5653088" y="2219325"/>
          <p14:tracePt t="9944" x="5662613" y="2219325"/>
          <p14:tracePt t="9961" x="5667375" y="2219325"/>
          <p14:tracePt t="9977" x="5676900" y="2219325"/>
          <p14:tracePt t="9994" x="5681663" y="2219325"/>
          <p14:tracePt t="10011" x="5691188" y="2219325"/>
          <p14:tracePt t="10027" x="5695950" y="2219325"/>
          <p14:tracePt t="10044" x="5705475" y="2219325"/>
          <p14:tracePt t="10061" x="5710238" y="2219325"/>
          <p14:tracePt t="10077" x="5715000" y="2219325"/>
          <p14:tracePt t="10094" x="5715000" y="2224088"/>
          <p14:tracePt t="10111" x="5715000" y="2228850"/>
          <p14:tracePt t="10128" x="5715000" y="2238375"/>
          <p14:tracePt t="10144" x="5715000" y="2243138"/>
          <p14:tracePt t="10161" x="5705475" y="2247900"/>
          <p14:tracePt t="10178" x="5691188" y="2262188"/>
          <p14:tracePt t="10194" x="5643563" y="2286000"/>
          <p14:tracePt t="10211" x="5619750" y="2290763"/>
          <p14:tracePt t="10227" x="5595938" y="2295525"/>
          <p14:tracePt t="10244" x="5581650" y="2295525"/>
          <p14:tracePt t="10261" x="5572125" y="2295525"/>
          <p14:tracePt t="10277" x="5567363" y="2295525"/>
          <p14:tracePt t="10738" x="5557838" y="2300288"/>
          <p14:tracePt t="10746" x="5538788" y="2300288"/>
          <p14:tracePt t="10752" x="5519738" y="2305050"/>
          <p14:tracePt t="10761" x="5495925" y="2314575"/>
          <p14:tracePt t="10794" x="5310188" y="2343150"/>
          <p14:tracePt t="10827" x="5014913" y="2357438"/>
          <p14:tracePt t="10844" x="4876800" y="2338388"/>
          <p14:tracePt t="10861" x="4738688" y="2295525"/>
          <p14:tracePt t="10877" x="4548188" y="2228850"/>
          <p14:tracePt t="10894" x="4452938" y="2195513"/>
          <p14:tracePt t="10911" x="4343400" y="2147888"/>
          <p14:tracePt t="10927" x="4238625" y="2105025"/>
          <p14:tracePt t="10944" x="4081463" y="2047875"/>
          <p14:tracePt t="10961" x="3995738" y="2014538"/>
          <p14:tracePt t="10977" x="3900488" y="1985963"/>
          <p14:tracePt t="10994" x="3724275" y="1943100"/>
          <p14:tracePt t="11011" x="3614738" y="1933575"/>
          <p14:tracePt t="11027" x="3524250" y="1933575"/>
          <p14:tracePt t="11044" x="3433763" y="1933575"/>
          <p14:tracePt t="11061" x="3295650" y="1928813"/>
          <p14:tracePt t="11077" x="3200400" y="1909763"/>
          <p14:tracePt t="11094" x="3109913" y="1895475"/>
          <p14:tracePt t="11111" x="3052763" y="1866900"/>
          <p14:tracePt t="11127" x="3005138" y="1843088"/>
          <p14:tracePt t="11144" x="2981325" y="1833563"/>
          <p14:tracePt t="11161" x="2971800" y="1828800"/>
          <p14:tracePt t="11178" x="2962275" y="1824038"/>
          <p14:tracePt t="11194" x="2952750" y="1824038"/>
          <p14:tracePt t="11986" x="2952750" y="1857375"/>
          <p14:tracePt t="11993" x="2962275" y="1924050"/>
          <p14:tracePt t="12000" x="2971800" y="1971675"/>
          <p14:tracePt t="12011" x="2976563" y="2019300"/>
          <p14:tracePt t="12027" x="2986088" y="2090738"/>
          <p14:tracePt t="12045" x="2990850" y="2176463"/>
          <p14:tracePt t="12061" x="3000375" y="2262188"/>
          <p14:tracePt t="12094" x="3000375" y="2366963"/>
          <p14:tracePt t="12127" x="3000375" y="2443163"/>
          <p14:tracePt t="12144" x="3000375" y="2462213"/>
          <p14:tracePt t="12161" x="3000375" y="2476500"/>
          <p14:tracePt t="12177" x="3000375" y="2486025"/>
          <p14:tracePt t="12194" x="3000375" y="2490788"/>
          <p14:tracePt t="12211" x="3000375" y="2495550"/>
          <p14:tracePt t="12244" x="3000375" y="2505075"/>
          <p14:tracePt t="12261" x="3000375" y="2509838"/>
          <p14:tracePt t="12277" x="2990850" y="2514600"/>
          <p14:tracePt t="12294" x="2957513" y="2533650"/>
          <p14:tracePt t="12311" x="2919413" y="2552700"/>
          <p14:tracePt t="12327" x="2890838" y="2562225"/>
          <p14:tracePt t="12344" x="2862263" y="2581275"/>
          <p14:tracePt t="12361" x="2824163" y="2600325"/>
          <p14:tracePt t="12377" x="2814638" y="2605088"/>
          <p14:tracePt t="12394" x="2805113" y="2609850"/>
          <p14:tracePt t="12411" x="2800350" y="2609850"/>
          <p14:tracePt t="12427" x="2790825" y="2609850"/>
          <p14:tracePt t="12444" x="2786063" y="2609850"/>
          <p14:tracePt t="12566" x="2790825" y="2614613"/>
          <p14:tracePt t="12573" x="2795588" y="2619375"/>
          <p14:tracePt t="12581" x="2800350" y="2619375"/>
          <p14:tracePt t="12594" x="2814638" y="2619375"/>
          <p14:tracePt t="12611" x="2857500" y="2619375"/>
          <p14:tracePt t="12627" x="2881313" y="2619375"/>
          <p14:tracePt t="12644" x="2909888" y="2619375"/>
          <p14:tracePt t="12660" x="2928938" y="2619375"/>
          <p14:tracePt t="12677" x="2957513" y="2628900"/>
          <p14:tracePt t="12694" x="2976563" y="2633663"/>
          <p14:tracePt t="12711" x="3000375" y="2638425"/>
          <p14:tracePt t="12727" x="3043238" y="2652713"/>
          <p14:tracePt t="12744" x="3071813" y="2662238"/>
          <p14:tracePt t="12761" x="3100388" y="2662238"/>
          <p14:tracePt t="12777" x="3128963" y="2667000"/>
          <p14:tracePt t="12794" x="3162300" y="2667000"/>
          <p14:tracePt t="12811" x="3176588" y="2667000"/>
          <p14:tracePt t="12827" x="3186113" y="2667000"/>
          <p14:tracePt t="12844" x="3190875" y="2667000"/>
          <p14:tracePt t="12861" x="3200400" y="2667000"/>
          <p14:tracePt t="12896" x="3205163" y="2667000"/>
          <p14:tracePt t="13190" x="3286125" y="2657475"/>
          <p14:tracePt t="13198" x="3376613" y="2643188"/>
          <p14:tracePt t="13211" x="3481388" y="2624138"/>
          <p14:tracePt t="13227" x="3795713" y="2547938"/>
          <p14:tracePt t="13244" x="3967163" y="2514600"/>
          <p14:tracePt t="13261" x="4095750" y="2476500"/>
          <p14:tracePt t="13277" x="4210050" y="2471738"/>
          <p14:tracePt t="13294" x="4333875" y="2471738"/>
          <p14:tracePt t="13311" x="4376738" y="2481263"/>
          <p14:tracePt t="13327" x="4400550" y="2481263"/>
          <p14:tracePt t="13344" x="4419600" y="2481263"/>
          <p14:tracePt t="13360" x="4424363" y="2481263"/>
          <p14:tracePt t="13377" x="4429125" y="2481263"/>
          <p14:tracePt t="13394" x="4438650" y="2481263"/>
          <p14:tracePt t="13411" x="4448175" y="2481263"/>
          <p14:tracePt t="13427" x="4457700" y="2481263"/>
          <p14:tracePt t="13444" x="4467225" y="2481263"/>
          <p14:tracePt t="13461" x="4481513" y="2481263"/>
          <p14:tracePt t="13477" x="4500563" y="2471738"/>
          <p14:tracePt t="13494" x="4519613" y="2457450"/>
          <p14:tracePt t="13511" x="4538663" y="2447925"/>
          <p14:tracePt t="13527" x="4572000" y="2438400"/>
          <p14:tracePt t="13544" x="4595813" y="2424113"/>
          <p14:tracePt t="13560" x="4619625" y="2414588"/>
          <p14:tracePt t="13577" x="4643438" y="2400300"/>
          <p14:tracePt t="13594" x="4667250" y="2376488"/>
          <p14:tracePt t="13610" x="4686300" y="2362200"/>
          <p14:tracePt t="13627" x="4695825" y="2347913"/>
          <p14:tracePt t="13644" x="4714875" y="2324100"/>
          <p14:tracePt t="13660" x="4752975" y="2266950"/>
          <p14:tracePt t="13677" x="4776788" y="2224088"/>
          <p14:tracePt t="13694" x="4795838" y="2190750"/>
          <p14:tracePt t="13710" x="4805363" y="2171700"/>
          <p14:tracePt t="13727" x="4829175" y="2143125"/>
          <p14:tracePt t="13744" x="4833938" y="2128838"/>
          <p14:tracePt t="13761" x="4838700" y="2124075"/>
          <p14:tracePt t="13777" x="4848225" y="2114550"/>
          <p14:tracePt t="13794" x="4857750" y="2109788"/>
          <p14:tracePt t="13811" x="4857750" y="2100263"/>
          <p14:tracePt t="13827" x="4857750" y="2095500"/>
          <p14:tracePt t="13844" x="4857750" y="2085975"/>
          <p14:tracePt t="13940" x="4857750" y="2081213"/>
          <p14:tracePt t="13970" x="4852988" y="2081213"/>
          <p14:tracePt t="13977" x="4848225" y="2081213"/>
          <p14:tracePt t="13983" x="4833938" y="2081213"/>
          <p14:tracePt t="13994" x="4814888" y="2081213"/>
          <p14:tracePt t="14014" x="4729163" y="2085975"/>
          <p14:tracePt t="14029" x="4667250" y="2095500"/>
          <p14:tracePt t="14044" x="4624388" y="2100263"/>
          <p14:tracePt t="14060" x="4586288" y="2114550"/>
          <p14:tracePt t="14077" x="4557713" y="2119313"/>
          <p14:tracePt t="14094" x="4524375" y="2128838"/>
          <p14:tracePt t="14110" x="4505325" y="2138363"/>
          <p14:tracePt t="14127" x="4471988" y="2147888"/>
          <p14:tracePt t="14144" x="4443413" y="2157413"/>
          <p14:tracePt t="14160" x="4381500" y="2195513"/>
          <p14:tracePt t="14177" x="4343400" y="2238375"/>
          <p14:tracePt t="14194" x="4305300" y="2262188"/>
          <p14:tracePt t="14211" x="4262438" y="2290763"/>
          <p14:tracePt t="14227" x="4243388" y="2309813"/>
          <p14:tracePt t="14244" x="4233863" y="2314575"/>
          <p14:tracePt t="14260" x="4229100" y="2319338"/>
          <p14:tracePt t="14277" x="4224338" y="2324100"/>
          <p14:tracePt t="14322" x="4233863" y="2324100"/>
          <p14:tracePt t="14329" x="4248150" y="2324100"/>
          <p14:tracePt t="14336" x="4257675" y="2314575"/>
          <p14:tracePt t="14344" x="4267200" y="2309813"/>
          <p14:tracePt t="14360" x="4291013" y="2295525"/>
          <p14:tracePt t="14377" x="4310063" y="2276475"/>
          <p14:tracePt t="14394" x="4329113" y="2262188"/>
          <p14:tracePt t="14411" x="4333875" y="2257425"/>
          <p14:tracePt t="14427" x="4343400" y="2247900"/>
          <p14:tracePt t="14506" x="4338638" y="2247900"/>
          <p14:tracePt t="14512" x="4329113" y="2247900"/>
          <p14:tracePt t="14520" x="4319588" y="2247900"/>
          <p14:tracePt t="14528" x="4300538" y="2252663"/>
          <p14:tracePt t="14544" x="4252913" y="2295525"/>
          <p14:tracePt t="14561" x="4214813" y="2333625"/>
          <p14:tracePt t="14578" x="4162425" y="2386013"/>
          <p14:tracePt t="14594" x="4138613" y="2414588"/>
          <p14:tracePt t="14611" x="4124325" y="2452688"/>
          <p14:tracePt t="14627" x="4114800" y="2495550"/>
          <p14:tracePt t="14644" x="4114800" y="2571750"/>
          <p14:tracePt t="14661" x="4133850" y="2624138"/>
          <p14:tracePt t="14677" x="4152900" y="2652713"/>
          <p14:tracePt t="14694" x="4181475" y="2676525"/>
          <p14:tracePt t="14710" x="4233863" y="2709863"/>
          <p14:tracePt t="14727" x="4267200" y="2728913"/>
          <p14:tracePt t="14744" x="4314825" y="2733675"/>
          <p14:tracePt t="14760" x="4357688" y="2738438"/>
          <p14:tracePt t="14777" x="4424363" y="2738438"/>
          <p14:tracePt t="14794" x="4476750" y="2733675"/>
          <p14:tracePt t="14811" x="4519613" y="2724150"/>
          <p14:tracePt t="14828" x="4572000" y="2700338"/>
          <p14:tracePt t="14844" x="4605338" y="2676525"/>
          <p14:tracePt t="14860" x="4633913" y="2657475"/>
          <p14:tracePt t="14877" x="4657725" y="2628900"/>
          <p14:tracePt t="14894" x="4691063" y="2571750"/>
          <p14:tracePt t="14911" x="4700588" y="2533650"/>
          <p14:tracePt t="14927" x="4700588" y="2500313"/>
          <p14:tracePt t="14944" x="4681538" y="2462213"/>
          <p14:tracePt t="14960" x="4633913" y="2386013"/>
          <p14:tracePt t="14977" x="4605338" y="2357438"/>
          <p14:tracePt t="14994" x="4576763" y="2338388"/>
          <p14:tracePt t="15011" x="4505325" y="2324100"/>
          <p14:tracePt t="15027" x="4452938" y="2333625"/>
          <p14:tracePt t="15044" x="4419600" y="2352675"/>
          <p14:tracePt t="15060" x="4381500" y="2366963"/>
          <p14:tracePt t="15077" x="4338638" y="2390775"/>
          <p14:tracePt t="15094" x="4324350" y="2395538"/>
          <p14:tracePt t="15110" x="4319588" y="2400300"/>
          <p14:tracePt t="15127" x="4314825" y="2400300"/>
          <p14:tracePt t="15144" x="4310063" y="2400300"/>
          <p14:tracePt t="15160" x="4310063" y="2405063"/>
          <p14:tracePt t="15177" x="4305300" y="2409825"/>
          <p14:tracePt t="15194" x="4295775" y="2428875"/>
          <p14:tracePt t="15210" x="4267200" y="2447925"/>
          <p14:tracePt t="15227" x="4219575" y="2471738"/>
          <p14:tracePt t="15244" x="4133850" y="2509838"/>
          <p14:tracePt t="15260" x="3967163" y="2581275"/>
          <p14:tracePt t="15277" x="3857625" y="2619375"/>
          <p14:tracePt t="15294" x="3771900" y="2643188"/>
          <p14:tracePt t="15310" x="3709988" y="2667000"/>
          <p14:tracePt t="15328" x="3633788" y="2671763"/>
          <p14:tracePt t="15346" x="3586163" y="2671763"/>
          <p14:tracePt t="15361" x="3543300" y="2671763"/>
          <p14:tracePt t="15377" x="3514725" y="2662238"/>
          <p14:tracePt t="15394" x="3471863" y="2652713"/>
          <p14:tracePt t="15411" x="3452813" y="2652713"/>
          <p14:tracePt t="15428" x="3429000" y="2652713"/>
          <p14:tracePt t="15446" x="3381375" y="2652713"/>
          <p14:tracePt t="15462" x="3348038" y="2652713"/>
          <p14:tracePt t="15478" x="3305175" y="2652713"/>
          <p14:tracePt t="15497" x="3228975" y="2652713"/>
          <p14:tracePt t="15511" x="3186113" y="2662238"/>
          <p14:tracePt t="15528" x="3148013" y="2667000"/>
          <p14:tracePt t="15534" x="3124200" y="2667000"/>
          <p14:tracePt t="15547" x="3090863" y="2671763"/>
          <p14:tracePt t="15560" x="3076575" y="2671763"/>
          <p14:tracePt t="15577" x="3024188" y="2671763"/>
          <p14:tracePt t="15594" x="2995613" y="2671763"/>
          <p14:tracePt t="15610" x="2976563" y="2671763"/>
          <p14:tracePt t="15627" x="2962275" y="2671763"/>
          <p14:tracePt t="15644" x="2947988" y="2671763"/>
          <p14:tracePt t="15660" x="2943225" y="2671763"/>
          <p14:tracePt t="15677" x="2938463" y="2671763"/>
          <p14:tracePt t="15694" x="2928938" y="2671763"/>
          <p14:tracePt t="15732" x="2933700" y="2667000"/>
          <p14:tracePt t="15744" x="2943225" y="2667000"/>
          <p14:tracePt t="15761" x="3038475" y="2657475"/>
          <p14:tracePt t="15777" x="3119438" y="2647950"/>
          <p14:tracePt t="15794" x="3186113" y="2647950"/>
          <p14:tracePt t="15812" x="3267075" y="2647950"/>
          <p14:tracePt t="15830" x="3300413" y="2647950"/>
          <p14:tracePt t="15846" x="3314700" y="2647950"/>
          <p14:tracePt t="15861" x="3324225" y="2647950"/>
          <p14:tracePt t="15878" x="3333750" y="2647950"/>
          <p14:tracePt t="15898" x="3343275" y="2647950"/>
          <p14:tracePt t="17324" x="3290888" y="2647950"/>
          <p14:tracePt t="17331" x="3200400" y="2638425"/>
          <p14:tracePt t="17344" x="3109913" y="2628900"/>
          <p14:tracePt t="17361" x="2909888" y="2628900"/>
          <p14:tracePt t="17377" x="2805113" y="2633663"/>
          <p14:tracePt t="17394" x="2724150" y="2638425"/>
          <p14:tracePt t="17427" x="2605088" y="2638425"/>
          <p14:tracePt t="17460" x="2576513" y="2638425"/>
          <p14:tracePt t="17477" x="2571750" y="2638425"/>
          <p14:tracePt t="17494" x="2562225" y="2638425"/>
          <p14:tracePt t="17510" x="2557463" y="2638425"/>
          <p14:tracePt t="17527" x="2547938" y="2638425"/>
          <p14:tracePt t="17544" x="2538413" y="2643188"/>
          <p14:tracePt t="17560" x="2495550" y="2662238"/>
          <p14:tracePt t="17577" x="2452688" y="2681288"/>
          <p14:tracePt t="17594" x="2376488" y="2709863"/>
          <p14:tracePt t="17611" x="2224088" y="2752725"/>
          <p14:tracePt t="17627" x="2128838" y="2776538"/>
          <p14:tracePt t="17644" x="2038350" y="2781300"/>
          <p14:tracePt t="17660" x="1943100" y="2790825"/>
          <p14:tracePt t="17677" x="1785938" y="2790825"/>
          <p14:tracePt t="17694" x="1714500" y="2781300"/>
          <p14:tracePt t="17710" x="1666875" y="2757488"/>
          <p14:tracePt t="17727" x="1628775" y="2695575"/>
          <p14:tracePt t="17744" x="1576388" y="2605088"/>
          <p14:tracePt t="17760" x="1571625" y="2552700"/>
          <p14:tracePt t="17777" x="1571625" y="2509838"/>
          <p14:tracePt t="17794" x="1595438" y="2466975"/>
          <p14:tracePt t="17810" x="1652588" y="2424113"/>
          <p14:tracePt t="17827" x="1747838" y="2395538"/>
          <p14:tracePt t="17844" x="1819275" y="2395538"/>
          <p14:tracePt t="17860" x="1928813" y="2405063"/>
          <p14:tracePt t="17877" x="1990725" y="2424113"/>
          <p14:tracePt t="17894" x="2047875" y="2457450"/>
          <p14:tracePt t="17912" x="2100263" y="2509838"/>
          <p14:tracePt t="17928" x="2119313" y="2538413"/>
          <p14:tracePt t="17944" x="2128838" y="2566988"/>
          <p14:tracePt t="17961" x="2133600" y="2590800"/>
          <p14:tracePt t="17978" x="2133600" y="2609850"/>
          <p14:tracePt t="17994" x="2133600" y="2619375"/>
          <p14:tracePt t="18028" x="2133600" y="2624138"/>
          <p14:tracePt t="18044" x="2133600" y="2628900"/>
          <p14:tracePt t="18060" x="2133600" y="2633663"/>
          <p14:tracePt t="18077" x="2143125" y="2638425"/>
          <p14:tracePt t="18093" x="2176463" y="2643188"/>
          <p14:tracePt t="18110" x="2295525" y="2657475"/>
          <p14:tracePt t="18127" x="2452688" y="2676525"/>
          <p14:tracePt t="18144" x="2619375" y="2676525"/>
          <p14:tracePt t="18160" x="2767013" y="2676525"/>
          <p14:tracePt t="18177" x="2986088" y="2676525"/>
          <p14:tracePt t="18193" x="3100388" y="2662238"/>
          <p14:tracePt t="18210" x="3186113" y="2647950"/>
          <p14:tracePt t="18227" x="3267075" y="2628900"/>
          <p14:tracePt t="18244" x="3300413" y="2619375"/>
          <p14:tracePt t="18260" x="3328988" y="2614613"/>
          <p14:tracePt t="18277" x="3348038" y="2614613"/>
          <p14:tracePt t="18294" x="3362325" y="2614613"/>
          <p14:tracePt t="18310" x="3367088" y="2614613"/>
          <p14:tracePt t="18327" x="3371850" y="2614613"/>
          <p14:tracePt t="18382" x="3367088" y="2614613"/>
          <p14:tracePt t="18389" x="3352800" y="2609850"/>
          <p14:tracePt t="18396" x="3300413" y="2600325"/>
          <p14:tracePt t="18410" x="3109913" y="2581275"/>
          <p14:tracePt t="18427" x="2924175" y="2576513"/>
          <p14:tracePt t="18444" x="2733675" y="2576513"/>
          <p14:tracePt t="18460" x="2538413" y="2576513"/>
          <p14:tracePt t="18477" x="2314575" y="2566988"/>
          <p14:tracePt t="18494" x="2176463" y="2547938"/>
          <p14:tracePt t="18510" x="2085975" y="2547938"/>
          <p14:tracePt t="18527" x="2028825" y="2547938"/>
          <p14:tracePt t="18529" x="2000250" y="2547938"/>
          <p14:tracePt t="18544" x="1966913" y="2547938"/>
          <p14:tracePt t="18560" x="1943100" y="2547938"/>
          <p14:tracePt t="18577" x="1924050" y="2547938"/>
          <p14:tracePt t="18594" x="1914525" y="2547938"/>
          <p14:tracePt t="18610" x="1895475" y="2547938"/>
          <p14:tracePt t="18627" x="1881188" y="2552700"/>
          <p14:tracePt t="18644" x="1876425" y="2552700"/>
          <p14:tracePt t="18661" x="1866900" y="2557463"/>
          <p14:tracePt t="18677" x="1862138" y="2562225"/>
          <p14:tracePt t="19632" x="1862138" y="2566988"/>
          <p14:tracePt t="19639" x="1862138" y="2571750"/>
          <p14:tracePt t="19857" x="1866900" y="2605088"/>
          <p14:tracePt t="19865" x="1876425" y="2662238"/>
          <p14:tracePt t="19877" x="1890713" y="2709863"/>
          <p14:tracePt t="19894" x="1995488" y="2986088"/>
          <p14:tracePt t="19910" x="2105025" y="3248025"/>
          <p14:tracePt t="19927" x="2190750" y="3390900"/>
          <p14:tracePt t="19960" x="2438400" y="3886200"/>
          <p14:tracePt t="19994" x="2633663" y="4248150"/>
          <p14:tracePt t="20011" x="2728913" y="4429125"/>
          <p14:tracePt t="20027" x="2767013" y="4486275"/>
          <p14:tracePt t="20043" x="2781300" y="4514850"/>
          <p14:tracePt t="20060" x="2795588" y="4533900"/>
          <p14:tracePt t="20077" x="2805113" y="4543425"/>
          <p14:tracePt t="20093" x="2805113" y="4552950"/>
          <p14:tracePt t="20110" x="2805113" y="4557713"/>
          <p14:tracePt t="20335" x="2805113" y="4595813"/>
          <p14:tracePt t="20342" x="2809875" y="4619625"/>
          <p14:tracePt t="20349" x="2809875" y="4643438"/>
          <p14:tracePt t="20360" x="2809875" y="4672013"/>
          <p14:tracePt t="20377" x="2809875" y="4705350"/>
          <p14:tracePt t="20393" x="2809875" y="4752975"/>
          <p14:tracePt t="20410" x="2805113" y="4786313"/>
          <p14:tracePt t="20427" x="2795588" y="4829175"/>
          <p14:tracePt t="20443" x="2786063" y="4881563"/>
          <p14:tracePt t="20460" x="2776538" y="4938713"/>
          <p14:tracePt t="20477" x="2771775" y="4953000"/>
          <p14:tracePt t="20493" x="2771775" y="4962525"/>
          <p14:tracePt t="20510" x="2771775" y="4972050"/>
          <p14:tracePt t="20563" x="2776538" y="4967288"/>
          <p14:tracePt t="20570" x="2781300" y="4962525"/>
          <p14:tracePt t="20577" x="2786063" y="4953000"/>
          <p14:tracePt t="20593" x="2805113" y="4929188"/>
          <p14:tracePt t="20610" x="2824163" y="4895850"/>
          <p14:tracePt t="20627" x="2838450" y="4881563"/>
          <p14:tracePt t="20643" x="2857500" y="4862513"/>
          <p14:tracePt t="20660" x="2876550" y="4857750"/>
          <p14:tracePt t="20677" x="2881313" y="4852988"/>
          <p14:tracePt t="20693" x="2886075" y="4843463"/>
          <p14:tracePt t="20710" x="2890838" y="4843463"/>
          <p14:tracePt t="20727" x="2890838" y="4838700"/>
          <p14:tracePt t="20743" x="2890838" y="4833938"/>
          <p14:tracePt t="20760" x="2890838" y="4824413"/>
          <p14:tracePt t="20777" x="2881313" y="4810125"/>
          <p14:tracePt t="20793" x="2867025" y="4791075"/>
          <p14:tracePt t="20810" x="2857500" y="4781550"/>
          <p14:tracePt t="20827" x="2847975" y="4772025"/>
          <p14:tracePt t="20843" x="2843213" y="4772025"/>
          <p14:tracePt t="20878" x="2852738" y="4772025"/>
          <p14:tracePt t="20893" x="2890838" y="4772025"/>
          <p14:tracePt t="20910" x="2938463" y="4772025"/>
          <p14:tracePt t="20927" x="3019425" y="4781550"/>
          <p14:tracePt t="20944" x="3181350" y="4805363"/>
          <p14:tracePt t="20960" x="3286125" y="4819650"/>
          <p14:tracePt t="20977" x="3367088" y="4829175"/>
          <p14:tracePt t="20993" x="3438525" y="4838700"/>
          <p14:tracePt t="21010" x="3514725" y="4838700"/>
          <p14:tracePt t="21027" x="3562350" y="4833938"/>
          <p14:tracePt t="21043" x="3600450" y="4824413"/>
          <p14:tracePt t="21060" x="3638550" y="4819650"/>
          <p14:tracePt t="21077" x="3686175" y="4805363"/>
          <p14:tracePt t="21093" x="3705225" y="4800600"/>
          <p14:tracePt t="21110" x="3714750" y="4791075"/>
          <p14:tracePt t="21127" x="3729038" y="4786313"/>
          <p14:tracePt t="21143" x="3738563" y="4772025"/>
          <p14:tracePt t="21160" x="3743325" y="4757738"/>
          <p14:tracePt t="21177" x="3743325" y="4729163"/>
          <p14:tracePt t="21193" x="3709988" y="4643438"/>
          <p14:tracePt t="21210" x="3648075" y="4586288"/>
          <p14:tracePt t="21227" x="3557588" y="4519613"/>
          <p14:tracePt t="21243" x="3462338" y="4471988"/>
          <p14:tracePt t="21260" x="3305175" y="4414838"/>
          <p14:tracePt t="21277" x="3190875" y="4395788"/>
          <p14:tracePt t="21293" x="3086100" y="4391025"/>
          <p14:tracePt t="21310" x="3019425" y="4391025"/>
          <p14:tracePt t="21327" x="2957513" y="4395788"/>
          <p14:tracePt t="21343" x="2933700" y="4410075"/>
          <p14:tracePt t="21360" x="2909888" y="4424363"/>
          <p14:tracePt t="21377" x="2876550" y="4467225"/>
          <p14:tracePt t="21393" x="2847975" y="4514850"/>
          <p14:tracePt t="21410" x="2824163" y="4557713"/>
          <p14:tracePt t="21427" x="2809875" y="4595813"/>
          <p14:tracePt t="21443" x="2795588" y="4629150"/>
          <p14:tracePt t="21460" x="2790825" y="4638675"/>
          <p14:tracePt t="21477" x="2786063" y="4648200"/>
          <p14:tracePt t="21493" x="2786063" y="4652963"/>
          <p14:tracePt t="21510" x="2786063" y="4662488"/>
          <p14:tracePt t="21526" x="2786063" y="4667250"/>
          <p14:tracePt t="21543" x="2800350" y="4676775"/>
          <p14:tracePt t="21560" x="2828925" y="4686300"/>
          <p14:tracePt t="21577" x="2905125" y="4700588"/>
          <p14:tracePt t="21593" x="2967038" y="4700588"/>
          <p14:tracePt t="21610" x="3043238" y="4700588"/>
          <p14:tracePt t="21627" x="3138488" y="4700588"/>
          <p14:tracePt t="21643" x="3186113" y="4700588"/>
          <p14:tracePt t="21660" x="3228975" y="4700588"/>
          <p14:tracePt t="21676" x="3271838" y="4700588"/>
          <p14:tracePt t="21693" x="3328988" y="4695825"/>
          <p14:tracePt t="21710" x="3357563" y="4681538"/>
          <p14:tracePt t="21726" x="3386138" y="4676775"/>
          <p14:tracePt t="21743" x="3424238" y="4662488"/>
          <p14:tracePt t="21760" x="3486150" y="4638675"/>
          <p14:tracePt t="21776" x="3524250" y="4619625"/>
          <p14:tracePt t="21793" x="3562350" y="4610100"/>
          <p14:tracePt t="21810" x="3586163" y="4591050"/>
          <p14:tracePt t="21827" x="3600450" y="4586288"/>
          <p14:tracePt t="21843" x="3605213" y="4576763"/>
          <p14:tracePt t="21860" x="3609975" y="4572000"/>
          <p14:tracePt t="21876" x="3614738" y="4567238"/>
          <p14:tracePt t="21893" x="3619500" y="4552950"/>
          <p14:tracePt t="21910" x="3619500" y="4524375"/>
          <p14:tracePt t="21926" x="3609975" y="4486275"/>
          <p14:tracePt t="21943" x="3576638" y="4433888"/>
          <p14:tracePt t="21960" x="3548063" y="4400550"/>
          <p14:tracePt t="21976" x="3500438" y="4376738"/>
          <p14:tracePt t="21993" x="3448050" y="4357688"/>
          <p14:tracePt t="22010" x="3357563" y="4333875"/>
          <p14:tracePt t="22027" x="3309938" y="4329113"/>
          <p14:tracePt t="22043" x="3267075" y="4329113"/>
          <p14:tracePt t="22060" x="3205163" y="4329113"/>
          <p14:tracePt t="22077" x="3176588" y="4329113"/>
          <p14:tracePt t="22093" x="3138488" y="4338638"/>
          <p14:tracePt t="22110" x="3109913" y="4343400"/>
          <p14:tracePt t="22127" x="3071813" y="4352925"/>
          <p14:tracePt t="22143" x="3048000" y="4362450"/>
          <p14:tracePt t="22160" x="3028950" y="4367213"/>
          <p14:tracePt t="22177" x="3005138" y="4381500"/>
          <p14:tracePt t="22193" x="2986088" y="4395788"/>
          <p14:tracePt t="22210" x="2971800" y="4419600"/>
          <p14:tracePt t="22226" x="2957513" y="4443413"/>
          <p14:tracePt t="22243" x="2938463" y="4476750"/>
          <p14:tracePt t="22260" x="2924175" y="4500563"/>
          <p14:tracePt t="22276" x="2924175" y="4514850"/>
          <p14:tracePt t="22293" x="2924175" y="4529138"/>
          <p14:tracePt t="22310" x="2924175" y="4548188"/>
          <p14:tracePt t="22327" x="2933700" y="4567238"/>
          <p14:tracePt t="22343" x="2947988" y="4581525"/>
          <p14:tracePt t="22360" x="2976563" y="4605338"/>
          <p14:tracePt t="22376" x="3038475" y="4629150"/>
          <p14:tracePt t="22393" x="3076575" y="4648200"/>
          <p14:tracePt t="22410" x="3114675" y="4652963"/>
          <p14:tracePt t="22427" x="3133725" y="4667250"/>
          <p14:tracePt t="22443" x="3162300" y="4676775"/>
          <p14:tracePt t="22460" x="3176588" y="4676775"/>
          <p14:tracePt t="22476" x="3186113" y="4676775"/>
          <p14:tracePt t="22493" x="3200400" y="4676775"/>
          <p14:tracePt t="22510" x="3209925" y="4676775"/>
          <p14:tracePt t="22526" x="3219450" y="4676775"/>
          <p14:tracePt t="22543" x="3233738" y="4676775"/>
          <p14:tracePt t="22560" x="3252788" y="4676775"/>
          <p14:tracePt t="22576" x="3267075" y="4676775"/>
          <p14:tracePt t="22593" x="3286125" y="4676775"/>
          <p14:tracePt t="22610" x="3300413" y="4676775"/>
          <p14:tracePt t="22627" x="3338513" y="4676775"/>
          <p14:tracePt t="22643" x="3367088" y="4676775"/>
          <p14:tracePt t="22660" x="3400425" y="4676775"/>
          <p14:tracePt t="22677" x="3433763" y="4676775"/>
          <p14:tracePt t="22693" x="3457575" y="4676775"/>
          <p14:tracePt t="22710" x="3476625" y="4676775"/>
          <p14:tracePt t="22726" x="3500438" y="4676775"/>
          <p14:tracePt t="22743" x="3519488" y="4676775"/>
          <p14:tracePt t="22760" x="3529013" y="4676775"/>
          <p14:tracePt t="22776" x="3543300" y="4676775"/>
          <p14:tracePt t="22793" x="3557588" y="4676775"/>
          <p14:tracePt t="22810" x="3576638" y="4676775"/>
          <p14:tracePt t="22826" x="3590925" y="4676775"/>
          <p14:tracePt t="22843" x="3605213" y="4672013"/>
          <p14:tracePt t="22860" x="3629025" y="4672013"/>
          <p14:tracePt t="22876" x="3643313" y="4667250"/>
          <p14:tracePt t="22893" x="3648075" y="4667250"/>
          <p14:tracePt t="22910" x="3657600" y="4662488"/>
          <p14:tracePt t="22926" x="3667125" y="4657725"/>
          <p14:tracePt t="22943" x="3671888" y="4652963"/>
          <p14:tracePt t="22960" x="3676650" y="4643438"/>
          <p14:tracePt t="22976" x="3686175" y="4638675"/>
          <p14:tracePt t="22993" x="3695700" y="4624388"/>
          <p14:tracePt t="23010" x="3695700" y="4614863"/>
          <p14:tracePt t="23027" x="3695700" y="4600575"/>
          <p14:tracePt t="23043" x="3695700" y="4586288"/>
          <p14:tracePt t="23060" x="3686175" y="4552950"/>
          <p14:tracePt t="23076" x="3676650" y="4538663"/>
          <p14:tracePt t="23093" x="3667125" y="4524375"/>
          <p14:tracePt t="23110" x="3624263" y="4500563"/>
          <p14:tracePt t="23126" x="3590925" y="4481513"/>
          <p14:tracePt t="23143" x="3543300" y="4471988"/>
          <p14:tracePt t="23160" x="3500438" y="4452938"/>
          <p14:tracePt t="23176" x="3429000" y="4433888"/>
          <p14:tracePt t="23193" x="3400425" y="4424363"/>
          <p14:tracePt t="23210" x="3381375" y="4419600"/>
          <p14:tracePt t="23226" x="3357563" y="4419600"/>
          <p14:tracePt t="23243" x="3319463" y="4419600"/>
          <p14:tracePt t="23260" x="3295650" y="4419600"/>
          <p14:tracePt t="23276" x="3262313" y="4419600"/>
          <p14:tracePt t="23293" x="3214688" y="4433888"/>
          <p14:tracePt t="23310" x="3186113" y="4438650"/>
          <p14:tracePt t="23326" x="3152775" y="4448175"/>
          <p14:tracePt t="23343" x="3119438" y="4467225"/>
          <p14:tracePt t="23360" x="3076575" y="4491038"/>
          <p14:tracePt t="23376" x="3052763" y="4510088"/>
          <p14:tracePt t="23393" x="3038475" y="4519613"/>
          <p14:tracePt t="23410" x="3019425" y="4538663"/>
          <p14:tracePt t="23426" x="2995613" y="4572000"/>
          <p14:tracePt t="23443" x="2986088" y="4586288"/>
          <p14:tracePt t="23460" x="2976563" y="4610100"/>
          <p14:tracePt t="23476" x="2976563" y="4624388"/>
          <p14:tracePt t="23493" x="2976563" y="4643438"/>
          <p14:tracePt t="23510" x="2976563" y="4662488"/>
          <p14:tracePt t="23526" x="2986088" y="4672013"/>
          <p14:tracePt t="23543" x="3024188" y="4691063"/>
          <p14:tracePt t="23560" x="3062288" y="4705350"/>
          <p14:tracePt t="23576" x="3086100" y="4714875"/>
          <p14:tracePt t="23593" x="3105150" y="4714875"/>
          <p14:tracePt t="23610" x="3124200" y="4714875"/>
          <p14:tracePt t="23626" x="3128963" y="4714875"/>
          <p14:tracePt t="23643" x="3138488" y="4714875"/>
          <p14:tracePt t="23676" x="3143250" y="4714875"/>
          <p14:tracePt t="23793" x="3148013" y="4714875"/>
          <p14:tracePt t="24065" x="3114675" y="4714875"/>
          <p14:tracePt t="24072" x="3071813" y="4724400"/>
          <p14:tracePt t="24080" x="3005138" y="4724400"/>
          <p14:tracePt t="24093" x="2933700" y="4724400"/>
          <p14:tracePt t="24110" x="2733675" y="4710113"/>
          <p14:tracePt t="24126" x="2581275" y="4667250"/>
          <p14:tracePt t="24143" x="2433638" y="4624388"/>
          <p14:tracePt t="24176" x="2176463" y="4510088"/>
          <p14:tracePt t="24210" x="2043113" y="4433888"/>
          <p14:tracePt t="24226" x="1966913" y="4400550"/>
          <p14:tracePt t="24243" x="1928813" y="4391025"/>
          <p14:tracePt t="24260" x="1890713" y="4371975"/>
          <p14:tracePt t="24276" x="1862138" y="4352925"/>
          <p14:tracePt t="24293" x="1828800" y="4338638"/>
          <p14:tracePt t="24310" x="1809750" y="4333875"/>
          <p14:tracePt t="24326" x="1795463" y="4324350"/>
          <p14:tracePt t="24343" x="1785938" y="4319588"/>
          <p14:tracePt t="24360" x="1781175" y="4319588"/>
          <p14:tracePt t="24376" x="1771650" y="4319588"/>
          <p14:tracePt t="25027" x="1809750" y="4357688"/>
          <p14:tracePt t="25034" x="1881188" y="4419600"/>
          <p14:tracePt t="25043" x="1952625" y="4491038"/>
          <p14:tracePt t="25060" x="2133600" y="4652963"/>
          <p14:tracePt t="25076" x="2290763" y="4781550"/>
          <p14:tracePt t="25093" x="2519363" y="4948238"/>
          <p14:tracePt t="25126" x="2771775" y="5124450"/>
          <p14:tracePt t="25160" x="2909888" y="5267325"/>
          <p14:tracePt t="25176" x="2943225" y="5305425"/>
          <p14:tracePt t="25193" x="2967038" y="5329238"/>
          <p14:tracePt t="25210" x="3000375" y="5362575"/>
          <p14:tracePt t="25226" x="3009900" y="5376863"/>
          <p14:tracePt t="25243" x="3019425" y="5395913"/>
          <p14:tracePt t="25260" x="3028950" y="5400675"/>
          <p14:tracePt t="25276" x="3033713" y="5410200"/>
          <p14:tracePt t="25293" x="3033713" y="5414963"/>
          <p14:tracePt t="25310" x="3038475" y="5424488"/>
          <p14:tracePt t="25326" x="3043238" y="5434013"/>
          <p14:tracePt t="25343" x="3062288" y="5462588"/>
          <p14:tracePt t="25360" x="3071813" y="5491163"/>
          <p14:tracePt t="25376" x="3086100" y="5505450"/>
          <p14:tracePt t="25393" x="3086100" y="5514975"/>
          <p14:tracePt t="25410" x="3086100" y="5524500"/>
          <p14:tracePt t="25426" x="3086100" y="5529263"/>
          <p14:tracePt t="25776" x="3138488" y="5529263"/>
          <p14:tracePt t="25783" x="3214688" y="5524500"/>
          <p14:tracePt t="25793" x="3305175" y="5514975"/>
          <p14:tracePt t="25810" x="3471863" y="5505450"/>
          <p14:tracePt t="25827" x="3629025" y="5505450"/>
          <p14:tracePt t="25843" x="3733800" y="5500688"/>
          <p14:tracePt t="25860" x="3824288" y="5500688"/>
          <p14:tracePt t="25876" x="3871913" y="5500688"/>
          <p14:tracePt t="25893" x="3919538" y="5500688"/>
          <p14:tracePt t="25910" x="3938588" y="5500688"/>
          <p14:tracePt t="25926" x="3948113" y="5500688"/>
          <p14:tracePt t="25943" x="3957638" y="5500688"/>
          <p14:tracePt t="25960" x="3967163" y="5500688"/>
          <p14:tracePt t="26172" x="3948113" y="5519738"/>
          <p14:tracePt t="26180" x="3910013" y="5553075"/>
          <p14:tracePt t="26193" x="3857625" y="5586413"/>
          <p14:tracePt t="26210" x="3709988" y="5667375"/>
          <p14:tracePt t="26226" x="3624263" y="5700713"/>
          <p14:tracePt t="26243" x="3562350" y="5715000"/>
          <p14:tracePt t="26260" x="3495675" y="5738813"/>
          <p14:tracePt t="26276" x="3467100" y="5743575"/>
          <p14:tracePt t="26293" x="3438525" y="5753100"/>
          <p14:tracePt t="26310" x="3405188" y="5757863"/>
          <p14:tracePt t="26326" x="3362325" y="5762625"/>
          <p14:tracePt t="26343" x="3333750" y="5772150"/>
          <p14:tracePt t="26359" x="3309938" y="5781675"/>
          <p14:tracePt t="26376" x="3276600" y="5786438"/>
          <p14:tracePt t="26393" x="3228975" y="5795963"/>
          <p14:tracePt t="26409" x="3200400" y="5815013"/>
          <p14:tracePt t="26426" x="3167063" y="5829300"/>
          <p14:tracePt t="26443" x="3148013" y="5834063"/>
          <p14:tracePt t="26459" x="3114675" y="5843588"/>
          <p14:tracePt t="26476" x="3095625" y="5853113"/>
          <p14:tracePt t="26493" x="3076575" y="5867400"/>
          <p14:tracePt t="26510" x="3038475" y="5891213"/>
          <p14:tracePt t="26526" x="3009900" y="5900738"/>
          <p14:tracePt t="26543" x="2986088" y="5919788"/>
          <p14:tracePt t="26560" x="2967038" y="5929313"/>
          <p14:tracePt t="26576" x="2943225" y="5953125"/>
          <p14:tracePt t="26593" x="2928938" y="5957888"/>
          <p14:tracePt t="26609" x="2914650" y="5967413"/>
          <p14:tracePt t="26626" x="2909888" y="5972175"/>
          <p14:tracePt t="26643" x="2900363" y="5976938"/>
          <p14:tracePt t="26659" x="2895600" y="5981700"/>
          <p14:tracePt t="26676" x="2890838" y="5981700"/>
          <p14:tracePt t="26716" x="2890838" y="5986463"/>
          <p14:tracePt t="26730" x="2890838" y="5991225"/>
          <p14:tracePt t="26743" x="2900363" y="5995988"/>
          <p14:tracePt t="26759" x="2981325" y="6024563"/>
          <p14:tracePt t="26776" x="3090863" y="6048375"/>
          <p14:tracePt t="26793" x="3248025" y="6072188"/>
          <p14:tracePt t="26809" x="3405188" y="6081713"/>
          <p14:tracePt t="26826" x="3571875" y="6081713"/>
          <p14:tracePt t="26843" x="3686175" y="6081713"/>
          <p14:tracePt t="26860" x="3776663" y="6081713"/>
          <p14:tracePt t="26876" x="3852863" y="6081713"/>
          <p14:tracePt t="26893" x="3933825" y="6091238"/>
          <p14:tracePt t="26909" x="3962400" y="6091238"/>
          <p14:tracePt t="26926" x="3976688" y="6091238"/>
          <p14:tracePt t="26943" x="3990975" y="6091238"/>
          <p14:tracePt t="26959" x="3995738" y="6091238"/>
          <p14:tracePt t="26976" x="4000500" y="6091238"/>
          <p14:tracePt t="27671" x="3952875" y="6096000"/>
          <p14:tracePt t="27678" x="3886200" y="6096000"/>
          <p14:tracePt t="27686" x="3819525" y="6096000"/>
          <p14:tracePt t="27694" x="3762375" y="6091238"/>
          <p14:tracePt t="27711" x="3648075" y="6086475"/>
          <p14:tracePt t="27726" x="3576638" y="6072188"/>
          <p14:tracePt t="27759" x="3386138" y="6048375"/>
          <p14:tracePt t="27793" x="3205163" y="6048375"/>
          <p14:tracePt t="27810" x="3109913" y="6043613"/>
          <p14:tracePt t="27826" x="3067050" y="6043613"/>
          <p14:tracePt t="27843" x="3038475" y="6043613"/>
          <p14:tracePt t="27860" x="3028950" y="6043613"/>
          <p14:tracePt t="27876" x="3019425" y="6043613"/>
          <p14:tracePt t="27893" x="3014663" y="6043613"/>
          <p14:tracePt t="27926" x="3019425" y="6043613"/>
          <p14:tracePt t="27943" x="3148013" y="6034088"/>
          <p14:tracePt t="27959" x="3295650" y="6029325"/>
          <p14:tracePt t="27976" x="3429000" y="6019800"/>
          <p14:tracePt t="27993" x="3638550" y="6019800"/>
          <p14:tracePt t="28010" x="3752850" y="6010275"/>
          <p14:tracePt t="28026" x="3824288" y="6010275"/>
          <p14:tracePt t="28043" x="3857625" y="6010275"/>
          <p14:tracePt t="28060" x="3871913" y="6010275"/>
          <p14:tracePt t="28076" x="3876675" y="6010275"/>
          <p14:tracePt t="28093" x="3886200" y="6010275"/>
          <p14:tracePt t="28109" x="3890963" y="6010275"/>
          <p14:tracePt t="28126" x="3895725" y="6010275"/>
          <p14:tracePt t="28349" x="3886200" y="5934075"/>
          <p14:tracePt t="28368" x="3805238" y="5314950"/>
          <p14:tracePt t="28392" x="3709988" y="4624388"/>
          <p14:tracePt t="28410" x="3667125" y="4400550"/>
          <p14:tracePt t="28428" x="3605213" y="3957638"/>
          <p14:tracePt t="28443" x="3576638" y="3800475"/>
          <p14:tracePt t="28459" x="3557588" y="3643313"/>
          <p14:tracePt t="28476" x="3543300" y="3495675"/>
          <p14:tracePt t="28493" x="3529013" y="3390900"/>
          <p14:tracePt t="28509" x="3529013" y="3352800"/>
          <p14:tracePt t="28527" x="3529013" y="3338513"/>
          <p14:tracePt t="28543" x="3529013" y="3328988"/>
          <p14:tracePt t="28560" x="3529013" y="3319463"/>
          <p14:tracePt t="28576" x="3529013" y="3314700"/>
          <p14:tracePt t="28593" x="3529013" y="3309938"/>
          <p14:tracePt t="28610" x="3529013" y="3300413"/>
          <p14:tracePt t="28626" x="3533775" y="3286125"/>
          <p14:tracePt t="28643" x="3548063" y="3271838"/>
          <p14:tracePt t="28659" x="3586163" y="3257550"/>
          <p14:tracePt t="28676" x="3648075" y="3257550"/>
          <p14:tracePt t="28693" x="3676650" y="3257550"/>
          <p14:tracePt t="28709" x="3705225" y="3267075"/>
          <p14:tracePt t="28726" x="3719513" y="3271838"/>
          <p14:tracePt t="28743" x="3729038" y="3286125"/>
          <p14:tracePt t="28759" x="3729038" y="3314700"/>
          <p14:tracePt t="28776" x="3729038" y="3357563"/>
          <p14:tracePt t="28793" x="3690938" y="3438525"/>
          <p14:tracePt t="28809" x="3633788" y="3490913"/>
          <p14:tracePt t="28826" x="3557588" y="3538538"/>
          <p14:tracePt t="28843" x="3457575" y="3586163"/>
          <p14:tracePt t="28863" x="3238500" y="3657600"/>
          <p14:tracePt t="28877" x="3100388" y="3690938"/>
          <p14:tracePt t="28893" x="2995613" y="3700463"/>
          <p14:tracePt t="28910" x="2914650" y="3705225"/>
          <p14:tracePt t="28927" x="2824163" y="3705225"/>
          <p14:tracePt t="28943" x="2776538" y="3690938"/>
          <p14:tracePt t="28959" x="2752725" y="3676650"/>
          <p14:tracePt t="28976" x="2724150" y="3600450"/>
          <p14:tracePt t="28993" x="2728913" y="3438525"/>
          <p14:tracePt t="29009" x="2757488" y="3362325"/>
          <p14:tracePt t="29026" x="2805113" y="3295650"/>
          <p14:tracePt t="29043" x="2886075" y="3233738"/>
          <p14:tracePt t="29059" x="3071813" y="3162300"/>
          <p14:tracePt t="29076" x="3186113" y="3167063"/>
          <p14:tracePt t="29093" x="3267075" y="3181350"/>
          <p14:tracePt t="29109" x="3352800" y="3214688"/>
          <p14:tracePt t="29126" x="3390900" y="3238500"/>
          <p14:tracePt t="29143" x="3414713" y="3276600"/>
          <p14:tracePt t="29159" x="3443288" y="3343275"/>
          <p14:tracePt t="29176" x="3457575" y="3429000"/>
          <p14:tracePt t="29193" x="3457575" y="3467100"/>
          <p14:tracePt t="29209" x="3443288" y="3495675"/>
          <p14:tracePt t="29226" x="3419475" y="3524250"/>
          <p14:tracePt t="29243" x="3314700" y="3586163"/>
          <p14:tracePt t="29259" x="3205163" y="3619500"/>
          <p14:tracePt t="29276" x="3114675" y="3633788"/>
          <p14:tracePt t="29293" x="3019425" y="3633788"/>
          <p14:tracePt t="29309" x="2981325" y="3619500"/>
          <p14:tracePt t="29327" x="2943225" y="3581400"/>
          <p14:tracePt t="29343" x="2895600" y="3481388"/>
          <p14:tracePt t="29359" x="2876550" y="3309938"/>
          <p14:tracePt t="29376" x="2890838" y="3228975"/>
          <p14:tracePt t="29393" x="2938463" y="3138488"/>
          <p14:tracePt t="29409" x="3000375" y="3071813"/>
          <p14:tracePt t="29426" x="3176588" y="3000375"/>
          <p14:tracePt t="29443" x="3290888" y="3014663"/>
          <p14:tracePt t="29460" x="3400425" y="3052763"/>
          <p14:tracePt t="29476" x="3495675" y="3105150"/>
          <p14:tracePt t="29493" x="3595688" y="3176588"/>
          <p14:tracePt t="29510" x="3652838" y="3257550"/>
          <p14:tracePt t="29526" x="3690938" y="3352800"/>
          <p14:tracePt t="29528" x="3700463" y="3390900"/>
          <p14:tracePt t="29543" x="3690938" y="3452813"/>
          <p14:tracePt t="29559" x="3667125" y="3481388"/>
          <p14:tracePt t="29576" x="3619500" y="3524250"/>
          <p14:tracePt t="29593" x="3529013" y="3571875"/>
          <p14:tracePt t="29609" x="3333750" y="3624263"/>
          <p14:tracePt t="29626" x="3228975" y="3633788"/>
          <p14:tracePt t="29643" x="3157538" y="3629025"/>
          <p14:tracePt t="29659" x="3124200" y="3624263"/>
          <p14:tracePt t="29676" x="3095625" y="3614738"/>
          <p14:tracePt t="29693" x="3090863" y="3605213"/>
          <p14:tracePt t="29709" x="3081338" y="3590925"/>
          <p14:tracePt t="29726" x="3081338" y="3581400"/>
          <p14:tracePt t="29760" x="3090863" y="3581400"/>
          <p14:tracePt t="29776" x="3105150" y="3581400"/>
          <p14:tracePt t="29793" x="3138488" y="3586163"/>
          <p14:tracePt t="29809" x="3162300" y="3590925"/>
          <p14:tracePt t="29826" x="3171825" y="3595688"/>
          <p14:tracePt t="29843" x="3181350" y="3605213"/>
          <p14:tracePt t="29859" x="3190875" y="3605213"/>
          <p14:tracePt t="29876" x="3195638" y="3605213"/>
          <p14:tracePt t="29910" x="3200400" y="3605213"/>
          <p14:tracePt t="29970" x="3205163" y="3605213"/>
          <p14:tracePt t="29977" x="3209925" y="3609975"/>
          <p14:tracePt t="29984" x="3209925" y="3614738"/>
          <p14:tracePt t="29993" x="3214688" y="3614738"/>
          <p14:tracePt t="30009" x="3219450" y="3624263"/>
          <p14:tracePt t="30026" x="3228975" y="3629025"/>
          <p14:tracePt t="30027" x="3228975" y="3633788"/>
          <p14:tracePt t="30043" x="3233738" y="3633788"/>
          <p14:tracePt t="30071" x="3238500" y="3638550"/>
          <p14:tracePt t="30079" x="3243263" y="3643313"/>
          <p14:tracePt t="30093" x="3248025" y="3643313"/>
          <p14:tracePt t="30109" x="3290888" y="3657600"/>
          <p14:tracePt t="30126" x="3352800" y="3657600"/>
          <p14:tracePt t="30143" x="3419475" y="3657600"/>
          <p14:tracePt t="30159" x="3514725" y="3648075"/>
          <p14:tracePt t="30176" x="3557588" y="3638550"/>
          <p14:tracePt t="30193" x="3595688" y="3633788"/>
          <p14:tracePt t="30209" x="3609975" y="3633788"/>
          <p14:tracePt t="30226" x="3624263" y="3633788"/>
          <p14:tracePt t="30243" x="3629025" y="3633788"/>
          <p14:tracePt t="30259" x="3633788" y="3633788"/>
          <p14:tracePt t="30299" x="3638550" y="3633788"/>
          <p14:tracePt t="30321" x="3643313" y="3633788"/>
          <p14:tracePt t="30575" x="3681413" y="3633788"/>
          <p14:tracePt t="30587" x="3738563" y="3629025"/>
          <p14:tracePt t="30595" x="3767138" y="3629025"/>
          <p14:tracePt t="30609" x="3795713" y="3629025"/>
          <p14:tracePt t="30626" x="3814763" y="3629025"/>
          <p14:tracePt t="30643" x="3829050" y="3629025"/>
          <p14:tracePt t="30659" x="3838575" y="3629025"/>
          <p14:tracePt t="30676" x="3843338" y="3629025"/>
          <p14:tracePt t="30719" x="3848100" y="3629025"/>
          <p14:tracePt t="30741" x="3852863" y="3629025"/>
          <p14:tracePt t="50435" x="3924300" y="3586163"/>
          <p14:tracePt t="50443" x="4029075" y="3529013"/>
          <p14:tracePt t="50458" x="4229100" y="3433763"/>
          <p14:tracePt t="50475" x="4371975" y="3371850"/>
          <p14:tracePt t="50491" x="4510088" y="3333750"/>
          <p14:tracePt t="50508" x="4643438" y="3328988"/>
          <p14:tracePt t="50524" x="4800600" y="3328988"/>
          <p14:tracePt t="50558" x="4981575" y="3328988"/>
          <p14:tracePt t="50591" x="5276850" y="3300413"/>
          <p14:tracePt t="50608" x="5348288" y="3295650"/>
          <p14:tracePt t="50624" x="5429250" y="3295650"/>
          <p14:tracePt t="50641" x="5529263" y="3295650"/>
          <p14:tracePt t="50658" x="5595938" y="3295650"/>
          <p14:tracePt t="50674" x="5653088" y="3295650"/>
          <p14:tracePt t="50691" x="5715000" y="3305175"/>
          <p14:tracePt t="50708" x="5791200" y="3319463"/>
          <p14:tracePt t="50724" x="5843588" y="3324225"/>
          <p14:tracePt t="50741" x="5886450" y="3328988"/>
          <p14:tracePt t="50758" x="5924550" y="3343275"/>
          <p14:tracePt t="50774" x="5957888" y="3352800"/>
          <p14:tracePt t="50791" x="5972175" y="3367088"/>
          <p14:tracePt t="50808" x="5986463" y="3376613"/>
          <p14:tracePt t="50825" x="6005513" y="3400425"/>
          <p14:tracePt t="50841" x="6010275" y="3424238"/>
          <p14:tracePt t="50858" x="6015038" y="3448050"/>
          <p14:tracePt t="50874" x="6015038" y="3467100"/>
          <p14:tracePt t="50891" x="6000750" y="3509963"/>
          <p14:tracePt t="50908" x="5976938" y="3548063"/>
          <p14:tracePt t="50924" x="5953125" y="3581400"/>
          <p14:tracePt t="50941" x="5929313" y="3605213"/>
          <p14:tracePt t="50958" x="5886450" y="3643313"/>
          <p14:tracePt t="50974" x="5848350" y="3657600"/>
          <p14:tracePt t="50991" x="5805488" y="3667125"/>
          <p14:tracePt t="51008" x="5700713" y="3681413"/>
          <p14:tracePt t="51024" x="5610225" y="3681413"/>
          <p14:tracePt t="51041" x="5529263" y="3681413"/>
          <p14:tracePt t="51058" x="5448300" y="3681413"/>
          <p14:tracePt t="51074" x="5334000" y="3681413"/>
          <p14:tracePt t="51091" x="5281613" y="3681413"/>
          <p14:tracePt t="51108" x="5233988" y="3681413"/>
          <p14:tracePt t="51124" x="5195888" y="3681413"/>
          <p14:tracePt t="51141" x="5129213" y="3681413"/>
          <p14:tracePt t="51158" x="5081588" y="3681413"/>
          <p14:tracePt t="51174" x="5029200" y="3681413"/>
          <p14:tracePt t="51191" x="4981575" y="3681413"/>
          <p14:tracePt t="51208" x="4881563" y="3681413"/>
          <p14:tracePt t="51224" x="4810125" y="3681413"/>
          <p14:tracePt t="51241" x="4729163" y="3681413"/>
          <p14:tracePt t="51258" x="4624388" y="3695700"/>
          <p14:tracePt t="51274" x="4562475" y="3700463"/>
          <p14:tracePt t="51291" x="4510088" y="3714750"/>
          <p14:tracePt t="51308" x="4471988" y="3714750"/>
          <p14:tracePt t="51324" x="4452938" y="3714750"/>
          <p14:tracePt t="51341" x="4448175" y="3714750"/>
          <p14:tracePt t="51358" x="4443413" y="3714750"/>
          <p14:tracePt t="51471" x="4443413" y="3719513"/>
          <p14:tracePt t="56960" x="4448175" y="3719513"/>
          <p14:tracePt t="56967" x="4467225" y="3719513"/>
          <p14:tracePt t="56975" x="4486275" y="3709988"/>
          <p14:tracePt t="56991" x="4538663" y="3705225"/>
          <p14:tracePt t="57007" x="4586288" y="3700463"/>
          <p14:tracePt t="57024" x="4657725" y="3686175"/>
          <p14:tracePt t="57027" x="4681538" y="3686175"/>
          <p14:tracePt t="57057" x="4810125" y="3686175"/>
          <p14:tracePt t="57090" x="4943475" y="3686175"/>
          <p14:tracePt t="57107" x="5000625" y="3686175"/>
          <p14:tracePt t="57124" x="5053013" y="3686175"/>
          <p14:tracePt t="57140" x="5119688" y="3686175"/>
          <p14:tracePt t="57157" x="5205413" y="3676650"/>
          <p14:tracePt t="57174" x="5253038" y="3676650"/>
          <p14:tracePt t="57191" x="5314950" y="3671888"/>
          <p14:tracePt t="57207" x="5386388" y="3657600"/>
          <p14:tracePt t="57224" x="5491163" y="3643313"/>
          <p14:tracePt t="57240" x="5572125" y="3633788"/>
          <p14:tracePt t="57257" x="5643563" y="3619500"/>
          <p14:tracePt t="57274" x="5743575" y="3590925"/>
          <p14:tracePt t="57291" x="5819775" y="3562350"/>
          <p14:tracePt t="57307" x="5881688" y="3543300"/>
          <p14:tracePt t="57324" x="5943600" y="3519488"/>
          <p14:tracePt t="57341" x="6029325" y="3505200"/>
          <p14:tracePt t="57357" x="6067425" y="3505200"/>
          <p14:tracePt t="57374" x="6105525" y="3514725"/>
          <p14:tracePt t="57391" x="6124575" y="3519488"/>
          <p14:tracePt t="57407" x="6138863" y="3529013"/>
          <p14:tracePt t="57424" x="6148388" y="3533775"/>
          <p14:tracePt t="57440" x="6153150" y="3533775"/>
          <p14:tracePt t="57457" x="6157913" y="3538538"/>
          <p14:tracePt t="57474" x="6157913" y="3548063"/>
          <p14:tracePt t="57491" x="6157913" y="3557588"/>
          <p14:tracePt t="57507" x="6148388" y="3567113"/>
          <p14:tracePt t="57524" x="6038850" y="3619500"/>
          <p14:tracePt t="57541" x="5910263" y="3662363"/>
          <p14:tracePt t="57557" x="5738813" y="3695700"/>
          <p14:tracePt t="57574" x="5548313" y="3714750"/>
          <p14:tracePt t="57591" x="5291138" y="3752850"/>
          <p14:tracePt t="57607" x="5091113" y="3752850"/>
          <p14:tracePt t="57624" x="4914900" y="3752850"/>
          <p14:tracePt t="57641" x="4805363" y="3752850"/>
          <p14:tracePt t="57657" x="4667250" y="3738563"/>
          <p14:tracePt t="57674" x="4605338" y="3738563"/>
          <p14:tracePt t="57691" x="4572000" y="3738563"/>
          <p14:tracePt t="57708" x="4543425" y="3738563"/>
          <p14:tracePt t="57724" x="4538663" y="3738563"/>
          <p14:tracePt t="57741" x="4529138" y="3738563"/>
          <p14:tracePt t="57783" x="4543425" y="3738563"/>
          <p14:tracePt t="57790" x="4557713" y="3738563"/>
          <p14:tracePt t="57807" x="4657725" y="3738563"/>
          <p14:tracePt t="57824" x="4814888" y="3743325"/>
          <p14:tracePt t="57841" x="5057775" y="3743325"/>
          <p14:tracePt t="57857" x="5224463" y="3738563"/>
          <p14:tracePt t="57874" x="5391150" y="3738563"/>
          <p14:tracePt t="57891" x="5524500" y="3738563"/>
          <p14:tracePt t="57907" x="5662613" y="3738563"/>
          <p14:tracePt t="57924" x="5710238" y="3743325"/>
          <p14:tracePt t="57940" x="5753100" y="3748088"/>
          <p14:tracePt t="57957" x="5781675" y="3748088"/>
          <p14:tracePt t="57974" x="5791200" y="3748088"/>
          <p14:tracePt t="57991" x="5795963" y="3748088"/>
          <p14:tracePt t="58007" x="5800725" y="3748088"/>
          <p14:tracePt t="58024" x="5805488" y="3748088"/>
          <p14:tracePt t="58699" x="5743575" y="3748088"/>
          <p14:tracePt t="58707" x="5643563" y="3748088"/>
          <p14:tracePt t="58714" x="5543550" y="3743325"/>
          <p14:tracePt t="58724" x="5429250" y="3733800"/>
          <p14:tracePt t="58740" x="5205413" y="3695700"/>
          <p14:tracePt t="58757" x="5029200" y="3671888"/>
          <p14:tracePt t="58774" x="4786313" y="3609975"/>
          <p14:tracePt t="58807" x="4552950" y="3543300"/>
          <p14:tracePt t="58840" x="4381500" y="3495675"/>
          <p14:tracePt t="58857" x="4329113" y="3486150"/>
          <p14:tracePt t="58874" x="4281488" y="3476625"/>
          <p14:tracePt t="58890" x="4210050" y="3457575"/>
          <p14:tracePt t="58907" x="4167188" y="3448050"/>
          <p14:tracePt t="58924" x="4129088" y="3443288"/>
          <p14:tracePt t="58940" x="4110038" y="3433763"/>
          <p14:tracePt t="58957" x="4081463" y="3424238"/>
          <p14:tracePt t="58974" x="4071938" y="3414713"/>
          <p14:tracePt t="58990" x="4062413" y="3414713"/>
          <p14:tracePt t="59007" x="4052888" y="3414713"/>
          <p14:tracePt t="59024" x="4043363" y="3414713"/>
          <p14:tracePt t="59040" x="4033838" y="3414713"/>
          <p14:tracePt t="59057" x="4010025" y="3414713"/>
          <p14:tracePt t="59074" x="3933825" y="3424238"/>
          <p14:tracePt t="59090" x="3848100" y="3471863"/>
          <p14:tracePt t="59107" x="3748088" y="3538538"/>
          <p14:tracePt t="59124" x="3648075" y="3614738"/>
          <p14:tracePt t="59140" x="3495675" y="3705225"/>
          <p14:tracePt t="59157" x="3395663" y="3762375"/>
          <p14:tracePt t="59174" x="3290888" y="3795713"/>
          <p14:tracePt t="59190" x="3195638" y="3814763"/>
          <p14:tracePt t="59207" x="3081338" y="3829050"/>
          <p14:tracePt t="59224" x="3000375" y="3833813"/>
          <p14:tracePt t="59240" x="2928938" y="3833813"/>
          <p14:tracePt t="59257" x="2833688" y="3833813"/>
          <p14:tracePt t="59274" x="2790825" y="3819525"/>
          <p14:tracePt t="59290" x="2752725" y="3810000"/>
          <p14:tracePt t="59307" x="2724150" y="3790950"/>
          <p14:tracePt t="59324" x="2686050" y="3724275"/>
          <p14:tracePt t="59340" x="2667000" y="3690938"/>
          <p14:tracePt t="59357" x="2652713" y="3643313"/>
          <p14:tracePt t="59374" x="2647950" y="3600450"/>
          <p14:tracePt t="59390" x="2662238" y="3552825"/>
          <p14:tracePt t="59408" x="2705100" y="3495675"/>
          <p14:tracePt t="59424" x="2795588" y="3414713"/>
          <p14:tracePt t="59440" x="2919413" y="3314700"/>
          <p14:tracePt t="59457" x="3119438" y="3209925"/>
          <p14:tracePt t="59474" x="3267075" y="3186113"/>
          <p14:tracePt t="59490" x="3414713" y="3190875"/>
          <p14:tracePt t="59507" x="3548063" y="3233738"/>
          <p14:tracePt t="59524" x="3614738" y="3271838"/>
          <p14:tracePt t="59540" x="3652838" y="3305175"/>
          <p14:tracePt t="59557" x="3681413" y="3328988"/>
          <p14:tracePt t="59574" x="3714750" y="3371850"/>
          <p14:tracePt t="59590" x="3733800" y="3409950"/>
          <p14:tracePt t="59607" x="3743325" y="3457575"/>
          <p14:tracePt t="59624" x="3743325" y="3509963"/>
          <p14:tracePt t="59640" x="3724275" y="3586163"/>
          <p14:tracePt t="59657" x="3700463" y="3624263"/>
          <p14:tracePt t="59674" x="3648075" y="3667125"/>
          <p14:tracePt t="59690" x="3543300" y="3714750"/>
          <p14:tracePt t="59707" x="3343275" y="3757613"/>
          <p14:tracePt t="59724" x="3252788" y="3767138"/>
          <p14:tracePt t="59740" x="3148013" y="3752850"/>
          <p14:tracePt t="59757" x="3014663" y="3709988"/>
          <p14:tracePt t="59774" x="2947988" y="3652838"/>
          <p14:tracePt t="59790" x="2890838" y="3586163"/>
          <p14:tracePt t="59807" x="2847975" y="3519488"/>
          <p14:tracePt t="59824" x="2824163" y="3452813"/>
          <p14:tracePt t="59840" x="2814638" y="3409950"/>
          <p14:tracePt t="59857" x="2824163" y="3357563"/>
          <p14:tracePt t="59874" x="2857500" y="3300413"/>
          <p14:tracePt t="59890" x="2943225" y="3219450"/>
          <p14:tracePt t="59907" x="3019425" y="3176588"/>
          <p14:tracePt t="59924" x="3114675" y="3157538"/>
          <p14:tracePt t="59941" x="3252788" y="3152775"/>
          <p14:tracePt t="59957" x="3314700" y="3176588"/>
          <p14:tracePt t="59974" x="3362325" y="3200400"/>
          <p14:tracePt t="59990" x="3390900" y="3224213"/>
          <p14:tracePt t="60007" x="3419475" y="3262313"/>
          <p14:tracePt t="60024" x="3429000" y="3295650"/>
          <p14:tracePt t="60040" x="3424238" y="3348038"/>
          <p14:tracePt t="60057" x="3400425" y="3405188"/>
          <p14:tracePt t="60074" x="3324225" y="3481388"/>
          <p14:tracePt t="60090" x="3248025" y="3529013"/>
          <p14:tracePt t="60107" x="3171825" y="3557588"/>
          <p14:tracePt t="60124" x="3100388" y="3567113"/>
          <p14:tracePt t="60140" x="2981325" y="3543300"/>
          <p14:tracePt t="60157" x="2924175" y="3505200"/>
          <p14:tracePt t="60174" x="2867025" y="3471863"/>
          <p14:tracePt t="60190" x="2833688" y="3414713"/>
          <p14:tracePt t="60207" x="2805113" y="3367088"/>
          <p14:tracePt t="60224" x="2795588" y="3324225"/>
          <p14:tracePt t="60240" x="2795588" y="3281363"/>
          <p14:tracePt t="60257" x="2814638" y="3224213"/>
          <p14:tracePt t="60274" x="2843213" y="3190875"/>
          <p14:tracePt t="60290" x="2895600" y="3167063"/>
          <p14:tracePt t="60307" x="2957513" y="3162300"/>
          <p14:tracePt t="60324" x="3033713" y="3162300"/>
          <p14:tracePt t="60340" x="3076575" y="3167063"/>
          <p14:tracePt t="60357" x="3095625" y="3181350"/>
          <p14:tracePt t="60374" x="3114675" y="3186113"/>
          <p14:tracePt t="60390" x="3119438" y="3190875"/>
          <p14:tracePt t="60407" x="3124200" y="3190875"/>
          <p14:tracePt t="60423" x="3133725" y="3200400"/>
          <p14:tracePt t="60440" x="3186113" y="3243263"/>
          <p14:tracePt t="60457" x="3281363" y="3290888"/>
          <p14:tracePt t="60474" x="3414713" y="3352800"/>
          <p14:tracePt t="60490" x="3586163" y="3419475"/>
          <p14:tracePt t="60507" x="3862388" y="3529013"/>
          <p14:tracePt t="60524" x="3990975" y="3595688"/>
          <p14:tracePt t="60541" x="4124325" y="3667125"/>
          <p14:tracePt t="60557" x="4252913" y="3729038"/>
          <p14:tracePt t="60574" x="4433888" y="3805238"/>
          <p14:tracePt t="60590" x="4519613" y="3833813"/>
          <p14:tracePt t="60607" x="4591050" y="3852863"/>
          <p14:tracePt t="60624" x="4667250" y="3871913"/>
          <p14:tracePt t="60640" x="4719638" y="3890963"/>
          <p14:tracePt t="60657" x="4767263" y="3910013"/>
          <p14:tracePt t="60674" x="4800600" y="3924300"/>
          <p14:tracePt t="60690" x="4843463" y="3952875"/>
          <p14:tracePt t="60707" x="4857750" y="3967163"/>
          <p14:tracePt t="60925" x="4914900" y="3967163"/>
          <p14:tracePt t="60933" x="4986338" y="3957638"/>
          <p14:tracePt t="60941" x="5062538" y="3957638"/>
          <p14:tracePt t="60957" x="5238750" y="3948113"/>
          <p14:tracePt t="60974" x="5386388" y="3952875"/>
          <p14:tracePt t="60990" x="5524500" y="3971925"/>
          <p14:tracePt t="61007" x="5715000" y="4005263"/>
          <p14:tracePt t="61040" x="5915025" y="4033838"/>
          <p14:tracePt t="61074" x="6067425" y="4043363"/>
          <p14:tracePt t="61090" x="6119813" y="4038600"/>
          <p14:tracePt t="61107" x="6162675" y="4019550"/>
          <p14:tracePt t="61124" x="6219825" y="3995738"/>
          <p14:tracePt t="61140" x="6253163" y="3976688"/>
          <p14:tracePt t="61157" x="6272213" y="3962400"/>
          <p14:tracePt t="61174" x="6291263" y="3938588"/>
          <p14:tracePt t="61190" x="6305550" y="3867150"/>
          <p14:tracePt t="61207" x="6291263" y="3752850"/>
          <p14:tracePt t="61224" x="6224588" y="3643313"/>
          <p14:tracePt t="61240" x="6148388" y="3552825"/>
          <p14:tracePt t="61257" x="5967413" y="3419475"/>
          <p14:tracePt t="61273" x="5805488" y="3357563"/>
          <p14:tracePt t="61290" x="5643563" y="3333750"/>
          <p14:tracePt t="61307" x="5495925" y="3333750"/>
          <p14:tracePt t="61323" x="5410200" y="3357563"/>
          <p14:tracePt t="61340" x="5357813" y="3376613"/>
          <p14:tracePt t="61357" x="5305425" y="3395663"/>
          <p14:tracePt t="61374" x="5272088" y="3433763"/>
          <p14:tracePt t="61390" x="5248275" y="3457575"/>
          <p14:tracePt t="61407" x="5214938" y="3495675"/>
          <p14:tracePt t="61423" x="5176838" y="3571875"/>
          <p14:tracePt t="61440" x="5143500" y="3643313"/>
          <p14:tracePt t="61457" x="5124450" y="3676650"/>
          <p14:tracePt t="61473" x="5114925" y="3695700"/>
          <p14:tracePt t="61490" x="5105400" y="3714750"/>
          <p14:tracePt t="61507" x="5105400" y="3724275"/>
          <p14:tracePt t="61523" x="5105400" y="3729038"/>
          <p14:tracePt t="61540" x="5105400" y="3733800"/>
          <p14:tracePt t="61557" x="5105400" y="3743325"/>
          <p14:tracePt t="61573" x="5105400" y="3752850"/>
          <p14:tracePt t="61608" x="5105400" y="3757613"/>
          <p14:tracePt t="61711" x="5105400" y="3762375"/>
          <p14:tracePt t="61726" x="5110163" y="3771900"/>
          <p14:tracePt t="61968" x="5067300" y="3705225"/>
          <p14:tracePt t="61976" x="4972050" y="3533775"/>
          <p14:tracePt t="61983" x="4852988" y="3228975"/>
          <p14:tracePt t="61992" x="4791075" y="3043238"/>
          <p14:tracePt t="62007" x="4624388" y="2562225"/>
          <p14:tracePt t="62024" x="4510088" y="2133600"/>
          <p14:tracePt t="62027" x="4438650" y="1885950"/>
          <p14:tracePt t="62057" x="4333875" y="1314450"/>
          <p14:tracePt t="62091" x="4276725" y="938213"/>
          <p14:tracePt t="62108" x="4267200" y="862013"/>
          <p14:tracePt t="62123" x="4257675" y="838200"/>
          <p14:tracePt t="62140" x="4252913" y="828675"/>
          <p14:tracePt t="62157" x="4252913" y="823913"/>
          <p14:tracePt t="62174" x="4252913" y="819150"/>
          <p14:tracePt t="62190" x="4248150" y="819150"/>
          <p14:tracePt t="62207" x="4195763" y="952500"/>
          <p14:tracePt t="62223" x="4095750" y="1238250"/>
          <p14:tracePt t="62240" x="3967163" y="1876425"/>
          <p14:tracePt t="62257" x="3867150" y="2514600"/>
          <p14:tracePt t="62274" x="3790950" y="2928938"/>
          <p14:tracePt t="62291" x="3729038" y="3343275"/>
          <p14:tracePt t="62307" x="3690938" y="3681413"/>
          <p14:tracePt t="62323" x="3671888" y="3957638"/>
          <p14:tracePt t="62340" x="3648075" y="4281488"/>
          <p14:tracePt t="62357" x="3638550" y="4572000"/>
          <p14:tracePt t="62373" x="3624263" y="5010150"/>
          <p14:tracePt t="62390" x="3624263" y="5186363"/>
          <p14:tracePt t="62407" x="3619500" y="5291138"/>
          <p14:tracePt t="62424" x="3605213" y="5395913"/>
          <p14:tracePt t="62440" x="3595688" y="5438775"/>
          <p14:tracePt t="62457" x="3590925" y="5467350"/>
          <p14:tracePt t="62473" x="3590925" y="5476875"/>
          <p14:tracePt t="62490" x="3590925" y="5491163"/>
          <p14:tracePt t="62507" x="3590925" y="5495925"/>
          <p14:tracePt t="62523" x="3590925" y="5505450"/>
          <p14:tracePt t="62540" x="3590925" y="5510213"/>
          <p14:tracePt t="62557" x="3590925" y="5514975"/>
          <p14:tracePt t="62637" x="3590925" y="5510213"/>
          <p14:tracePt t="62644" x="3600450" y="5491163"/>
          <p14:tracePt t="62657" x="3614738" y="5457825"/>
          <p14:tracePt t="62673" x="3819525" y="4995863"/>
          <p14:tracePt t="62690" x="3971925" y="4676775"/>
          <p14:tracePt t="62707" x="4214813" y="4276725"/>
          <p14:tracePt t="62724" x="4343400" y="4110038"/>
          <p14:tracePt t="62740" x="4543425" y="3890963"/>
          <p14:tracePt t="62757" x="4667250" y="3771900"/>
          <p14:tracePt t="62774" x="4772025" y="3686175"/>
          <p14:tracePt t="62790" x="4848225" y="3633788"/>
          <p14:tracePt t="62807" x="4914900" y="3595688"/>
          <p14:tracePt t="62823" x="4943475" y="3567113"/>
          <p14:tracePt t="62840" x="4976813" y="3543300"/>
          <p14:tracePt t="62857" x="5024438" y="3509963"/>
          <p14:tracePt t="62873" x="5062538" y="3490913"/>
          <p14:tracePt t="62890" x="5076825" y="3481388"/>
          <p14:tracePt t="62907" x="5086350" y="3476625"/>
          <p14:tracePt t="62924" x="5095875" y="3471863"/>
          <p14:tracePt t="62967" x="5091113" y="3476625"/>
          <p14:tracePt t="62975" x="5076825" y="3481388"/>
          <p14:tracePt t="62990" x="5019675" y="3524250"/>
          <p14:tracePt t="63007" x="4938713" y="3595688"/>
          <p14:tracePt t="63023" x="4852988" y="3686175"/>
          <p14:tracePt t="63040" x="4810125" y="3738563"/>
          <p14:tracePt t="63057" x="4795838" y="3762375"/>
          <p14:tracePt t="63073" x="4791075" y="3771900"/>
          <p14:tracePt t="63090" x="4795838" y="3776663"/>
          <p14:tracePt t="63107" x="4872038" y="3795713"/>
          <p14:tracePt t="63123" x="5010150" y="3805238"/>
          <p14:tracePt t="63140" x="5143500" y="3805238"/>
          <p14:tracePt t="63157" x="5257800" y="3800475"/>
          <p14:tracePt t="63173" x="5376863" y="3786188"/>
          <p14:tracePt t="63190" x="5443538" y="3771900"/>
          <p14:tracePt t="63207" x="5495925" y="3771900"/>
          <p14:tracePt t="63223" x="5529263" y="3771900"/>
          <p14:tracePt t="63240" x="5576888" y="3771900"/>
          <p14:tracePt t="63257" x="5586413" y="3771900"/>
          <p14:tracePt t="63273" x="5595938" y="3771900"/>
          <p14:tracePt t="63290" x="5605463" y="3771900"/>
          <p14:tracePt t="63307" x="5610225" y="3771900"/>
          <p14:tracePt t="63323" x="5614988" y="3771900"/>
          <p14:tracePt t="64253" x="5510213" y="3781425"/>
          <p14:tracePt t="64260" x="5348288" y="3790950"/>
          <p14:tracePt t="64273" x="5157788" y="3805238"/>
          <p14:tracePt t="64290" x="4805363" y="3805238"/>
          <p14:tracePt t="64307" x="4562475" y="3800475"/>
          <p14:tracePt t="64323" x="4381500" y="3790950"/>
          <p14:tracePt t="64357" x="4205288" y="3748088"/>
          <p14:tracePt t="64390" x="4167188" y="3733800"/>
          <p14:tracePt t="64407" x="4157663" y="3724275"/>
          <p14:tracePt t="64423" x="4152900" y="3724275"/>
          <p14:tracePt t="64440" x="4148138" y="3724275"/>
          <p14:tracePt t="64457" x="4138613" y="3724275"/>
          <p14:tracePt t="64473" x="4129088" y="3724275"/>
          <p14:tracePt t="64490" x="4124325" y="3724275"/>
          <p14:tracePt t="64507" x="4119563" y="3719513"/>
          <p14:tracePt t="64540" x="4090988" y="3700463"/>
          <p14:tracePt t="64557" x="4029075" y="3690938"/>
          <p14:tracePt t="64573" x="3943350" y="3671888"/>
          <p14:tracePt t="64590" x="3762375" y="3657600"/>
          <p14:tracePt t="64607" x="3629025" y="3648075"/>
          <p14:tracePt t="64623" x="3505200" y="3648075"/>
          <p14:tracePt t="64640" x="3381375" y="3643313"/>
          <p14:tracePt t="64657" x="3190875" y="3633788"/>
          <p14:tracePt t="64673" x="3076575" y="3614738"/>
          <p14:tracePt t="64690" x="2981325" y="3590925"/>
          <p14:tracePt t="64707" x="2905125" y="3562350"/>
          <p14:tracePt t="64723" x="2819400" y="3519488"/>
          <p14:tracePt t="64740" x="2781300" y="3495675"/>
          <p14:tracePt t="64757" x="2743200" y="3462338"/>
          <p14:tracePt t="64773" x="2719388" y="3429000"/>
          <p14:tracePt t="64790" x="2705100" y="3328988"/>
          <p14:tracePt t="64806" x="2714625" y="3257550"/>
          <p14:tracePt t="64823" x="2743200" y="3209925"/>
          <p14:tracePt t="64840" x="2828925" y="3148013"/>
          <p14:tracePt t="64857" x="2947988" y="3095625"/>
          <p14:tracePt t="64873" x="3076575" y="3062288"/>
          <p14:tracePt t="64890" x="3176588" y="3057525"/>
          <p14:tracePt t="64907" x="3314700" y="3067050"/>
          <p14:tracePt t="64923" x="3405188" y="3105150"/>
          <p14:tracePt t="64940" x="3471863" y="3167063"/>
          <p14:tracePt t="64957" x="3538538" y="3248025"/>
          <p14:tracePt t="64973" x="3581400" y="3343275"/>
          <p14:tracePt t="64990" x="3586163" y="3386138"/>
          <p14:tracePt t="65007" x="3581400" y="3429000"/>
          <p14:tracePt t="65024" x="3495675" y="3529013"/>
          <p14:tracePt t="65040" x="3405188" y="3595688"/>
          <p14:tracePt t="65057" x="3276600" y="3652838"/>
          <p14:tracePt t="65074" x="3148013" y="3671888"/>
          <p14:tracePt t="65090" x="3009900" y="3652838"/>
          <p14:tracePt t="65107" x="2943225" y="3614738"/>
          <p14:tracePt t="65123" x="2895600" y="3576638"/>
          <p14:tracePt t="65140" x="2833688" y="3467100"/>
          <p14:tracePt t="65157" x="2800350" y="3228975"/>
          <p14:tracePt t="65173" x="2809875" y="3143250"/>
          <p14:tracePt t="65190" x="2838450" y="3071813"/>
          <p14:tracePt t="65206" x="2900363" y="3009900"/>
          <p14:tracePt t="65223" x="3090863" y="2933700"/>
          <p14:tracePt t="65240" x="3200400" y="2933700"/>
          <p14:tracePt t="65257" x="3309938" y="2967038"/>
          <p14:tracePt t="65273" x="3471863" y="3090863"/>
          <p14:tracePt t="65290" x="3552825" y="3252788"/>
          <p14:tracePt t="65307" x="3590925" y="3348038"/>
          <p14:tracePt t="65323" x="3590925" y="3400425"/>
          <p14:tracePt t="65340" x="3557588" y="3471863"/>
          <p14:tracePt t="65357" x="3519488" y="3519488"/>
          <p14:tracePt t="65373" x="3462338" y="3552825"/>
          <p14:tracePt t="65390" x="3405188" y="3581400"/>
          <p14:tracePt t="65406" x="3328988" y="3595688"/>
          <p14:tracePt t="65423" x="3286125" y="3595688"/>
          <p14:tracePt t="65440" x="3243263" y="3590925"/>
          <p14:tracePt t="65457" x="3143250" y="3557588"/>
          <p14:tracePt t="65473" x="3076575" y="3529013"/>
          <p14:tracePt t="65490" x="3033713" y="3509963"/>
          <p14:tracePt t="65507" x="2995613" y="3495675"/>
          <p14:tracePt t="65523" x="2962275" y="3486150"/>
          <p14:tracePt t="65540" x="2952750" y="3476625"/>
          <p14:tracePt t="65556" x="2947988" y="3467100"/>
          <p14:tracePt t="65574" x="2943225" y="3419475"/>
          <p14:tracePt t="65591" x="2967038" y="3309938"/>
          <p14:tracePt t="65627" x="3138488" y="3200400"/>
          <p14:tracePt t="65640" x="3219450" y="3190875"/>
          <p14:tracePt t="65656" x="3433763" y="3238500"/>
          <p14:tracePt t="65675" x="3557588" y="3324225"/>
          <p14:tracePt t="65696" x="3676650" y="3405188"/>
          <p14:tracePt t="65714" x="3714750" y="3452813"/>
          <p14:tracePt t="65723" x="3719513" y="3471863"/>
          <p14:tracePt t="65740" x="3709988" y="3533775"/>
          <p14:tracePt t="65757" x="3667125" y="3600450"/>
          <p14:tracePt t="65774" x="3567113" y="3686175"/>
          <p14:tracePt t="65794" x="3486150" y="3738563"/>
          <p14:tracePt t="65813" x="3386138" y="3786188"/>
          <p14:tracePt t="65832" x="3338513" y="3786188"/>
          <p14:tracePt t="65842" x="3333750" y="3786188"/>
          <p14:tracePt t="65856" x="3324225" y="3786188"/>
          <p14:tracePt t="65873" x="3314700" y="3786188"/>
          <p14:tracePt t="65890" x="3309938" y="3786188"/>
          <p14:tracePt t="66177" x="3395663" y="3790950"/>
          <p14:tracePt t="66185" x="3505200" y="3790950"/>
          <p14:tracePt t="66192" x="3629025" y="3790950"/>
          <p14:tracePt t="66207" x="3938588" y="3790950"/>
          <p14:tracePt t="66223" x="4200525" y="3786188"/>
          <p14:tracePt t="66240" x="4514850" y="3776663"/>
          <p14:tracePt t="66256" x="4743450" y="3757613"/>
          <p14:tracePt t="66273" x="4981575" y="3733800"/>
          <p14:tracePt t="66290" x="5072063" y="3724275"/>
          <p14:tracePt t="66307" x="5119688" y="3709988"/>
          <p14:tracePt t="66323" x="5138738" y="3709988"/>
          <p14:tracePt t="66340" x="5153025" y="3709988"/>
          <p14:tracePt t="66357" x="5162550" y="3709988"/>
          <p14:tracePt t="67602" x="5091113" y="3695700"/>
          <p14:tracePt t="67609" x="4991100" y="3686175"/>
          <p14:tracePt t="67623" x="4891088" y="3681413"/>
          <p14:tracePt t="67640" x="4548188" y="3652838"/>
          <p14:tracePt t="67656" x="4324350" y="3643313"/>
          <p14:tracePt t="67673" x="4148138" y="3624263"/>
          <p14:tracePt t="67690" x="3900488" y="3605213"/>
          <p14:tracePt t="67723" x="3738563" y="3605213"/>
          <p14:tracePt t="67757" x="3671888" y="3605213"/>
          <p14:tracePt t="67773" x="3662363" y="3605213"/>
          <p14:tracePt t="67791" x="3657600" y="3605213"/>
          <p14:tracePt t="67809" x="3648075" y="3605213"/>
          <p14:tracePt t="67829" x="3643313" y="3605213"/>
          <p14:tracePt t="67846" x="3638550" y="3605213"/>
          <p14:tracePt t="67873" x="3624263" y="3605213"/>
          <p14:tracePt t="67890" x="3595688" y="3614738"/>
          <p14:tracePt t="67913" x="3514725" y="3633788"/>
          <p14:tracePt t="67928" x="3433763" y="3657600"/>
          <p14:tracePt t="67940" x="3357563" y="3686175"/>
          <p14:tracePt t="67956" x="3271838" y="3709988"/>
          <p14:tracePt t="67973" x="3157538" y="3743325"/>
          <p14:tracePt t="67990" x="3019425" y="3757613"/>
          <p14:tracePt t="68006" x="2838450" y="3757613"/>
          <p14:tracePt t="68023" x="2724150" y="3729038"/>
          <p14:tracePt t="68040" x="2628900" y="3700463"/>
          <p14:tracePt t="68056" x="2552700" y="3676650"/>
          <p14:tracePt t="68073" x="2509838" y="3652838"/>
          <p14:tracePt t="68090" x="2495550" y="3648075"/>
          <p14:tracePt t="68106" x="2490788" y="3638550"/>
          <p14:tracePt t="68123" x="2509838" y="3548063"/>
          <p14:tracePt t="68141" x="2538413" y="3471863"/>
          <p14:tracePt t="68156" x="2586038" y="3405188"/>
          <p14:tracePt t="68173" x="2643188" y="3362325"/>
          <p14:tracePt t="68190" x="2814638" y="3267075"/>
          <p14:tracePt t="68206" x="2962275" y="3224213"/>
          <p14:tracePt t="68223" x="3076575" y="3200400"/>
          <p14:tracePt t="68240" x="3157538" y="3190875"/>
          <p14:tracePt t="68256" x="3262313" y="3190875"/>
          <p14:tracePt t="68273" x="3324225" y="3200400"/>
          <p14:tracePt t="68290" x="3376613" y="3219450"/>
          <p14:tracePt t="68306" x="3414713" y="3238500"/>
          <p14:tracePt t="68323" x="3471863" y="3290888"/>
          <p14:tracePt t="68340" x="3514725" y="3338513"/>
          <p14:tracePt t="68356" x="3548063" y="3386138"/>
          <p14:tracePt t="68373" x="3586163" y="3443288"/>
          <p14:tracePt t="68390" x="3595688" y="3471863"/>
          <p14:tracePt t="68407" x="3609975" y="3495675"/>
          <p14:tracePt t="68423" x="3614738" y="3509963"/>
          <p14:tracePt t="68440" x="3624263" y="3529013"/>
          <p14:tracePt t="68456" x="3624263" y="3543300"/>
          <p14:tracePt t="68473" x="3619500" y="3552825"/>
          <p14:tracePt t="68490" x="3590925" y="3571875"/>
          <p14:tracePt t="68506" x="3467100" y="3609975"/>
          <p14:tracePt t="68523" x="3352800" y="3633788"/>
          <p14:tracePt t="68540" x="3257550" y="3657600"/>
          <p14:tracePt t="68557" x="3133725" y="3667125"/>
          <p14:tracePt t="68573" x="2952750" y="3657600"/>
          <p14:tracePt t="68590" x="2867025" y="3643313"/>
          <p14:tracePt t="68606" x="2805113" y="3619500"/>
          <p14:tracePt t="68623" x="2738438" y="3600450"/>
          <p14:tracePt t="68640" x="2705100" y="3576638"/>
          <p14:tracePt t="68656" x="2676525" y="3543300"/>
          <p14:tracePt t="68673" x="2647950" y="3500438"/>
          <p14:tracePt t="68690" x="2605088" y="3409950"/>
          <p14:tracePt t="68707" x="2605088" y="3357563"/>
          <p14:tracePt t="68723" x="2614613" y="3305175"/>
          <p14:tracePt t="68740" x="2638425" y="3267075"/>
          <p14:tracePt t="68756" x="2747963" y="3195638"/>
          <p14:tracePt t="68773" x="2886075" y="3157538"/>
          <p14:tracePt t="68790" x="3024188" y="3143250"/>
          <p14:tracePt t="68806" x="3167063" y="3143250"/>
          <p14:tracePt t="68823" x="3262313" y="3162300"/>
          <p14:tracePt t="68840" x="3338513" y="3181350"/>
          <p14:tracePt t="68856" x="3390900" y="3209925"/>
          <p14:tracePt t="68873" x="3462338" y="3290888"/>
          <p14:tracePt t="68890" x="3514725" y="3381375"/>
          <p14:tracePt t="68906" x="3548063" y="3433763"/>
          <p14:tracePt t="68923" x="3562350" y="3486150"/>
          <p14:tracePt t="68940" x="3581400" y="3557588"/>
          <p14:tracePt t="68956" x="3581400" y="3586163"/>
          <p14:tracePt t="68973" x="3581400" y="3600450"/>
          <p14:tracePt t="68990" x="3581400" y="3609975"/>
          <p14:tracePt t="69006" x="3581400" y="3614738"/>
          <p14:tracePt t="69040" x="3581400" y="3619500"/>
          <p14:tracePt t="69056" x="3519488" y="3643313"/>
          <p14:tracePt t="69073" x="3419475" y="3676650"/>
          <p14:tracePt t="69090" x="3295650" y="3695700"/>
          <p14:tracePt t="69106" x="3162300" y="3700463"/>
          <p14:tracePt t="69123" x="2990850" y="3709988"/>
          <p14:tracePt t="69140" x="2919413" y="3709988"/>
          <p14:tracePt t="69156" x="2871788" y="3709988"/>
          <p14:tracePt t="69173" x="2843213" y="3695700"/>
          <p14:tracePt t="69190" x="2814638" y="3676650"/>
          <p14:tracePt t="69206" x="2795588" y="3657600"/>
          <p14:tracePt t="69223" x="2790825" y="3652838"/>
          <p14:tracePt t="69240" x="2781300" y="3638550"/>
          <p14:tracePt t="69256" x="2781300" y="3609975"/>
          <p14:tracePt t="69273" x="2790825" y="3567113"/>
          <p14:tracePt t="69290" x="2819400" y="3509963"/>
          <p14:tracePt t="69307" x="2890838" y="3424238"/>
          <p14:tracePt t="69323" x="2990850" y="3357563"/>
          <p14:tracePt t="69340" x="3081338" y="3319463"/>
          <p14:tracePt t="69356" x="3162300" y="3295650"/>
          <p14:tracePt t="69373" x="3257550" y="3290888"/>
          <p14:tracePt t="69389" x="3314700" y="3309938"/>
          <p14:tracePt t="69406" x="3367088" y="3338513"/>
          <p14:tracePt t="69423" x="3405188" y="3376613"/>
          <p14:tracePt t="69440" x="3462338" y="3452813"/>
          <p14:tracePt t="69456" x="3486150" y="3500438"/>
          <p14:tracePt t="69473" x="3505200" y="3543300"/>
          <p14:tracePt t="69490" x="3524250" y="3609975"/>
          <p14:tracePt t="69506" x="3524250" y="3638550"/>
          <p14:tracePt t="69523" x="3524250" y="3662363"/>
          <p14:tracePt t="69540" x="3524250" y="3671888"/>
          <p14:tracePt t="69556" x="3505200" y="3690938"/>
          <p14:tracePt t="69573" x="3457575" y="3719513"/>
          <p14:tracePt t="69590" x="3395663" y="3748088"/>
          <p14:tracePt t="69606" x="3309938" y="3762375"/>
          <p14:tracePt t="69623" x="3171825" y="3767138"/>
          <p14:tracePt t="69639" x="3100388" y="3752850"/>
          <p14:tracePt t="69656" x="3028950" y="3729038"/>
          <p14:tracePt t="69673" x="2962275" y="3695700"/>
          <p14:tracePt t="69690" x="2943225" y="3686175"/>
          <p14:tracePt t="69706" x="2924175" y="3671888"/>
          <p14:tracePt t="69723" x="2909888" y="3667125"/>
          <p14:tracePt t="69740" x="2895600" y="3643313"/>
          <p14:tracePt t="69756" x="2876550" y="3619500"/>
          <p14:tracePt t="69773" x="2852738" y="3590925"/>
          <p14:tracePt t="69789" x="2828925" y="3529013"/>
          <p14:tracePt t="69806" x="2809875" y="3438525"/>
          <p14:tracePt t="69823" x="2809875" y="3381375"/>
          <p14:tracePt t="69840" x="2809875" y="3338513"/>
          <p14:tracePt t="69856" x="2819400" y="3300413"/>
          <p14:tracePt t="69873" x="2852738" y="3257550"/>
          <p14:tracePt t="69889" x="2919413" y="3224213"/>
          <p14:tracePt t="69906" x="3014663" y="3200400"/>
          <p14:tracePt t="69923" x="3138488" y="3190875"/>
          <p14:tracePt t="69939" x="3200400" y="3200400"/>
          <p14:tracePt t="69957" x="3252788" y="3214688"/>
          <p14:tracePt t="69974" x="3300413" y="3224213"/>
          <p14:tracePt t="69991" x="3348038" y="3248025"/>
          <p14:tracePt t="70008" x="3357563" y="3271838"/>
          <p14:tracePt t="70023" x="3386138" y="3348038"/>
          <p14:tracePt t="70039" x="3409950" y="3419475"/>
          <p14:tracePt t="70056" x="3424238" y="3514725"/>
          <p14:tracePt t="70073" x="3429000" y="3567113"/>
          <p14:tracePt t="70089" x="3429000" y="3595688"/>
          <p14:tracePt t="70106" x="3429000" y="3619500"/>
          <p14:tracePt t="70123" x="3429000" y="3629025"/>
          <p14:tracePt t="70139" x="3429000" y="3633788"/>
          <p14:tracePt t="70156" x="3429000" y="3643313"/>
          <p14:tracePt t="70173" x="3429000" y="3662363"/>
          <p14:tracePt t="70189" x="3429000" y="3676650"/>
          <p14:tracePt t="70206" x="3429000" y="3686175"/>
          <p14:tracePt t="70223" x="3429000" y="3695700"/>
          <p14:tracePt t="70239" x="3429000" y="3705225"/>
          <p14:tracePt t="70256" x="3429000" y="3709988"/>
          <p14:tracePt t="70273" x="3429000" y="3714750"/>
          <p14:tracePt t="72597" x="3438525" y="3714750"/>
          <p14:tracePt t="72604" x="3452813" y="3705225"/>
          <p14:tracePt t="72612" x="3462338" y="3695700"/>
          <p14:tracePt t="72639" x="3490913" y="3676650"/>
          <p14:tracePt t="72673" x="3571875" y="3643313"/>
          <p14:tracePt t="72689" x="3614738" y="3629025"/>
          <p14:tracePt t="72706" x="3648075" y="3619500"/>
          <p14:tracePt t="72723" x="3709988" y="3605213"/>
          <p14:tracePt t="72739" x="3752850" y="3600450"/>
          <p14:tracePt t="72756" x="3786188" y="3586163"/>
          <p14:tracePt t="72773" x="3833813" y="3576638"/>
          <p14:tracePt t="72789" x="3867150" y="3567113"/>
          <p14:tracePt t="72806" x="3895725" y="3562350"/>
          <p14:tracePt t="72823" x="3943350" y="3552825"/>
          <p14:tracePt t="72839" x="4005263" y="3538538"/>
          <p14:tracePt t="72856" x="4038600" y="3533775"/>
          <p14:tracePt t="72873" x="4081463" y="3524250"/>
          <p14:tracePt t="72889" x="4124325" y="3524250"/>
          <p14:tracePt t="72906" x="4186238" y="3524250"/>
          <p14:tracePt t="72923" x="4214813" y="3524250"/>
          <p14:tracePt t="72939" x="4243388" y="3524250"/>
          <p14:tracePt t="72956" x="4276725" y="3524250"/>
          <p14:tracePt t="72973" x="4295775" y="3524250"/>
          <p14:tracePt t="72989" x="4305300" y="3524250"/>
          <p14:tracePt t="73006" x="4319588" y="3529013"/>
          <p14:tracePt t="73023" x="4338638" y="3538538"/>
          <p14:tracePt t="73039" x="4357688" y="3548063"/>
          <p14:tracePt t="73056" x="4362450" y="3548063"/>
          <p14:tracePt t="73073" x="4367213" y="3548063"/>
          <p14:tracePt t="73089" x="4376738" y="3548063"/>
          <p14:tracePt t="73126" x="4381500" y="3548063"/>
          <p14:tracePt t="73148" x="4386263" y="3548063"/>
          <p14:tracePt t="83984" x="4371975" y="3548063"/>
          <p14:tracePt t="83991" x="4352925" y="3548063"/>
          <p14:tracePt t="84005" x="4319588" y="3548063"/>
          <p14:tracePt t="84022" x="4286250" y="3548063"/>
          <p14:tracePt t="84038" x="4257675" y="3548063"/>
          <p14:tracePt t="84055" x="4229100" y="3538538"/>
          <p14:tracePt t="84072" x="4219575" y="3538538"/>
          <p14:tracePt t="84105" x="4210050" y="3538538"/>
          <p14:tracePt t="84138" x="4191000" y="3529013"/>
          <p14:tracePt t="84155" x="4186238" y="3529013"/>
          <p14:tracePt t="84172" x="4181475" y="3529013"/>
          <p14:tracePt t="84188" x="4171950" y="3529013"/>
          <p14:tracePt t="84205" x="4162425" y="3529013"/>
          <p14:tracePt t="85348" x="4167188" y="3529013"/>
          <p14:tracePt t="85356" x="4171950" y="3529013"/>
          <p14:tracePt t="85363" x="4181475" y="3529013"/>
          <p14:tracePt t="85372" x="4186238" y="3529013"/>
          <p14:tracePt t="85388" x="4200525" y="3529013"/>
          <p14:tracePt t="85405" x="4210050" y="3529013"/>
          <p14:tracePt t="85422" x="4229100" y="3529013"/>
          <p14:tracePt t="85455" x="4276725" y="3548063"/>
          <p14:tracePt t="85488" x="4310063" y="3562350"/>
          <p14:tracePt t="85505" x="4324350" y="3567113"/>
          <p14:tracePt t="85522" x="4333875" y="3571875"/>
          <p14:tracePt t="85538" x="4343400" y="3576638"/>
          <p14:tracePt t="85555" x="4362450" y="3581400"/>
          <p14:tracePt t="85572" x="4381500" y="3581400"/>
          <p14:tracePt t="85588" x="4400550" y="3590925"/>
          <p14:tracePt t="85605" x="4433888" y="3590925"/>
          <p14:tracePt t="85622" x="4452938" y="3590925"/>
          <p14:tracePt t="85638" x="4476750" y="3605213"/>
          <p14:tracePt t="85655" x="4500563" y="3609975"/>
          <p14:tracePt t="85671" x="4524375" y="3619500"/>
          <p14:tracePt t="85688" x="4548188" y="3624263"/>
          <p14:tracePt t="85705" x="4557713" y="3633788"/>
          <p14:tracePt t="85722" x="4572000" y="3638550"/>
          <p14:tracePt t="85738" x="4586288" y="3643313"/>
          <p14:tracePt t="85755" x="4591050" y="3643313"/>
          <p14:tracePt t="85772" x="4595813" y="3643313"/>
          <p14:tracePt t="85788" x="4600575" y="3643313"/>
          <p14:tracePt t="85821" x="4605338" y="3643313"/>
          <p14:tracePt t="85838" x="4610100" y="3643313"/>
          <p14:tracePt t="88756" x="4629150" y="3643313"/>
          <p14:tracePt t="88764" x="4657725" y="3652838"/>
          <p14:tracePt t="88772" x="4681538" y="3657600"/>
          <p14:tracePt t="88788" x="4776788" y="3667125"/>
          <p14:tracePt t="88805" x="4867275" y="3681413"/>
          <p14:tracePt t="88821" x="4981575" y="3705225"/>
          <p14:tracePt t="88838" x="5105400" y="3733800"/>
          <p14:tracePt t="88871" x="5253038" y="3786188"/>
          <p14:tracePt t="88905" x="5386388" y="3833813"/>
          <p14:tracePt t="88921" x="5424488" y="3848100"/>
          <p14:tracePt t="88938" x="5453063" y="3867150"/>
          <p14:tracePt t="88955" x="5486400" y="3881438"/>
          <p14:tracePt t="88971" x="5500688" y="3886200"/>
          <p14:tracePt t="88988" x="5510213" y="3890963"/>
          <p14:tracePt t="89005" x="5524500" y="3890963"/>
          <p14:tracePt t="89021" x="5557838" y="3890963"/>
          <p14:tracePt t="89038" x="5581650" y="3886200"/>
          <p14:tracePt t="89055" x="5605463" y="3876675"/>
          <p14:tracePt t="89072" x="5629275" y="3862388"/>
          <p14:tracePt t="89088" x="5638800" y="3857625"/>
          <p14:tracePt t="89105" x="5653088" y="3852863"/>
          <p14:tracePt t="89121" x="5657850" y="3848100"/>
          <p14:tracePt t="89138" x="5667375" y="3848100"/>
          <p14:tracePt t="89155" x="5676900" y="3848100"/>
          <p14:tracePt t="89212" x="5672138" y="3848100"/>
          <p14:tracePt t="89219" x="5662613" y="3848100"/>
          <p14:tracePt t="89227" x="5653088" y="3857625"/>
          <p14:tracePt t="89238" x="5638800" y="3862388"/>
          <p14:tracePt t="89255" x="5586413" y="3886200"/>
          <p14:tracePt t="89271" x="5472113" y="3933825"/>
          <p14:tracePt t="89288" x="5391150" y="3948113"/>
          <p14:tracePt t="89305" x="5314950" y="3962400"/>
          <p14:tracePt t="89322" x="5233988" y="3962400"/>
          <p14:tracePt t="89338" x="5181600" y="3952875"/>
          <p14:tracePt t="89355" x="5119688" y="3938588"/>
          <p14:tracePt t="89371" x="5057775" y="3919538"/>
          <p14:tracePt t="89388" x="4981575" y="3900488"/>
          <p14:tracePt t="89405" x="4938713" y="3890963"/>
          <p14:tracePt t="89421" x="4895850" y="3890963"/>
          <p14:tracePt t="89438" x="4852988" y="3890963"/>
          <p14:tracePt t="89455" x="4781550" y="3890963"/>
          <p14:tracePt t="89471" x="4733925" y="3890963"/>
          <p14:tracePt t="89488" x="4681538" y="3895725"/>
          <p14:tracePt t="89505" x="4638675" y="3895725"/>
          <p14:tracePt t="89521" x="4586288" y="3895725"/>
          <p14:tracePt t="89538" x="4557713" y="3886200"/>
          <p14:tracePt t="89555" x="4529138" y="3881438"/>
          <p14:tracePt t="89571" x="4500563" y="3871913"/>
          <p14:tracePt t="89588" x="4491038" y="3867150"/>
          <p14:tracePt t="89605" x="4486275" y="3867150"/>
          <p14:tracePt t="89621" x="4481513" y="3867150"/>
          <p14:tracePt t="89638" x="4481513" y="3857625"/>
          <p14:tracePt t="89655" x="4481513" y="3848100"/>
          <p14:tracePt t="89671" x="4495800" y="3838575"/>
          <p14:tracePt t="89688" x="4548188" y="3819525"/>
          <p14:tracePt t="89705" x="4648200" y="3795713"/>
          <p14:tracePt t="89721" x="4729163" y="3790950"/>
          <p14:tracePt t="89738" x="4833938" y="3781425"/>
          <p14:tracePt t="89755" x="4933950" y="3781425"/>
          <p14:tracePt t="89771" x="5072063" y="3771900"/>
          <p14:tracePt t="89788" x="5148263" y="3771900"/>
          <p14:tracePt t="89805" x="5210175" y="3771900"/>
          <p14:tracePt t="89821" x="5300663" y="3776663"/>
          <p14:tracePt t="89838" x="5362575" y="3776663"/>
          <p14:tracePt t="89855" x="5410200" y="3781425"/>
          <p14:tracePt t="89871" x="5453063" y="3781425"/>
          <p14:tracePt t="89888" x="5500688" y="3781425"/>
          <p14:tracePt t="89905" x="5524500" y="3781425"/>
          <p14:tracePt t="89921" x="5538788" y="3781425"/>
          <p14:tracePt t="89938" x="5548313" y="3781425"/>
          <p14:tracePt t="89955" x="5572125" y="3781425"/>
          <p14:tracePt t="89971" x="5586413" y="3781425"/>
          <p14:tracePt t="89988" x="5600700" y="3781425"/>
          <p14:tracePt t="90005" x="5619750" y="3781425"/>
          <p14:tracePt t="90021" x="5629275" y="3781425"/>
          <p14:tracePt t="90038" x="5634038" y="3781425"/>
          <p14:tracePt t="90055" x="5643563" y="3781425"/>
          <p14:tracePt t="90071" x="5648325" y="3781425"/>
          <p14:tracePt t="90130" x="5653088" y="3781425"/>
          <p14:tracePt t="92327" x="5648325" y="3781425"/>
          <p14:tracePt t="92335" x="5624513" y="3781425"/>
          <p14:tracePt t="92342" x="5600700" y="3781425"/>
          <p14:tracePt t="92355" x="5576888" y="3781425"/>
          <p14:tracePt t="92371" x="5481638" y="3795713"/>
          <p14:tracePt t="92388" x="5410200" y="3810000"/>
          <p14:tracePt t="92422" x="5310188" y="3829050"/>
          <p14:tracePt t="92454" x="5243513" y="3848100"/>
          <p14:tracePt t="92471" x="5214938" y="3848100"/>
          <p14:tracePt t="92488" x="5172075" y="3852863"/>
          <p14:tracePt t="92505" x="5143500" y="3852863"/>
          <p14:tracePt t="92521" x="5105400" y="3852863"/>
          <p14:tracePt t="92538" x="5072063" y="3852863"/>
          <p14:tracePt t="92554" x="5010150" y="3852863"/>
          <p14:tracePt t="92571" x="4967288" y="3852863"/>
          <p14:tracePt t="92588" x="4924425" y="3852863"/>
          <p14:tracePt t="92604" x="4872038" y="3852863"/>
          <p14:tracePt t="92621" x="4781550" y="3852863"/>
          <p14:tracePt t="92638" x="4705350" y="3852863"/>
          <p14:tracePt t="92655" x="4633913" y="3852863"/>
          <p14:tracePt t="92671" x="4538663" y="3852863"/>
          <p14:tracePt t="92688" x="4505325" y="3852863"/>
          <p14:tracePt t="92705" x="4476750" y="3852863"/>
          <p14:tracePt t="92721" x="4462463" y="3852863"/>
          <p14:tracePt t="92738" x="4448175" y="3852863"/>
          <p14:tracePt t="92755" x="4443413" y="3852863"/>
          <p14:tracePt t="92771" x="4433888" y="3852863"/>
          <p14:tracePt t="92871" x="4438650" y="3852863"/>
          <p14:tracePt t="92878" x="4448175" y="3852863"/>
          <p14:tracePt t="92888" x="4467225" y="3848100"/>
          <p14:tracePt t="92904" x="4500563" y="3838575"/>
          <p14:tracePt t="92922" x="4572000" y="3829050"/>
          <p14:tracePt t="92938" x="4624388" y="3814763"/>
          <p14:tracePt t="92954" x="4672013" y="3810000"/>
          <p14:tracePt t="92971" x="4710113" y="3800475"/>
          <p14:tracePt t="92988" x="4762500" y="3795713"/>
          <p14:tracePt t="93005" x="4800600" y="3790950"/>
          <p14:tracePt t="93021" x="4829175" y="3790950"/>
          <p14:tracePt t="93038" x="4872038" y="3790950"/>
          <p14:tracePt t="93054" x="4924425" y="3781425"/>
          <p14:tracePt t="93071" x="4962525" y="3776663"/>
          <p14:tracePt t="93088" x="4991100" y="3776663"/>
          <p14:tracePt t="93105" x="5033963" y="3776663"/>
          <p14:tracePt t="93121" x="5057775" y="3776663"/>
          <p14:tracePt t="93138" x="5076825" y="3776663"/>
          <p14:tracePt t="93155" x="5100638" y="3776663"/>
          <p14:tracePt t="93171" x="5124450" y="3776663"/>
          <p14:tracePt t="93188" x="5148263" y="3776663"/>
          <p14:tracePt t="93204" x="5167313" y="3776663"/>
          <p14:tracePt t="93221" x="5191125" y="3776663"/>
          <p14:tracePt t="93238" x="5219700" y="3776663"/>
          <p14:tracePt t="93254" x="5257800" y="3776663"/>
          <p14:tracePt t="93271" x="5286375" y="3776663"/>
          <p14:tracePt t="93288" x="5314950" y="3776663"/>
          <p14:tracePt t="93304" x="5357813" y="3776663"/>
          <p14:tracePt t="93321" x="5381625" y="3776663"/>
          <p14:tracePt t="93338" x="5410200" y="3776663"/>
          <p14:tracePt t="93356" x="5448300" y="3776663"/>
          <p14:tracePt t="93372" x="5472113" y="3767138"/>
          <p14:tracePt t="93388" x="5491163" y="3767138"/>
          <p14:tracePt t="93405" x="5514975" y="3767138"/>
          <p14:tracePt t="93422" x="5534025" y="3767138"/>
          <p14:tracePt t="93438" x="5548313" y="3767138"/>
          <p14:tracePt t="93455" x="5557838" y="3767138"/>
          <p14:tracePt t="93471" x="5572125" y="3767138"/>
          <p14:tracePt t="93488" x="5581650" y="3767138"/>
          <p14:tracePt t="93504" x="5591175" y="3767138"/>
          <p14:tracePt t="93521" x="5595938" y="3767138"/>
          <p14:tracePt t="93540" x="5605463" y="3767138"/>
          <p14:tracePt t="93555" x="5610225" y="3767138"/>
          <p14:tracePt t="93572" x="5619750" y="3767138"/>
          <p14:tracePt t="93588" x="5624513" y="3767138"/>
          <p14:tracePt t="93605" x="5629275" y="3767138"/>
          <p14:tracePt t="93663" x="5624513" y="3767138"/>
          <p14:tracePt t="93671" x="5614988" y="3771900"/>
          <p14:tracePt t="93678" x="5586413" y="3781425"/>
          <p14:tracePt t="93688" x="5553075" y="3786188"/>
          <p14:tracePt t="93704" x="5467350" y="3800475"/>
          <p14:tracePt t="93721" x="5310188" y="3829050"/>
          <p14:tracePt t="93738" x="5105400" y="3843338"/>
          <p14:tracePt t="93754" x="4995863" y="3843338"/>
          <p14:tracePt t="93772" x="4891088" y="3843338"/>
          <p14:tracePt t="93788" x="4762500" y="3824288"/>
          <p14:tracePt t="93805" x="4714875" y="3819525"/>
          <p14:tracePt t="93822" x="4672013" y="3805238"/>
          <p14:tracePt t="93838" x="4629150" y="3800475"/>
          <p14:tracePt t="93855" x="4581525" y="3790950"/>
          <p14:tracePt t="93871" x="4543425" y="3781425"/>
          <p14:tracePt t="93888" x="4505325" y="3776663"/>
          <p14:tracePt t="93904" x="4462463" y="3776663"/>
          <p14:tracePt t="93921" x="4410075" y="3776663"/>
          <p14:tracePt t="93938" x="4391025" y="3776663"/>
          <p14:tracePt t="93954" x="4367213" y="3776663"/>
          <p14:tracePt t="93971" x="4357688" y="3776663"/>
          <p14:tracePt t="93988" x="4348163" y="3776663"/>
          <p14:tracePt t="94046" x="4352925" y="3776663"/>
          <p14:tracePt t="94053" x="4381500" y="3781425"/>
          <p14:tracePt t="94060" x="4400550" y="3781425"/>
          <p14:tracePt t="94071" x="4424363" y="3781425"/>
          <p14:tracePt t="94088" x="4491038" y="3781425"/>
          <p14:tracePt t="94104" x="4648200" y="3790950"/>
          <p14:tracePt t="94121" x="4752975" y="3790950"/>
          <p14:tracePt t="94138" x="4843463" y="3790950"/>
          <p14:tracePt t="94154" x="4933950" y="3790950"/>
          <p14:tracePt t="94171" x="5053013" y="3771900"/>
          <p14:tracePt t="94188" x="5119688" y="3767138"/>
          <p14:tracePt t="94204" x="5191125" y="3767138"/>
          <p14:tracePt t="94221" x="5267325" y="3767138"/>
          <p14:tracePt t="94238" x="5300663" y="3767138"/>
          <p14:tracePt t="94254" x="5338763" y="3767138"/>
          <p14:tracePt t="94271" x="5367338" y="3771900"/>
          <p14:tracePt t="94288" x="5400675" y="3771900"/>
          <p14:tracePt t="94304" x="5419725" y="3771900"/>
          <p14:tracePt t="94321" x="5443538" y="3771900"/>
          <p14:tracePt t="94338" x="5462588" y="3771900"/>
          <p14:tracePt t="94355" x="5486400" y="3771900"/>
          <p14:tracePt t="94371" x="5510213" y="3771900"/>
          <p14:tracePt t="94388" x="5529263" y="3771900"/>
          <p14:tracePt t="94404" x="5553075" y="3771900"/>
          <p14:tracePt t="94421" x="5586413" y="3771900"/>
          <p14:tracePt t="94438" x="5605463" y="3771900"/>
          <p14:tracePt t="94455" x="5619750" y="3771900"/>
          <p14:tracePt t="94471" x="5638800" y="3771900"/>
          <p14:tracePt t="94488" x="5643563" y="3771900"/>
          <p14:tracePt t="94504" x="5653088" y="3771900"/>
          <p14:tracePt t="94521" x="5657850" y="3771900"/>
          <p14:tracePt t="94523" x="5662613" y="3771900"/>
          <p14:tracePt t="94538" x="5672138" y="3776663"/>
          <p14:tracePt t="94554" x="5681663" y="3776663"/>
          <p14:tracePt t="94571" x="5686425" y="3786188"/>
          <p14:tracePt t="94588" x="5691188" y="3786188"/>
          <p14:tracePt t="94604" x="5705475" y="3786188"/>
          <p14:tracePt t="94621" x="5710238" y="3786188"/>
          <p14:tracePt t="94638" x="5724525" y="3786188"/>
          <p14:tracePt t="94655" x="5738813" y="3786188"/>
          <p14:tracePt t="94671" x="5743575" y="3786188"/>
          <p14:tracePt t="94688" x="5748338" y="3786188"/>
          <p14:tracePt t="94704" x="5757863" y="3786188"/>
          <p14:tracePt t="94722" x="5767388" y="3786188"/>
          <p14:tracePt t="94738" x="5772150" y="3786188"/>
          <p14:tracePt t="94754" x="5776913" y="3786188"/>
          <p14:tracePt t="95883" x="5767388" y="3790950"/>
          <p14:tracePt t="95890" x="5757863" y="3790950"/>
          <p14:tracePt t="95897" x="5748338" y="3800475"/>
          <p14:tracePt t="95905" x="5734050" y="3805238"/>
          <p14:tracePt t="95921" x="5705475" y="3810000"/>
          <p14:tracePt t="95938" x="5676900" y="3814763"/>
          <p14:tracePt t="95954" x="5648325" y="3829050"/>
          <p14:tracePt t="95988" x="5543550" y="3833813"/>
          <p14:tracePt t="96021" x="5462588" y="3838575"/>
          <p14:tracePt t="96038" x="5434013" y="3838575"/>
          <p14:tracePt t="96054" x="5395913" y="3848100"/>
          <p14:tracePt t="96071" x="5353050" y="3852863"/>
          <p14:tracePt t="96088" x="5291138" y="3867150"/>
          <p14:tracePt t="96104" x="5248275" y="3867150"/>
          <p14:tracePt t="96121" x="5219700" y="3876675"/>
          <p14:tracePt t="96137" x="5191125" y="3881438"/>
          <p14:tracePt t="96154" x="5143500" y="3890963"/>
          <p14:tracePt t="96171" x="5105400" y="3895725"/>
          <p14:tracePt t="96188" x="5076825" y="3900488"/>
          <p14:tracePt t="96204" x="5033963" y="3900488"/>
          <p14:tracePt t="96221" x="4981575" y="3900488"/>
          <p14:tracePt t="96237" x="4938713" y="3900488"/>
          <p14:tracePt t="96254" x="4905375" y="3900488"/>
          <p14:tracePt t="96271" x="4848225" y="3900488"/>
          <p14:tracePt t="96288" x="4819650" y="3900488"/>
          <p14:tracePt t="96304" x="4786313" y="3900488"/>
          <p14:tracePt t="96321" x="4757738" y="3900488"/>
          <p14:tracePt t="96337" x="4710113" y="3900488"/>
          <p14:tracePt t="96354" x="4667250" y="3900488"/>
          <p14:tracePt t="96371" x="4633913" y="3900488"/>
          <p14:tracePt t="96388" x="4595813" y="3900488"/>
          <p14:tracePt t="96404" x="4548188" y="3895725"/>
          <p14:tracePt t="96421" x="4529138" y="3886200"/>
          <p14:tracePt t="96437" x="4505325" y="3886200"/>
          <p14:tracePt t="96454" x="4481513" y="3881438"/>
          <p14:tracePt t="96471" x="4462463" y="3876675"/>
          <p14:tracePt t="96488" x="4448175" y="3876675"/>
          <p14:tracePt t="96504" x="4433888" y="3871913"/>
          <p14:tracePt t="96521" x="4414838" y="3871913"/>
          <p14:tracePt t="96538" x="4405313" y="3871913"/>
          <p14:tracePt t="96554" x="4400550" y="3871913"/>
          <p14:tracePt t="96571" x="4395788" y="3871913"/>
          <p14:tracePt t="97388" x="4400550" y="3871913"/>
          <p14:tracePt t="97395" x="4410075" y="3871913"/>
          <p14:tracePt t="97404" x="4414838" y="3871913"/>
          <p14:tracePt t="97421" x="4424363" y="3871913"/>
          <p14:tracePt t="97437" x="4429125" y="3871913"/>
          <p14:tracePt t="97454" x="4438650" y="3871913"/>
          <p14:tracePt t="97488" x="4452938" y="3871913"/>
          <p14:tracePt t="97521" x="4476750" y="3871913"/>
          <p14:tracePt t="97537" x="4486275" y="3871913"/>
          <p14:tracePt t="97554" x="4500563" y="3871913"/>
          <p14:tracePt t="97571" x="4514850" y="3871913"/>
          <p14:tracePt t="97587" x="4519613" y="3871913"/>
          <p14:tracePt t="97604" x="4529138" y="3871913"/>
          <p14:tracePt t="97621" x="4538663" y="3871913"/>
          <p14:tracePt t="97637" x="4557713" y="3871913"/>
          <p14:tracePt t="97654" x="4572000" y="3871913"/>
          <p14:tracePt t="97671" x="4581525" y="3871913"/>
          <p14:tracePt t="97687" x="4595813" y="3871913"/>
          <p14:tracePt t="97704" x="4619625" y="3871913"/>
          <p14:tracePt t="97721" x="4633913" y="3871913"/>
          <p14:tracePt t="97737" x="4638675" y="3871913"/>
          <p14:tracePt t="97754" x="4643438" y="3871913"/>
          <p14:tracePt t="97771" x="4652963" y="3871913"/>
          <p14:tracePt t="97787" x="4662488" y="3871913"/>
          <p14:tracePt t="99173" x="4648200" y="3871913"/>
          <p14:tracePt t="99180" x="4638675" y="3871913"/>
          <p14:tracePt t="99188" x="4619625" y="3871913"/>
          <p14:tracePt t="99204" x="4591050" y="3871913"/>
          <p14:tracePt t="99221" x="4557713" y="3871913"/>
          <p14:tracePt t="99237" x="4519613" y="3871913"/>
          <p14:tracePt t="99271" x="4424363" y="3871913"/>
          <p14:tracePt t="99304" x="4362450" y="3871913"/>
          <p14:tracePt t="99321" x="4333875" y="3871913"/>
          <p14:tracePt t="99337" x="4319588" y="3871913"/>
          <p14:tracePt t="99354" x="4310063" y="3871913"/>
          <p14:tracePt t="99371" x="4300538" y="3871913"/>
          <p14:tracePt t="99387" x="4295775" y="3871913"/>
          <p14:tracePt t="99404" x="4291013" y="3871913"/>
          <p14:tracePt t="99437" x="4286250" y="3871913"/>
          <p14:tracePt t="100569" x="4300538" y="3871913"/>
          <p14:tracePt t="100576" x="4314825" y="3871913"/>
          <p14:tracePt t="100587" x="4329113" y="3871913"/>
          <p14:tracePt t="100604" x="4362450" y="3871913"/>
          <p14:tracePt t="100637" x="4429125" y="3871913"/>
          <p14:tracePt t="100671" x="4514850" y="3852863"/>
          <p14:tracePt t="100687" x="4557713" y="3848100"/>
          <p14:tracePt t="100704" x="4600575" y="3843338"/>
          <p14:tracePt t="100721" x="4638675" y="3833813"/>
          <p14:tracePt t="100737" x="4686300" y="3824288"/>
          <p14:tracePt t="100754" x="4714875" y="3824288"/>
          <p14:tracePt t="100770" x="4743450" y="3819525"/>
          <p14:tracePt t="100787" x="4776788" y="3810000"/>
          <p14:tracePt t="100804" x="4824413" y="3800475"/>
          <p14:tracePt t="100820" x="4867275" y="3786188"/>
          <p14:tracePt t="100837" x="4910138" y="3781425"/>
          <p14:tracePt t="100854" x="4957763" y="3776663"/>
          <p14:tracePt t="100871" x="5010150" y="3776663"/>
          <p14:tracePt t="100887" x="5043488" y="3767138"/>
          <p14:tracePt t="100904" x="5067300" y="3767138"/>
          <p14:tracePt t="100920" x="5100638" y="3767138"/>
          <p14:tracePt t="100937" x="5119688" y="3767138"/>
          <p14:tracePt t="100954" x="5143500" y="3767138"/>
          <p14:tracePt t="100970" x="5162550" y="3771900"/>
          <p14:tracePt t="100987" x="5210175" y="3771900"/>
          <p14:tracePt t="101004" x="5243513" y="3771900"/>
          <p14:tracePt t="101020" x="5272088" y="3771900"/>
          <p14:tracePt t="101037" x="5300663" y="3771900"/>
          <p14:tracePt t="101054" x="5334000" y="3771900"/>
          <p14:tracePt t="101070" x="5357813" y="3771900"/>
          <p14:tracePt t="101087" x="5376863" y="3771900"/>
          <p14:tracePt t="101104" x="5395913" y="3771900"/>
          <p14:tracePt t="101120" x="5405438" y="3771900"/>
          <p14:tracePt t="101137" x="5419725" y="3771900"/>
          <p14:tracePt t="101154" x="5429250" y="3771900"/>
          <p14:tracePt t="101170" x="5438775" y="3771900"/>
          <p14:tracePt t="101187" x="5443538" y="3771900"/>
          <p14:tracePt t="101204" x="5453063" y="3771900"/>
          <p14:tracePt t="101494" x="5381625" y="3786188"/>
          <p14:tracePt t="101501" x="5281613" y="3786188"/>
          <p14:tracePt t="101508" x="5172075" y="3790950"/>
          <p14:tracePt t="101520" x="5072063" y="3790950"/>
          <p14:tracePt t="101537" x="4795838" y="3781425"/>
          <p14:tracePt t="101554" x="4610100" y="3733800"/>
          <p14:tracePt t="101570" x="4452938" y="3690938"/>
          <p14:tracePt t="101587" x="4343400" y="3648075"/>
          <p14:tracePt t="101604" x="4200525" y="3590925"/>
          <p14:tracePt t="101620" x="4124325" y="3562350"/>
          <p14:tracePt t="101637" x="4067175" y="3533775"/>
          <p14:tracePt t="101654" x="4024313" y="3524250"/>
          <p14:tracePt t="101670" x="3967163" y="3509963"/>
          <p14:tracePt t="101687" x="3938588" y="3495675"/>
          <p14:tracePt t="101704" x="3919538" y="3490913"/>
          <p14:tracePt t="101720" x="3910013" y="3486150"/>
          <p14:tracePt t="101737" x="3886200" y="3476625"/>
          <p14:tracePt t="101754" x="3871913" y="3471863"/>
          <p14:tracePt t="101770" x="3857625" y="3467100"/>
          <p14:tracePt t="101787" x="3838575" y="3467100"/>
          <p14:tracePt t="101804" x="3814763" y="3462338"/>
          <p14:tracePt t="101820" x="3781425" y="3462338"/>
          <p14:tracePt t="101837" x="3719513" y="3457575"/>
          <p14:tracePt t="101854" x="3629025" y="3457575"/>
          <p14:tracePt t="101870" x="3567113" y="3457575"/>
          <p14:tracePt t="101887" x="3519488" y="3457575"/>
          <p14:tracePt t="101904" x="3467100" y="3448050"/>
          <p14:tracePt t="101920" x="3400425" y="3429000"/>
          <p14:tracePt t="101937" x="3362325" y="3419475"/>
          <p14:tracePt t="101954" x="3333750" y="3395663"/>
          <p14:tracePt t="101971" x="3309938" y="3371850"/>
          <p14:tracePt t="101987" x="3276600" y="3333750"/>
          <p14:tracePt t="102004" x="3252788" y="3295650"/>
          <p14:tracePt t="102020" x="3228975" y="3267075"/>
          <p14:tracePt t="102037" x="3195638" y="3233738"/>
          <p14:tracePt t="102054" x="3171825" y="3209925"/>
          <p14:tracePt t="102070" x="3133725" y="3181350"/>
          <p14:tracePt t="102087" x="3095625" y="3162300"/>
          <p14:tracePt t="102104" x="3033713" y="3138488"/>
          <p14:tracePt t="102120" x="2981325" y="3133725"/>
          <p14:tracePt t="102137" x="2943225" y="3124200"/>
          <p14:tracePt t="102154" x="2909888" y="3124200"/>
          <p14:tracePt t="102170" x="2876550" y="3124200"/>
          <p14:tracePt t="102187" x="2862263" y="3124200"/>
          <p14:tracePt t="102204" x="2857500" y="3124200"/>
          <p14:tracePt t="102220" x="2847975" y="3124200"/>
          <p14:tracePt t="102237" x="2838450" y="3138488"/>
          <p14:tracePt t="102254" x="2828925" y="3176588"/>
          <p14:tracePt t="102270" x="2828925" y="3233738"/>
          <p14:tracePt t="102287" x="2843213" y="3305175"/>
          <p14:tracePt t="102304" x="2862263" y="3343275"/>
          <p14:tracePt t="102320" x="2886075" y="3367088"/>
          <p14:tracePt t="102337" x="2919413" y="3395663"/>
          <p14:tracePt t="102354" x="2967038" y="3448050"/>
          <p14:tracePt t="102370" x="2990850" y="3476625"/>
          <p14:tracePt t="102387" x="3038475" y="3509963"/>
          <p14:tracePt t="102404" x="3095625" y="3552825"/>
          <p14:tracePt t="102420" x="3133725" y="3581400"/>
          <p14:tracePt t="102437" x="3176588" y="3605213"/>
          <p14:tracePt t="102454" x="3219450" y="3619500"/>
          <p14:tracePt t="102470" x="3300413" y="3638550"/>
          <p14:tracePt t="102487" x="3367088" y="3638550"/>
          <p14:tracePt t="102504" x="3429000" y="3638550"/>
          <p14:tracePt t="102520" x="3505200" y="3605213"/>
          <p14:tracePt t="102537" x="3629025" y="3543300"/>
          <p14:tracePt t="102554" x="3705225" y="3514725"/>
          <p14:tracePt t="102570" x="3762375" y="3486150"/>
          <p14:tracePt t="102587" x="3795713" y="3471863"/>
          <p14:tracePt t="102604" x="3824288" y="3462338"/>
          <p14:tracePt t="102620" x="3829050" y="3452813"/>
          <p14:tracePt t="102637" x="3838575" y="3452813"/>
          <p14:tracePt t="102684" x="3838575" y="3448050"/>
          <p14:tracePt t="102691" x="3838575" y="3443288"/>
          <p14:tracePt t="102704" x="3829050" y="3433763"/>
          <p14:tracePt t="102720" x="3738563" y="3362325"/>
          <p14:tracePt t="102737" x="3652838" y="3314700"/>
          <p14:tracePt t="102754" x="3576638" y="3267075"/>
          <p14:tracePt t="102770" x="3476625" y="3233738"/>
          <p14:tracePt t="102787" x="3367088" y="3205163"/>
          <p14:tracePt t="102804" x="3319463" y="3195638"/>
          <p14:tracePt t="102820" x="3276600" y="3195638"/>
          <p14:tracePt t="102837" x="3233738" y="3195638"/>
          <p14:tracePt t="102854" x="3186113" y="3200400"/>
          <p14:tracePt t="102870" x="3148013" y="3209925"/>
          <p14:tracePt t="102887" x="3119438" y="3219450"/>
          <p14:tracePt t="102904" x="3081338" y="3228975"/>
          <p14:tracePt t="102920" x="3057525" y="3233738"/>
          <p14:tracePt t="102937" x="3048000" y="3243263"/>
          <p14:tracePt t="102954" x="3038475" y="3248025"/>
          <p14:tracePt t="102970" x="3028950" y="3252788"/>
          <p14:tracePt t="102987" x="3024188" y="3252788"/>
          <p14:tracePt t="103004" x="3014663" y="3267075"/>
          <p14:tracePt t="103020" x="3000375" y="3286125"/>
          <p14:tracePt t="103021" x="3000375" y="3295650"/>
          <p14:tracePt t="103037" x="2986088" y="3319463"/>
          <p14:tracePt t="103054" x="2981325" y="3338513"/>
          <p14:tracePt t="103070" x="2976563" y="3362325"/>
          <p14:tracePt t="103087" x="2962275" y="3390900"/>
          <p14:tracePt t="103104" x="2962275" y="3405188"/>
          <p14:tracePt t="103120" x="2962275" y="3414713"/>
          <p14:tracePt t="103137" x="2962275" y="3429000"/>
          <p14:tracePt t="103154" x="2962275" y="3448050"/>
          <p14:tracePt t="103170" x="2971800" y="3462338"/>
          <p14:tracePt t="103187" x="2976563" y="3471863"/>
          <p14:tracePt t="103204" x="2981325" y="3481388"/>
          <p14:tracePt t="103220" x="2990850" y="3500438"/>
          <p14:tracePt t="103237" x="3000375" y="3509963"/>
          <p14:tracePt t="103254" x="3009900" y="3519488"/>
          <p14:tracePt t="103270" x="3019425" y="3533775"/>
          <p14:tracePt t="103287" x="3052763" y="3552825"/>
          <p14:tracePt t="103303" x="3076575" y="3562350"/>
          <p14:tracePt t="103320" x="3109913" y="3571875"/>
          <p14:tracePt t="103337" x="3195638" y="3571875"/>
          <p14:tracePt t="103354" x="3252788" y="3571875"/>
          <p14:tracePt t="103370" x="3319463" y="3571875"/>
          <p14:tracePt t="103387" x="3386138" y="3571875"/>
          <p14:tracePt t="103404" x="3471863" y="3571875"/>
          <p14:tracePt t="103420" x="3533775" y="3562350"/>
          <p14:tracePt t="103437" x="3586163" y="3552825"/>
          <p14:tracePt t="103454" x="3638550" y="3529013"/>
          <p14:tracePt t="103470" x="3709988" y="3505200"/>
          <p14:tracePt t="103487" x="3743325" y="3486150"/>
          <p14:tracePt t="103504" x="3767138" y="3467100"/>
          <p14:tracePt t="103521" x="3795713" y="3448050"/>
          <p14:tracePt t="103537" x="3800475" y="3443288"/>
          <p14:tracePt t="103554" x="3810000" y="3438525"/>
          <p14:tracePt t="103570" x="3810000" y="3429000"/>
          <p14:tracePt t="103587" x="3810000" y="3419475"/>
          <p14:tracePt t="103604" x="3810000" y="3409950"/>
          <p14:tracePt t="103621" x="3781425" y="3390900"/>
          <p14:tracePt t="103637" x="3724275" y="3357563"/>
          <p14:tracePt t="103654" x="3586163" y="3271838"/>
          <p14:tracePt t="103670" x="3486150" y="3224213"/>
          <p14:tracePt t="103687" x="3381375" y="3190875"/>
          <p14:tracePt t="103704" x="3295650" y="3167063"/>
          <p14:tracePt t="103720" x="3190875" y="3162300"/>
          <p14:tracePt t="103737" x="3148013" y="3162300"/>
          <p14:tracePt t="103754" x="3114675" y="3162300"/>
          <p14:tracePt t="103770" x="3067050" y="3181350"/>
          <p14:tracePt t="103787" x="3028950" y="3200400"/>
          <p14:tracePt t="103804" x="3000375" y="3214688"/>
          <p14:tracePt t="103820" x="2967038" y="3243263"/>
          <p14:tracePt t="103837" x="2924175" y="3276600"/>
          <p14:tracePt t="103854" x="2900363" y="3300413"/>
          <p14:tracePt t="103870" x="2886075" y="3309938"/>
          <p14:tracePt t="103887" x="2881313" y="3319463"/>
          <p14:tracePt t="103904" x="2871788" y="3328988"/>
          <p14:tracePt t="103920" x="2867025" y="3333750"/>
          <p14:tracePt t="103937" x="2867025" y="3348038"/>
          <p14:tracePt t="103954" x="2867025" y="3381375"/>
          <p14:tracePt t="103970" x="2881313" y="3419475"/>
          <p14:tracePt t="103987" x="2895600" y="3443288"/>
          <p14:tracePt t="104004" x="2928938" y="3467100"/>
          <p14:tracePt t="104021" x="2990850" y="3500438"/>
          <p14:tracePt t="104037" x="3052763" y="3509963"/>
          <p14:tracePt t="104054" x="3119438" y="3509963"/>
          <p14:tracePt t="104070" x="3190875" y="3509963"/>
          <p14:tracePt t="104087" x="3295650" y="3509963"/>
          <p14:tracePt t="104104" x="3352800" y="3509963"/>
          <p14:tracePt t="104120" x="3395663" y="3509963"/>
          <p14:tracePt t="104137" x="3443288" y="3509963"/>
          <p14:tracePt t="104154" x="3519488" y="3509963"/>
          <p14:tracePt t="104170" x="3562350" y="3509963"/>
          <p14:tracePt t="104187" x="3605213" y="3509963"/>
          <p14:tracePt t="104204" x="3667125" y="3519488"/>
          <p14:tracePt t="104220" x="3700463" y="3519488"/>
          <p14:tracePt t="104237" x="3743325" y="3519488"/>
          <p14:tracePt t="104253" x="3795713" y="3524250"/>
          <p14:tracePt t="104270" x="3881438" y="3533775"/>
          <p14:tracePt t="104287" x="3948113" y="3538538"/>
          <p14:tracePt t="104304" x="4000500" y="3552825"/>
          <p14:tracePt t="104320" x="4052888" y="3552825"/>
          <p14:tracePt t="104337" x="4129088" y="3562350"/>
          <p14:tracePt t="104354" x="4195763" y="3562350"/>
          <p14:tracePt t="104370" x="4276725" y="3581400"/>
          <p14:tracePt t="104387" x="4357688" y="3586163"/>
          <p14:tracePt t="104404" x="4486275" y="3600450"/>
          <p14:tracePt t="104420" x="4548188" y="3600450"/>
          <p14:tracePt t="104437" x="4614863" y="3600450"/>
          <p14:tracePt t="104454" x="4686300" y="3600450"/>
          <p14:tracePt t="104470" x="4738688" y="3600450"/>
          <p14:tracePt t="104487" x="4772025" y="3600450"/>
          <p14:tracePt t="104504" x="4800600" y="3600450"/>
          <p14:tracePt t="104520" x="4819650" y="3600450"/>
          <p14:tracePt t="104537" x="4824413" y="3600450"/>
          <p14:tracePt t="104734" x="4857750" y="3600450"/>
          <p14:tracePt t="104741" x="4891088" y="3600450"/>
          <p14:tracePt t="104754" x="4914900" y="3609975"/>
          <p14:tracePt t="104770" x="4995863" y="3624263"/>
          <p14:tracePt t="104787" x="5029200" y="3629025"/>
          <p14:tracePt t="104804" x="5057775" y="3629025"/>
          <p14:tracePt t="104820" x="5076825" y="3629025"/>
          <p14:tracePt t="104837" x="5086350" y="3629025"/>
          <p14:tracePt t="104853" x="5091113" y="3629025"/>
          <p14:tracePt t="105674" x="5038725" y="3605213"/>
          <p14:tracePt t="105681" x="4967288" y="3571875"/>
          <p14:tracePt t="105689" x="4895850" y="3524250"/>
          <p14:tracePt t="105704" x="4714875" y="3452813"/>
          <p14:tracePt t="105720" x="4510088" y="3376613"/>
          <p14:tracePt t="105737" x="4348163" y="3343275"/>
          <p14:tracePt t="105770" x="4110038" y="3338513"/>
          <p14:tracePt t="105803" x="3971925" y="3371850"/>
          <p14:tracePt t="105820" x="3881438" y="3400425"/>
          <p14:tracePt t="105837" x="3848100" y="3405188"/>
          <p14:tracePt t="105854" x="3819525" y="3409950"/>
          <p14:tracePt t="105870" x="3800475" y="3424238"/>
          <p14:tracePt t="105887" x="3786188" y="3424238"/>
          <p14:tracePt t="105903" x="3781425" y="3424238"/>
          <p14:tracePt t="105920" x="3776663" y="3424238"/>
          <p14:tracePt t="105937" x="3767138" y="3429000"/>
          <p14:tracePt t="105953" x="3733800" y="3448050"/>
          <p14:tracePt t="105970" x="3662363" y="3476625"/>
          <p14:tracePt t="105987" x="3567113" y="3509963"/>
          <p14:tracePt t="106003" x="3400425" y="3543300"/>
          <p14:tracePt t="106020" x="3290888" y="3552825"/>
          <p14:tracePt t="106037" x="3152775" y="3529013"/>
          <p14:tracePt t="106053" x="3043238" y="3490913"/>
          <p14:tracePt t="106070" x="2914650" y="3409950"/>
          <p14:tracePt t="106087" x="2862263" y="3381375"/>
          <p14:tracePt t="106103" x="2814638" y="3357563"/>
          <p14:tracePt t="106120" x="2781300" y="3343275"/>
          <p14:tracePt t="106137" x="2738438" y="3343275"/>
          <p14:tracePt t="106153" x="2709863" y="3352800"/>
          <p14:tracePt t="106170" x="2681288" y="3381375"/>
          <p14:tracePt t="106187" x="2638425" y="3452813"/>
          <p14:tracePt t="106203" x="2619375" y="3500438"/>
          <p14:tracePt t="106220" x="2614613" y="3529013"/>
          <p14:tracePt t="106237" x="2614613" y="3552825"/>
          <p14:tracePt t="106253" x="2619375" y="3590925"/>
          <p14:tracePt t="106270" x="2638425" y="3614738"/>
          <p14:tracePt t="106287" x="2686050" y="3648075"/>
          <p14:tracePt t="106303" x="2762250" y="3686175"/>
          <p14:tracePt t="106320" x="2914650" y="3724275"/>
          <p14:tracePt t="106337" x="3052763" y="3743325"/>
          <p14:tracePt t="106354" x="3162300" y="3752850"/>
          <p14:tracePt t="106371" x="3367088" y="3757613"/>
          <p14:tracePt t="106387" x="3524250" y="3757613"/>
          <p14:tracePt t="106403" x="3638550" y="3738563"/>
          <p14:tracePt t="106420" x="3709988" y="3719513"/>
          <p14:tracePt t="106437" x="3771900" y="3700463"/>
          <p14:tracePt t="106453" x="3795713" y="3695700"/>
          <p14:tracePt t="106470" x="3805238" y="3686175"/>
          <p14:tracePt t="106487" x="3814763" y="3671888"/>
          <p14:tracePt t="106504" x="3819525" y="3648075"/>
          <p14:tracePt t="106520" x="3819525" y="3609975"/>
          <p14:tracePt t="106537" x="3786188" y="3529013"/>
          <p14:tracePt t="106553" x="3729038" y="3419475"/>
          <p14:tracePt t="106570" x="3643313" y="3309938"/>
          <p14:tracePt t="106587" x="3586163" y="3267075"/>
          <p14:tracePt t="106603" x="3505200" y="3219450"/>
          <p14:tracePt t="106620" x="3405188" y="3176588"/>
          <p14:tracePt t="106637" x="3314700" y="3167063"/>
          <p14:tracePt t="106653" x="3190875" y="3167063"/>
          <p14:tracePt t="106670" x="3067050" y="3171825"/>
          <p14:tracePt t="106687" x="2914650" y="3195638"/>
          <p14:tracePt t="106703" x="2828925" y="3219450"/>
          <p14:tracePt t="106720" x="2767013" y="3228975"/>
          <p14:tracePt t="106737" x="2714625" y="3252788"/>
          <p14:tracePt t="106754" x="2667000" y="3267075"/>
          <p14:tracePt t="106770" x="2657475" y="3271838"/>
          <p14:tracePt t="106787" x="2647950" y="3271838"/>
          <p14:tracePt t="106803" x="2643188" y="3276600"/>
          <p14:tracePt t="106820" x="2624138" y="3319463"/>
          <p14:tracePt t="106837" x="2609850" y="3367088"/>
          <p14:tracePt t="106854" x="2600325" y="3414713"/>
          <p14:tracePt t="106870" x="2595563" y="3467100"/>
          <p14:tracePt t="106887" x="2600325" y="3514725"/>
          <p14:tracePt t="106903" x="2605088" y="3562350"/>
          <p14:tracePt t="106920" x="2609850" y="3590925"/>
          <p14:tracePt t="106937" x="2628900" y="3624263"/>
          <p14:tracePt t="106953" x="2643188" y="3648075"/>
          <p14:tracePt t="106970" x="2667000" y="3671888"/>
          <p14:tracePt t="106987" x="2705100" y="3690938"/>
          <p14:tracePt t="107003" x="2781300" y="3709988"/>
          <p14:tracePt t="107020" x="2843213" y="3709988"/>
          <p14:tracePt t="107037" x="2914650" y="3700463"/>
          <p14:tracePt t="107053" x="3028950" y="3681413"/>
          <p14:tracePt t="107070" x="3105150" y="3652838"/>
          <p14:tracePt t="107087" x="3181350" y="3624263"/>
          <p14:tracePt t="107103" x="3257550" y="3595688"/>
          <p14:tracePt t="107120" x="3376613" y="3557588"/>
          <p14:tracePt t="107137" x="3462338" y="3533775"/>
          <p14:tracePt t="107153" x="3548063" y="3519488"/>
          <p14:tracePt t="107170" x="3619500" y="3500438"/>
          <p14:tracePt t="107187" x="3690938" y="3481388"/>
          <p14:tracePt t="107203" x="3733800" y="3476625"/>
          <p14:tracePt t="107220" x="3762375" y="3467100"/>
          <p14:tracePt t="107237" x="3810000" y="3448050"/>
          <p14:tracePt t="107253" x="3838575" y="3429000"/>
          <p14:tracePt t="107270" x="3848100" y="3429000"/>
          <p14:tracePt t="107287" x="3862388" y="3419475"/>
          <p14:tracePt t="107304" x="3867150" y="3409950"/>
          <p14:tracePt t="107320" x="3862388" y="3371850"/>
          <p14:tracePt t="107337" x="3824288" y="3295650"/>
          <p14:tracePt t="107353" x="3771900" y="3238500"/>
          <p14:tracePt t="107370" x="3576638" y="3124200"/>
          <p14:tracePt t="107387" x="3424238" y="3052763"/>
          <p14:tracePt t="107403" x="3319463" y="3019425"/>
          <p14:tracePt t="107420" x="3243263" y="2995613"/>
          <p14:tracePt t="107437" x="3138488" y="2990850"/>
          <p14:tracePt t="107453" x="3081338" y="2990850"/>
          <p14:tracePt t="107471" x="3019425" y="3000375"/>
          <p14:tracePt t="107487" x="2952750" y="3009900"/>
          <p14:tracePt t="107503" x="2905125" y="3028950"/>
          <p14:tracePt t="107520" x="2876550" y="3048000"/>
          <p14:tracePt t="107538" x="2838450" y="3071813"/>
          <p14:tracePt t="107555" x="2790825" y="3114675"/>
          <p14:tracePt t="107570" x="2757488" y="3152775"/>
          <p14:tracePt t="107587" x="2733675" y="3190875"/>
          <p14:tracePt t="107603" x="2705100" y="3248025"/>
          <p14:tracePt t="107620" x="2686050" y="3300413"/>
          <p14:tracePt t="107637" x="2681288" y="3328988"/>
          <p14:tracePt t="107653" x="2681288" y="3352800"/>
          <p14:tracePt t="107670" x="2681288" y="3395663"/>
          <p14:tracePt t="107687" x="2690813" y="3433763"/>
          <p14:tracePt t="107703" x="2700338" y="3457575"/>
          <p14:tracePt t="107720" x="2719388" y="3495675"/>
          <p14:tracePt t="107737" x="2752725" y="3529013"/>
          <p14:tracePt t="107753" x="2786063" y="3552825"/>
          <p14:tracePt t="107770" x="2828925" y="3581400"/>
          <p14:tracePt t="107787" x="2886075" y="3605213"/>
          <p14:tracePt t="107803" x="2967038" y="3643313"/>
          <p14:tracePt t="107820" x="3009900" y="3662363"/>
          <p14:tracePt t="107837" x="3043238" y="3667125"/>
          <p14:tracePt t="107853" x="3076575" y="3681413"/>
          <p14:tracePt t="107870" x="3124200" y="3690938"/>
          <p14:tracePt t="107887" x="3152775" y="3695700"/>
          <p14:tracePt t="107903" x="3190875" y="3695700"/>
          <p14:tracePt t="107920" x="3257550" y="3695700"/>
          <p14:tracePt t="107937" x="3309938" y="3695700"/>
          <p14:tracePt t="107953" x="3376613" y="3690938"/>
          <p14:tracePt t="107970" x="3433763" y="3681413"/>
          <p14:tracePt t="107987" x="3524250" y="3652838"/>
          <p14:tracePt t="108003" x="3590925" y="3624263"/>
          <p14:tracePt t="108020" x="3652838" y="3605213"/>
          <p14:tracePt t="108036" x="3709988" y="3571875"/>
          <p14:tracePt t="108053" x="3767138" y="3533775"/>
          <p14:tracePt t="108070" x="3781425" y="3514725"/>
          <p14:tracePt t="108087" x="3800475" y="3505200"/>
          <p14:tracePt t="108104" x="3810000" y="3495675"/>
          <p14:tracePt t="108120" x="3814763" y="3490913"/>
          <p14:tracePt t="108137" x="3814763" y="3486150"/>
          <p14:tracePt t="108153" x="3814763" y="3471863"/>
          <p14:tracePt t="108170" x="3786188" y="3443288"/>
          <p14:tracePt t="108187" x="3729038" y="3400425"/>
          <p14:tracePt t="108203" x="3671888" y="3357563"/>
          <p14:tracePt t="108220" x="3586163" y="3319463"/>
          <p14:tracePt t="108237" x="3438525" y="3262313"/>
          <p14:tracePt t="108253" x="3367088" y="3233738"/>
          <p14:tracePt t="108270" x="3305175" y="3224213"/>
          <p14:tracePt t="108286" x="3267075" y="3219450"/>
          <p14:tracePt t="108303" x="3205163" y="3224213"/>
          <p14:tracePt t="108321" x="3171825" y="3238500"/>
          <p14:tracePt t="108337" x="3119438" y="3257550"/>
          <p14:tracePt t="108356" x="3014663" y="3305175"/>
          <p14:tracePt t="108374" x="2952750" y="3324225"/>
          <p14:tracePt t="108387" x="2900363" y="3343275"/>
          <p14:tracePt t="108403" x="2852738" y="3362325"/>
          <p14:tracePt t="108421" x="2809875" y="3381375"/>
          <p14:tracePt t="108437" x="2795588" y="3386138"/>
          <p14:tracePt t="108453" x="2790825" y="3390900"/>
          <p14:tracePt t="108470" x="2786063" y="3390900"/>
          <p14:tracePt t="108486" x="2776538" y="3390900"/>
          <p14:tracePt t="108503" x="2771775" y="3395663"/>
          <p14:tracePt t="108520" x="2771775" y="3409950"/>
          <p14:tracePt t="108537" x="2771775" y="3448050"/>
          <p14:tracePt t="108553" x="2776538" y="3476625"/>
          <p14:tracePt t="108570" x="2786063" y="3509963"/>
          <p14:tracePt t="108587" x="2790825" y="3529013"/>
          <p14:tracePt t="108604" x="2805113" y="3548063"/>
          <p14:tracePt t="108620" x="2828925" y="3562350"/>
          <p14:tracePt t="108637" x="2852738" y="3576638"/>
          <p14:tracePt t="108653" x="2895600" y="3590925"/>
          <p14:tracePt t="108670" x="2967038" y="3609975"/>
          <p14:tracePt t="108687" x="3000375" y="3614738"/>
          <p14:tracePt t="108703" x="3043238" y="3624263"/>
          <p14:tracePt t="108720" x="3086100" y="3629025"/>
          <p14:tracePt t="108736" x="3157538" y="3629025"/>
          <p14:tracePt t="108753" x="3200400" y="3629025"/>
          <p14:tracePt t="108770" x="3248025" y="3629025"/>
          <p14:tracePt t="108787" x="3324225" y="3629025"/>
          <p14:tracePt t="108803" x="3371850" y="3629025"/>
          <p14:tracePt t="108820" x="3409950" y="3629025"/>
          <p14:tracePt t="108836" x="3462338" y="3619500"/>
          <p14:tracePt t="108853" x="3552825" y="3586163"/>
          <p14:tracePt t="108870" x="3614738" y="3557588"/>
          <p14:tracePt t="108887" x="3690938" y="3524250"/>
          <p14:tracePt t="108903" x="3738563" y="3500438"/>
          <p14:tracePt t="108920" x="3786188" y="3471863"/>
          <p14:tracePt t="108937" x="3800475" y="3457575"/>
          <p14:tracePt t="108953" x="3814763" y="3452813"/>
          <p14:tracePt t="108970" x="3824288" y="3443288"/>
          <p14:tracePt t="108987" x="3824288" y="3433763"/>
          <p14:tracePt t="109003" x="3805238" y="3414713"/>
          <p14:tracePt t="109020" x="3748088" y="3371850"/>
          <p14:tracePt t="109037" x="3609975" y="3290888"/>
          <p14:tracePt t="109053" x="3514725" y="3248025"/>
          <p14:tracePt t="109070" x="3405188" y="3200400"/>
          <p14:tracePt t="109086" x="3309938" y="3167063"/>
          <p14:tracePt t="109103" x="3209925" y="3143250"/>
          <p14:tracePt t="109120" x="3176588" y="3143250"/>
          <p14:tracePt t="109136" x="3138488" y="3148013"/>
          <p14:tracePt t="109153" x="3119438" y="3152775"/>
          <p14:tracePt t="109170" x="3076575" y="3176588"/>
          <p14:tracePt t="109186" x="3043238" y="3200400"/>
          <p14:tracePt t="109203" x="3000375" y="3224213"/>
          <p14:tracePt t="109220" x="2919413" y="3262313"/>
          <p14:tracePt t="109236" x="2871788" y="3286125"/>
          <p14:tracePt t="109253" x="2828925" y="3309938"/>
          <p14:tracePt t="109270" x="2795588" y="3338513"/>
          <p14:tracePt t="109286" x="2762250" y="3357563"/>
          <p14:tracePt t="109303" x="2752725" y="3362325"/>
          <p14:tracePt t="109320" x="2747963" y="3371850"/>
          <p14:tracePt t="109337" x="2743200" y="3371850"/>
          <p14:tracePt t="109353" x="2733675" y="3376613"/>
          <p14:tracePt t="109370" x="2733675" y="3386138"/>
          <p14:tracePt t="109386" x="2733675" y="3414713"/>
          <p14:tracePt t="109404" x="2733675" y="3443288"/>
          <p14:tracePt t="109420" x="2752725" y="3481388"/>
          <p14:tracePt t="109437" x="2771775" y="3495675"/>
          <p14:tracePt t="109454" x="2800350" y="3519488"/>
          <p14:tracePt t="109470" x="2881313" y="3548063"/>
          <p14:tracePt t="109487" x="2933700" y="3567113"/>
          <p14:tracePt t="109503" x="3000375" y="3576638"/>
          <p14:tracePt t="109520" x="3071813" y="3581400"/>
          <p14:tracePt t="109536" x="3186113" y="3590925"/>
          <p14:tracePt t="109553" x="3252788" y="3590925"/>
          <p14:tracePt t="109570" x="3305175" y="3590925"/>
          <p14:tracePt t="109587" x="3352800" y="3586163"/>
          <p14:tracePt t="109603" x="3424238" y="3576638"/>
          <p14:tracePt t="109620" x="3467100" y="3562350"/>
          <p14:tracePt t="109637" x="3509963" y="3538538"/>
          <p14:tracePt t="109653" x="3576638" y="3500438"/>
          <p14:tracePt t="109670" x="3605213" y="3467100"/>
          <p14:tracePt t="109686" x="3633788" y="3429000"/>
          <p14:tracePt t="109703" x="3648075" y="3405188"/>
          <p14:tracePt t="109720" x="3657600" y="3362325"/>
          <p14:tracePt t="109736" x="3652838" y="3328988"/>
          <p14:tracePt t="109753" x="3638550" y="3300413"/>
          <p14:tracePt t="109770" x="3595688" y="3262313"/>
          <p14:tracePt t="109786" x="3509963" y="3205163"/>
          <p14:tracePt t="109803" x="3438525" y="3171825"/>
          <p14:tracePt t="109820" x="3338513" y="3143250"/>
          <p14:tracePt t="109837" x="3228975" y="3143250"/>
          <p14:tracePt t="109853" x="3157538" y="3143250"/>
          <p14:tracePt t="109870" x="3109913" y="3157538"/>
          <p14:tracePt t="109886" x="3081338" y="3176588"/>
          <p14:tracePt t="109903" x="3048000" y="3190875"/>
          <p14:tracePt t="109920" x="3024188" y="3195638"/>
          <p14:tracePt t="109936" x="3014663" y="3200400"/>
          <p14:tracePt t="109953" x="3005138" y="3205163"/>
          <p14:tracePt t="109970" x="2995613" y="3209925"/>
          <p14:tracePt t="109986" x="2986088" y="3214688"/>
          <p14:tracePt t="110003" x="2986088" y="3228975"/>
          <p14:tracePt t="110020" x="2986088" y="3248025"/>
          <p14:tracePt t="110021" x="2986088" y="3257550"/>
          <p14:tracePt t="110036" x="3005138" y="3295650"/>
          <p14:tracePt t="110053" x="3033713" y="3333750"/>
          <p14:tracePt t="110070" x="3090863" y="3376613"/>
          <p14:tracePt t="110087" x="3219450" y="3457575"/>
          <p14:tracePt t="110103" x="3305175" y="3495675"/>
          <p14:tracePt t="110120" x="3390900" y="3519488"/>
          <p14:tracePt t="110136" x="3495675" y="3543300"/>
          <p14:tracePt t="110153" x="3643313" y="3567113"/>
          <p14:tracePt t="110170" x="3719513" y="3576638"/>
          <p14:tracePt t="110186" x="3748088" y="3586163"/>
          <p14:tracePt t="110203" x="3762375" y="3586163"/>
          <p14:tracePt t="110220" x="3767138" y="3586163"/>
          <p14:tracePt t="110373" x="3843338" y="3586163"/>
          <p14:tracePt t="110381" x="3962400" y="3595688"/>
          <p14:tracePt t="110388" x="4076700" y="3605213"/>
          <p14:tracePt t="110403" x="4300538" y="3633788"/>
          <p14:tracePt t="110420" x="4476750" y="3643313"/>
          <p14:tracePt t="110437" x="4648200" y="3652838"/>
          <p14:tracePt t="110453" x="4772025" y="3671888"/>
          <p14:tracePt t="110470" x="4867275" y="3671888"/>
          <p14:tracePt t="110486" x="4895850" y="3671888"/>
          <p14:tracePt t="110503" x="4910138" y="3671888"/>
          <p14:tracePt t="110520" x="4919663" y="3671888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00">
                <a:ea typeface="굴림" panose="020B0600000101010101" pitchFamily="50" charset="-127"/>
              </a:rPr>
              <a:t>Polymorphism</a:t>
            </a:r>
            <a:endParaRPr lang="ko-KR" altLang="en-US" sz="2900">
              <a:ea typeface="굴림" panose="020B0600000101010101" pitchFamily="50" charset="-127"/>
            </a:endParaRPr>
          </a:p>
        </p:txBody>
      </p:sp>
      <p:sp>
        <p:nvSpPr>
          <p:cNvPr id="30723" name="내용 개체 틀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909638"/>
          </a:xfrm>
        </p:spPr>
        <p:txBody>
          <a:bodyPr/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Superclass variable can point to any descent objects.</a:t>
            </a:r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8DD0A5C-0E40-405D-9849-95889E149779}" type="slidenum">
              <a:rPr lang="en-US" altLang="ko-KR" sz="10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ko-KR" sz="1000"/>
          </a:p>
        </p:txBody>
      </p:sp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714375" y="1897063"/>
            <a:ext cx="8143875" cy="42465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82550" algn="l"/>
                <a:tab pos="400050" algn="l"/>
                <a:tab pos="1163638" algn="l"/>
                <a:tab pos="14366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82550" algn="l"/>
                <a:tab pos="400050" algn="l"/>
                <a:tab pos="116363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82550" algn="l"/>
                <a:tab pos="400050" algn="l"/>
                <a:tab pos="116363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82550" algn="l"/>
                <a:tab pos="400050" algn="l"/>
                <a:tab pos="116363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82550" algn="l"/>
                <a:tab pos="400050" algn="l"/>
                <a:tab pos="116363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2550" algn="l"/>
                <a:tab pos="400050" algn="l"/>
                <a:tab pos="116363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2550" algn="l"/>
                <a:tab pos="400050" algn="l"/>
                <a:tab pos="116363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2550" algn="l"/>
                <a:tab pos="400050" algn="l"/>
                <a:tab pos="116363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2550" algn="l"/>
                <a:tab pos="400050" algn="l"/>
                <a:tab pos="116363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Person brown = new Person("Brown", 19, "Busan")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Student ford = new Student("Ford", 19, "Kimhae", "PNU")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Person p ; // r can point to Person and Person’s descents.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 = brown ;	// OK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 = ford ;	// OK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Student s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s = brown ;	// Type mismatch: cannot convert from Person to Student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s = ford ; 	// OK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s = (Student) brown ; // OK, but not recommended !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80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 useBgFill="1">
        <p:nvSpPr>
          <p:cNvPr id="7" name="Rectangle 7"/>
          <p:cNvSpPr>
            <a:spLocks noChangeArrowheads="1"/>
          </p:cNvSpPr>
          <p:nvPr/>
        </p:nvSpPr>
        <p:spPr bwMode="auto">
          <a:xfrm>
            <a:off x="7286625" y="2071688"/>
            <a:ext cx="1357313" cy="6429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 eaLnBrk="1" hangingPunct="1">
              <a:tabLst>
                <a:tab pos="171450" algn="l"/>
                <a:tab pos="342900" algn="l"/>
                <a:tab pos="514350" algn="l"/>
              </a:tabLst>
              <a:defRPr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Person</a:t>
            </a:r>
          </a:p>
        </p:txBody>
      </p:sp>
      <p:sp useBgFill="1">
        <p:nvSpPr>
          <p:cNvPr id="8" name="Rectangle 7"/>
          <p:cNvSpPr>
            <a:spLocks noChangeArrowheads="1"/>
          </p:cNvSpPr>
          <p:nvPr/>
        </p:nvSpPr>
        <p:spPr bwMode="auto">
          <a:xfrm>
            <a:off x="7286625" y="3571875"/>
            <a:ext cx="1357313" cy="714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 eaLnBrk="1" hangingPunct="1">
              <a:tabLst>
                <a:tab pos="171450" algn="l"/>
                <a:tab pos="342900" algn="l"/>
                <a:tab pos="514350" algn="l"/>
              </a:tabLst>
              <a:defRPr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Student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728" name="직선 화살표 연결선 10"/>
          <p:cNvCxnSpPr>
            <a:cxnSpLocks noChangeShapeType="1"/>
            <a:stCxn id="8" idx="0"/>
            <a:endCxn id="7" idx="2"/>
          </p:cNvCxnSpPr>
          <p:nvPr/>
        </p:nvCxnSpPr>
        <p:spPr bwMode="auto">
          <a:xfrm rot="5400000" flipH="1" flipV="1">
            <a:off x="7535863" y="3143250"/>
            <a:ext cx="858838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538"/>
    </mc:Choice>
    <mc:Fallback xmlns="">
      <p:transition spd="slow" advTm="100538"/>
    </mc:Fallback>
  </mc:AlternateContent>
  <p:extLst>
    <p:ext uri="{3A86A75C-4F4B-4683-9AE1-C65F6400EC91}">
      <p14:laserTraceLst xmlns:p14="http://schemas.microsoft.com/office/powerpoint/2010/main">
        <p14:tracePtLst>
          <p14:tracePt t="648" x="4924425" y="3605213"/>
          <p14:tracePt t="656" x="4938713" y="3452813"/>
          <p14:tracePt t="663" x="4962525" y="3195638"/>
          <p14:tracePt t="671" x="4962525" y="3009900"/>
          <p14:tracePt t="687" x="4976813" y="2719388"/>
          <p14:tracePt t="704" x="4972050" y="2447925"/>
          <p14:tracePt t="737" x="4914900" y="2052638"/>
          <p14:tracePt t="770" x="4848225" y="1871663"/>
          <p14:tracePt t="787" x="4810125" y="1819275"/>
          <p14:tracePt t="804" x="4786313" y="1804988"/>
          <p14:tracePt t="820" x="4767263" y="1785938"/>
          <p14:tracePt t="837" x="4757738" y="1771650"/>
          <p14:tracePt t="854" x="4738688" y="1752600"/>
          <p14:tracePt t="870" x="4724400" y="1738313"/>
          <p14:tracePt t="887" x="4705350" y="1714500"/>
          <p14:tracePt t="903" x="4686300" y="1690688"/>
          <p14:tracePt t="920" x="4619625" y="1624013"/>
          <p14:tracePt t="937" x="4548188" y="1552575"/>
          <p14:tracePt t="954" x="4467225" y="1476375"/>
          <p14:tracePt t="970" x="4305300" y="1366838"/>
          <p14:tracePt t="987" x="4181475" y="1309688"/>
          <p14:tracePt t="1003" x="4076700" y="1257300"/>
          <p14:tracePt t="1020" x="3995738" y="1219200"/>
          <p14:tracePt t="1037" x="3886200" y="1190625"/>
          <p14:tracePt t="1053" x="3795713" y="1176338"/>
          <p14:tracePt t="1070" x="3714750" y="1166813"/>
          <p14:tracePt t="1087" x="3633788" y="1166813"/>
          <p14:tracePt t="1103" x="3548063" y="1166813"/>
          <p14:tracePt t="1120" x="3500438" y="1166813"/>
          <p14:tracePt t="1137" x="3462338" y="1166813"/>
          <p14:tracePt t="1153" x="3419475" y="1166813"/>
          <p14:tracePt t="1170" x="3381375" y="1166813"/>
          <p14:tracePt t="1187" x="3367088" y="1166813"/>
          <p14:tracePt t="1203" x="3357563" y="1166813"/>
          <p14:tracePt t="1237" x="3362325" y="1162050"/>
          <p14:tracePt t="1253" x="3409950" y="1143000"/>
          <p14:tracePt t="1270" x="3543300" y="1128713"/>
          <p14:tracePt t="1287" x="3833813" y="1119188"/>
          <p14:tracePt t="1303" x="4033838" y="1119188"/>
          <p14:tracePt t="1320" x="4276725" y="1100138"/>
          <p14:tracePt t="1337" x="4443413" y="1090613"/>
          <p14:tracePt t="1353" x="4643438" y="1071563"/>
          <p14:tracePt t="1370" x="4748213" y="1071563"/>
          <p14:tracePt t="1387" x="4814888" y="1071563"/>
          <p14:tracePt t="1403" x="4857750" y="1076325"/>
          <p14:tracePt t="1420" x="4900613" y="1085850"/>
          <p14:tracePt t="1437" x="4910138" y="1085850"/>
          <p14:tracePt t="1453" x="4919663" y="1085850"/>
          <p14:tracePt t="1470" x="4924425" y="1085850"/>
          <p14:tracePt t="3086" x="4919663" y="1085850"/>
          <p14:tracePt t="3093" x="4914900" y="1085850"/>
          <p14:tracePt t="3108" x="4905375" y="1085850"/>
          <p14:tracePt t="3120" x="4900613" y="1085850"/>
          <p14:tracePt t="3153" x="4848225" y="1109663"/>
          <p14:tracePt t="3187" x="4772025" y="1123950"/>
          <p14:tracePt t="3203" x="4691063" y="1147763"/>
          <p14:tracePt t="3220" x="4648200" y="1152525"/>
          <p14:tracePt t="3237" x="4600575" y="1157288"/>
          <p14:tracePt t="3253" x="4572000" y="1162050"/>
          <p14:tracePt t="3270" x="4529138" y="1162050"/>
          <p14:tracePt t="3287" x="4510088" y="1162050"/>
          <p14:tracePt t="3303" x="4471988" y="1162050"/>
          <p14:tracePt t="3320" x="4448175" y="1162050"/>
          <p14:tracePt t="3337" x="4391025" y="1162050"/>
          <p14:tracePt t="3353" x="4343400" y="1162050"/>
          <p14:tracePt t="3370" x="4286250" y="1162050"/>
          <p14:tracePt t="3387" x="4200525" y="1171575"/>
          <p14:tracePt t="3403" x="4162425" y="1176338"/>
          <p14:tracePt t="3420" x="4110038" y="1185863"/>
          <p14:tracePt t="3437" x="4043363" y="1195388"/>
          <p14:tracePt t="3454" x="3890963" y="1223963"/>
          <p14:tracePt t="3470" x="3795713" y="1247775"/>
          <p14:tracePt t="3487" x="3709988" y="1276350"/>
          <p14:tracePt t="3503" x="3657600" y="1295400"/>
          <p14:tracePt t="3520" x="3576638" y="1323975"/>
          <p14:tracePt t="3537" x="3533775" y="1343025"/>
          <p14:tracePt t="3553" x="3490913" y="1347788"/>
          <p14:tracePt t="3570" x="3448050" y="1352550"/>
          <p14:tracePt t="3587" x="3429000" y="1352550"/>
          <p14:tracePt t="3603" x="3414713" y="1352550"/>
          <p14:tracePt t="3620" x="3400425" y="1352550"/>
          <p14:tracePt t="3637" x="3390900" y="1352550"/>
          <p14:tracePt t="3653" x="3386138" y="1352550"/>
          <p14:tracePt t="3670" x="3376613" y="1352550"/>
          <p14:tracePt t="3872" x="3400425" y="1352550"/>
          <p14:tracePt t="3879" x="3438525" y="1338263"/>
          <p14:tracePt t="3887" x="3471863" y="1328738"/>
          <p14:tracePt t="3903" x="3581400" y="1304925"/>
          <p14:tracePt t="3920" x="3681413" y="1290638"/>
          <p14:tracePt t="3937" x="3767138" y="1276350"/>
          <p14:tracePt t="3953" x="3881438" y="1266825"/>
          <p14:tracePt t="3970" x="3986213" y="1257300"/>
          <p14:tracePt t="3987" x="4086225" y="1257300"/>
          <p14:tracePt t="4004" x="4233863" y="1243013"/>
          <p14:tracePt t="4020" x="4329113" y="1228725"/>
          <p14:tracePt t="4037" x="4443413" y="1219200"/>
          <p14:tracePt t="4053" x="4576763" y="1219200"/>
          <p14:tracePt t="4070" x="4733925" y="1209675"/>
          <p14:tracePt t="4087" x="4814888" y="1204913"/>
          <p14:tracePt t="4103" x="4895850" y="1195388"/>
          <p14:tracePt t="4120" x="4967288" y="1181100"/>
          <p14:tracePt t="4137" x="5048250" y="1176338"/>
          <p14:tracePt t="4153" x="5095875" y="1171575"/>
          <p14:tracePt t="4170" x="5133975" y="1162050"/>
          <p14:tracePt t="4187" x="5162550" y="1162050"/>
          <p14:tracePt t="4203" x="5186363" y="1157288"/>
          <p14:tracePt t="4220" x="5195888" y="1157288"/>
          <p14:tracePt t="4237" x="5200650" y="1157288"/>
          <p14:tracePt t="4253" x="5210175" y="1157288"/>
          <p14:tracePt t="4489" x="5248275" y="1147763"/>
          <p14:tracePt t="4496" x="5295900" y="1128713"/>
          <p14:tracePt t="4504" x="5334000" y="1114425"/>
          <p14:tracePt t="4520" x="5410200" y="1090613"/>
          <p14:tracePt t="4537" x="5467350" y="1090613"/>
          <p14:tracePt t="4553" x="5505450" y="1090613"/>
          <p14:tracePt t="4554" x="5514975" y="1090613"/>
          <p14:tracePt t="4570" x="5534025" y="1090613"/>
          <p14:tracePt t="4587" x="5543550" y="1090613"/>
          <p14:tracePt t="4603" x="5548313" y="1090613"/>
          <p14:tracePt t="4620" x="5553075" y="1090613"/>
          <p14:tracePt t="4637" x="5557838" y="1090613"/>
          <p14:tracePt t="5128" x="5562600" y="1090613"/>
          <p14:tracePt t="14624" x="5505450" y="1114425"/>
          <p14:tracePt t="14631" x="5405438" y="1152525"/>
          <p14:tracePt t="14638" x="5267325" y="1214438"/>
          <p14:tracePt t="14653" x="4991100" y="1347788"/>
          <p14:tracePt t="14669" x="4595813" y="1485900"/>
          <p14:tracePt t="14686" x="4343400" y="1600200"/>
          <p14:tracePt t="14720" x="3767138" y="1938338"/>
          <p14:tracePt t="14753" x="3548063" y="2066925"/>
          <p14:tracePt t="14770" x="3500438" y="2109788"/>
          <p14:tracePt t="14786" x="3457575" y="2143125"/>
          <p14:tracePt t="14802" x="3443288" y="2157413"/>
          <p14:tracePt t="15057" x="3438525" y="2181225"/>
          <p14:tracePt t="15064" x="3433763" y="2200275"/>
          <p14:tracePt t="15072" x="3424238" y="2219325"/>
          <p14:tracePt t="15086" x="3419475" y="2233613"/>
          <p14:tracePt t="15102" x="3414713" y="2243138"/>
          <p14:tracePt t="15119" x="3414713" y="2247900"/>
          <p14:tracePt t="15136" x="3414713" y="2257425"/>
          <p14:tracePt t="15169" x="3414713" y="2262188"/>
          <p14:tracePt t="15248" x="3414713" y="2266950"/>
          <p14:tracePt t="15285" x="3414713" y="2271713"/>
          <p14:tracePt t="15292" x="3414713" y="2276475"/>
          <p14:tracePt t="15307" x="3409950" y="2276475"/>
          <p14:tracePt t="15319" x="3405188" y="2286000"/>
          <p14:tracePt t="15336" x="3362325" y="2333625"/>
          <p14:tracePt t="15352" x="3314700" y="2371725"/>
          <p14:tracePt t="15369" x="3248025" y="2424113"/>
          <p14:tracePt t="15386" x="3148013" y="2476500"/>
          <p14:tracePt t="15402" x="3019425" y="2514600"/>
          <p14:tracePt t="15419" x="2962275" y="2528888"/>
          <p14:tracePt t="15436" x="2933700" y="2528888"/>
          <p14:tracePt t="15452" x="2914650" y="2528888"/>
          <p14:tracePt t="15469" x="2905125" y="2528888"/>
          <p14:tracePt t="15486" x="2895600" y="2509838"/>
          <p14:tracePt t="15502" x="2876550" y="2409825"/>
          <p14:tracePt t="15519" x="2890838" y="2271713"/>
          <p14:tracePt t="15536" x="2919413" y="2176463"/>
          <p14:tracePt t="15552" x="2986088" y="2085975"/>
          <p14:tracePt t="15569" x="3048000" y="2014538"/>
          <p14:tracePt t="15586" x="3138488" y="1924050"/>
          <p14:tracePt t="15602" x="3186113" y="1895475"/>
          <p14:tracePt t="15619" x="3228975" y="1885950"/>
          <p14:tracePt t="15636" x="3267075" y="1885950"/>
          <p14:tracePt t="15652" x="3300413" y="1900238"/>
          <p14:tracePt t="15669" x="3309938" y="1919288"/>
          <p14:tracePt t="15686" x="3328988" y="1943100"/>
          <p14:tracePt t="15702" x="3338513" y="1962150"/>
          <p14:tracePt t="15719" x="3343275" y="1995488"/>
          <p14:tracePt t="15736" x="3343275" y="2009775"/>
          <p14:tracePt t="15752" x="3343275" y="2028825"/>
          <p14:tracePt t="15769" x="3343275" y="2038350"/>
          <p14:tracePt t="15786" x="3343275" y="2043113"/>
          <p14:tracePt t="15802" x="3343275" y="2047875"/>
          <p14:tracePt t="15819" x="3343275" y="2052638"/>
          <p14:tracePt t="15852" x="3343275" y="2057400"/>
          <p14:tracePt t="15869" x="3343275" y="2062163"/>
          <p14:tracePt t="15886" x="3338513" y="2071688"/>
          <p14:tracePt t="16636" x="3286125" y="2090738"/>
          <p14:tracePt t="16643" x="3205163" y="2114550"/>
          <p14:tracePt t="16652" x="3114675" y="2152650"/>
          <p14:tracePt t="16669" x="2909888" y="2209800"/>
          <p14:tracePt t="16686" x="2738438" y="2252663"/>
          <p14:tracePt t="16702" x="2524125" y="2290763"/>
          <p14:tracePt t="16736" x="2319338" y="2295525"/>
          <p14:tracePt t="16769" x="2219325" y="2295525"/>
          <p14:tracePt t="16786" x="2205038" y="2295525"/>
          <p14:tracePt t="16802" x="2190750" y="2290763"/>
          <p14:tracePt t="16819" x="2138363" y="2286000"/>
          <p14:tracePt t="16836" x="2095500" y="2286000"/>
          <p14:tracePt t="16852" x="2043113" y="2286000"/>
          <p14:tracePt t="16869" x="1995488" y="2286000"/>
          <p14:tracePt t="16886" x="1919288" y="2290763"/>
          <p14:tracePt t="16902" x="1881188" y="2305050"/>
          <p14:tracePt t="16919" x="1843088" y="2309813"/>
          <p14:tracePt t="16936" x="1824038" y="2314575"/>
          <p14:tracePt t="16952" x="1804988" y="2319338"/>
          <p14:tracePt t="16969" x="1781175" y="2324100"/>
          <p14:tracePt t="16986" x="1752600" y="2338388"/>
          <p14:tracePt t="17002" x="1709738" y="2357438"/>
          <p14:tracePt t="17019" x="1628775" y="2390775"/>
          <p14:tracePt t="17036" x="1552575" y="2419350"/>
          <p14:tracePt t="17052" x="1476375" y="2452688"/>
          <p14:tracePt t="17069" x="1395413" y="2486025"/>
          <p14:tracePt t="17086" x="1352550" y="2505075"/>
          <p14:tracePt t="17102" x="1309688" y="2514600"/>
          <p14:tracePt t="17119" x="1252538" y="2538413"/>
          <p14:tracePt t="17136" x="1166813" y="2547938"/>
          <p14:tracePt t="17152" x="1109663" y="2557463"/>
          <p14:tracePt t="17169" x="1047750" y="2557463"/>
          <p14:tracePt t="17186" x="1000125" y="2547938"/>
          <p14:tracePt t="17202" x="928688" y="2538413"/>
          <p14:tracePt t="17219" x="895350" y="2528888"/>
          <p14:tracePt t="17236" x="862013" y="2519363"/>
          <p14:tracePt t="17252" x="842963" y="2500313"/>
          <p14:tracePt t="17269" x="819150" y="2481263"/>
          <p14:tracePt t="17286" x="809625" y="2471738"/>
          <p14:tracePt t="17302" x="804863" y="2462213"/>
          <p14:tracePt t="17319" x="800100" y="2414588"/>
          <p14:tracePt t="17336" x="814388" y="2352675"/>
          <p14:tracePt t="17354" x="842963" y="2305050"/>
          <p14:tracePt t="17369" x="890588" y="2257425"/>
          <p14:tracePt t="17386" x="1047750" y="2181225"/>
          <p14:tracePt t="17402" x="1185863" y="2157413"/>
          <p14:tracePt t="17419" x="1290638" y="2138363"/>
          <p14:tracePt t="17436" x="1371600" y="2133600"/>
          <p14:tracePt t="17452" x="1509713" y="2133600"/>
          <p14:tracePt t="17469" x="1600200" y="2152650"/>
          <p14:tracePt t="17486" x="1671638" y="2157413"/>
          <p14:tracePt t="17502" x="1752600" y="2171700"/>
          <p14:tracePt t="17519" x="1795463" y="2176463"/>
          <p14:tracePt t="17536" x="1838325" y="2190750"/>
          <p14:tracePt t="17552" x="1881188" y="2195513"/>
          <p14:tracePt t="17569" x="1952625" y="2209800"/>
          <p14:tracePt t="17586" x="1985963" y="2214563"/>
          <p14:tracePt t="17602" x="2014538" y="2214563"/>
          <p14:tracePt t="17619" x="2028825" y="2214563"/>
          <p14:tracePt t="17636" x="2047875" y="2214563"/>
          <p14:tracePt t="17652" x="2052638" y="2224088"/>
          <p14:tracePt t="17669" x="2062163" y="2224088"/>
          <p14:tracePt t="17686" x="2066925" y="2224088"/>
          <p14:tracePt t="17719" x="2066925" y="2233613"/>
          <p14:tracePt t="17736" x="2057400" y="2247900"/>
          <p14:tracePt t="17752" x="2014538" y="2290763"/>
          <p14:tracePt t="17769" x="1976438" y="2324100"/>
          <p14:tracePt t="17786" x="1905000" y="2366963"/>
          <p14:tracePt t="17802" x="1809750" y="2390775"/>
          <p14:tracePt t="17819" x="1704975" y="2400300"/>
          <p14:tracePt t="17836" x="1666875" y="2395538"/>
          <p14:tracePt t="17852" x="1652588" y="2390775"/>
          <p14:tracePt t="17869" x="1633538" y="2371725"/>
          <p14:tracePt t="17886" x="1614488" y="2290763"/>
          <p14:tracePt t="17902" x="1609725" y="2247900"/>
          <p14:tracePt t="17919" x="1609725" y="2209800"/>
          <p14:tracePt t="17936" x="1647825" y="2152650"/>
          <p14:tracePt t="17952" x="1676400" y="2124075"/>
          <p14:tracePt t="17969" x="1709738" y="2100263"/>
          <p14:tracePt t="17986" x="1738313" y="2085975"/>
          <p14:tracePt t="18002" x="1771650" y="2076450"/>
          <p14:tracePt t="18019" x="1785938" y="2076450"/>
          <p14:tracePt t="18035" x="1804988" y="2081213"/>
          <p14:tracePt t="18052" x="1814513" y="2090738"/>
          <p14:tracePt t="18053" x="1819275" y="2090738"/>
          <p14:tracePt t="18069" x="1824038" y="2100263"/>
          <p14:tracePt t="18086" x="1828800" y="2114550"/>
          <p14:tracePt t="18102" x="1828800" y="2124075"/>
          <p14:tracePt t="18119" x="1828800" y="2138363"/>
          <p14:tracePt t="18135" x="1828800" y="2147888"/>
          <p14:tracePt t="18152" x="1828800" y="2157413"/>
          <p14:tracePt t="18483" x="1871663" y="2171700"/>
          <p14:tracePt t="18495" x="2024063" y="2205038"/>
          <p14:tracePt t="18503" x="2090738" y="2233613"/>
          <p14:tracePt t="18519" x="2252663" y="2286000"/>
          <p14:tracePt t="18536" x="2371725" y="2328863"/>
          <p14:tracePt t="18569" x="2543175" y="2424113"/>
          <p14:tracePt t="18602" x="2619375" y="2476500"/>
          <p14:tracePt t="18619" x="2662238" y="2500313"/>
          <p14:tracePt t="18635" x="2681288" y="2509838"/>
          <p14:tracePt t="18652" x="2719388" y="2524125"/>
          <p14:tracePt t="18669" x="2747963" y="2538413"/>
          <p14:tracePt t="18685" x="2805113" y="2552700"/>
          <p14:tracePt t="18702" x="2838450" y="2557463"/>
          <p14:tracePt t="18719" x="2876550" y="2571750"/>
          <p14:tracePt t="18735" x="2914650" y="2590800"/>
          <p14:tracePt t="18752" x="2976563" y="2614613"/>
          <p14:tracePt t="18769" x="3014663" y="2628900"/>
          <p14:tracePt t="18785" x="3043238" y="2638425"/>
          <p14:tracePt t="18802" x="3086100" y="2657475"/>
          <p14:tracePt t="18819" x="3109913" y="2667000"/>
          <p14:tracePt t="18836" x="3119438" y="2676525"/>
          <p14:tracePt t="18852" x="3133725" y="2681288"/>
          <p14:tracePt t="18869" x="3152775" y="2700338"/>
          <p14:tracePt t="18885" x="3167063" y="2709863"/>
          <p14:tracePt t="18902" x="3181350" y="2728913"/>
          <p14:tracePt t="18919" x="3195638" y="2747963"/>
          <p14:tracePt t="18936" x="3214688" y="2767013"/>
          <p14:tracePt t="18952" x="3219450" y="2781300"/>
          <p14:tracePt t="19201" x="3248025" y="2781300"/>
          <p14:tracePt t="19208" x="3271838" y="2776538"/>
          <p14:tracePt t="19219" x="3300413" y="2762250"/>
          <p14:tracePt t="19236" x="3371850" y="2728913"/>
          <p14:tracePt t="19252" x="3414713" y="2709863"/>
          <p14:tracePt t="19269" x="3448050" y="2695575"/>
          <p14:tracePt t="19286" x="3471863" y="2681288"/>
          <p14:tracePt t="19302" x="3495675" y="2667000"/>
          <p14:tracePt t="19319" x="3509963" y="2662238"/>
          <p14:tracePt t="19336" x="3514725" y="2652713"/>
          <p14:tracePt t="19352" x="3524250" y="2647950"/>
          <p14:tracePt t="19369" x="3548063" y="2643188"/>
          <p14:tracePt t="19386" x="3567113" y="2643188"/>
          <p14:tracePt t="19402" x="3590925" y="2638425"/>
          <p14:tracePt t="19419" x="3609975" y="2638425"/>
          <p14:tracePt t="19435" x="3643313" y="2633663"/>
          <p14:tracePt t="19452" x="3652838" y="2633663"/>
          <p14:tracePt t="19469" x="3662363" y="2633663"/>
          <p14:tracePt t="19485" x="3671888" y="2633663"/>
          <p14:tracePt t="19502" x="3681413" y="2633663"/>
          <p14:tracePt t="19596" x="3681413" y="2643188"/>
          <p14:tracePt t="19603" x="3681413" y="2652713"/>
          <p14:tracePt t="19611" x="3676650" y="2671763"/>
          <p14:tracePt t="19619" x="3676650" y="2681288"/>
          <p14:tracePt t="19635" x="3657600" y="2719388"/>
          <p14:tracePt t="19652" x="3643313" y="2743200"/>
          <p14:tracePt t="19669" x="3633788" y="2757488"/>
          <p14:tracePt t="19685" x="3629025" y="2762250"/>
          <p14:tracePt t="19702" x="3624263" y="2771775"/>
          <p14:tracePt t="19735" x="3619500" y="2781300"/>
          <p14:tracePt t="19752" x="3605213" y="2795588"/>
          <p14:tracePt t="19769" x="3590925" y="2805113"/>
          <p14:tracePt t="19785" x="3567113" y="2824163"/>
          <p14:tracePt t="19802" x="3533775" y="2847975"/>
          <p14:tracePt t="19819" x="3509963" y="2867025"/>
          <p14:tracePt t="19836" x="3486150" y="2876550"/>
          <p14:tracePt t="19852" x="3462338" y="2895600"/>
          <p14:tracePt t="19869" x="3414713" y="2914650"/>
          <p14:tracePt t="19886" x="3376613" y="2924175"/>
          <p14:tracePt t="19902" x="3343275" y="2928938"/>
          <p14:tracePt t="19919" x="3267075" y="2938463"/>
          <p14:tracePt t="19935" x="3224213" y="2938463"/>
          <p14:tracePt t="19952" x="3195638" y="2938463"/>
          <p14:tracePt t="19969" x="3171825" y="2928938"/>
          <p14:tracePt t="19985" x="3152775" y="2928938"/>
          <p14:tracePt t="20002" x="3143250" y="2924175"/>
          <p14:tracePt t="20019" x="3138488" y="2919413"/>
          <p14:tracePt t="20035" x="3133725" y="2914650"/>
          <p14:tracePt t="20052" x="3124200" y="2876550"/>
          <p14:tracePt t="20069" x="3109913" y="2824163"/>
          <p14:tracePt t="20085" x="3109913" y="2767013"/>
          <p14:tracePt t="20102" x="3119438" y="2690813"/>
          <p14:tracePt t="20119" x="3128963" y="2652713"/>
          <p14:tracePt t="20135" x="3133725" y="2624138"/>
          <p14:tracePt t="20152" x="3143250" y="2600325"/>
          <p14:tracePt t="20169" x="3162300" y="2581275"/>
          <p14:tracePt t="20186" x="3186113" y="2562225"/>
          <p14:tracePt t="20202" x="3224213" y="2538413"/>
          <p14:tracePt t="20219" x="3262313" y="2519363"/>
          <p14:tracePt t="20235" x="3338513" y="2500313"/>
          <p14:tracePt t="20252" x="3381375" y="2486025"/>
          <p14:tracePt t="20269" x="3424238" y="2486025"/>
          <p14:tracePt t="20286" x="3448050" y="2486025"/>
          <p14:tracePt t="20302" x="3481388" y="2500313"/>
          <p14:tracePt t="20319" x="3505200" y="2509838"/>
          <p14:tracePt t="20335" x="3514725" y="2524125"/>
          <p14:tracePt t="20353" x="3533775" y="2547938"/>
          <p14:tracePt t="20369" x="3548063" y="2571750"/>
          <p14:tracePt t="20385" x="3552825" y="2581275"/>
          <p14:tracePt t="20402" x="3552825" y="2600325"/>
          <p14:tracePt t="20419" x="3552825" y="2638425"/>
          <p14:tracePt t="20435" x="3552825" y="2667000"/>
          <p14:tracePt t="20452" x="3533775" y="2705100"/>
          <p14:tracePt t="20469" x="3509963" y="2728913"/>
          <p14:tracePt t="20485" x="3443288" y="2767013"/>
          <p14:tracePt t="20502" x="3381375" y="2790825"/>
          <p14:tracePt t="20519" x="3305175" y="2809875"/>
          <p14:tracePt t="20535" x="3257550" y="2819400"/>
          <p14:tracePt t="20552" x="3195638" y="2819400"/>
          <p14:tracePt t="20569" x="3186113" y="2819400"/>
          <p14:tracePt t="20585" x="3171825" y="2819400"/>
          <p14:tracePt t="20602" x="3162300" y="2809875"/>
          <p14:tracePt t="20619" x="3143250" y="2771775"/>
          <p14:tracePt t="20635" x="3128963" y="2700338"/>
          <p14:tracePt t="20652" x="3124200" y="2643188"/>
          <p14:tracePt t="20669" x="3138488" y="2552700"/>
          <p14:tracePt t="20687" x="3162300" y="2490788"/>
          <p14:tracePt t="20702" x="3186113" y="2443163"/>
          <p14:tracePt t="20719" x="3205163" y="2414588"/>
          <p14:tracePt t="20735" x="3252788" y="2381250"/>
          <p14:tracePt t="20752" x="3295650" y="2381250"/>
          <p14:tracePt t="20769" x="3324225" y="2381250"/>
          <p14:tracePt t="20786" x="3367088" y="2400300"/>
          <p14:tracePt t="20802" x="3390900" y="2414588"/>
          <p14:tracePt t="20819" x="3414713" y="2438400"/>
          <p14:tracePt t="20835" x="3433763" y="2471738"/>
          <p14:tracePt t="20852" x="3443288" y="2505075"/>
          <p14:tracePt t="20869" x="3452813" y="2524125"/>
          <p14:tracePt t="20885" x="3452813" y="2528888"/>
          <p14:tracePt t="20902" x="3452813" y="2538413"/>
          <p14:tracePt t="20919" x="3452813" y="2547938"/>
          <p14:tracePt t="20955" x="3452813" y="2557463"/>
          <p14:tracePt t="20969" x="3438525" y="2581275"/>
          <p14:tracePt t="20985" x="3409950" y="2600325"/>
          <p14:tracePt t="21002" x="3362325" y="2633663"/>
          <p14:tracePt t="21019" x="3300413" y="2662238"/>
          <p14:tracePt t="21036" x="3200400" y="2681288"/>
          <p14:tracePt t="21052" x="3167063" y="2681288"/>
          <p14:tracePt t="21069" x="3143250" y="2681288"/>
          <p14:tracePt t="21085" x="3133725" y="2681288"/>
          <p14:tracePt t="21102" x="3124200" y="2676525"/>
          <p14:tracePt t="21119" x="3114675" y="2671763"/>
          <p14:tracePt t="21135" x="3109913" y="2657475"/>
          <p14:tracePt t="21152" x="3105150" y="2643188"/>
          <p14:tracePt t="21169" x="3100388" y="2628900"/>
          <p14:tracePt t="21185" x="3100388" y="2614613"/>
          <p14:tracePt t="21202" x="3109913" y="2605088"/>
          <p14:tracePt t="21219" x="3133725" y="2581275"/>
          <p14:tracePt t="21235" x="3167063" y="2571750"/>
          <p14:tracePt t="21252" x="3195638" y="2571750"/>
          <p14:tracePt t="21269" x="3219450" y="2571750"/>
          <p14:tracePt t="21285" x="3233738" y="2571750"/>
          <p14:tracePt t="21302" x="3243263" y="2571750"/>
          <p14:tracePt t="21319" x="3248025" y="2571750"/>
          <p14:tracePt t="21335" x="3252788" y="2571750"/>
          <p14:tracePt t="21352" x="3252788" y="2586038"/>
          <p14:tracePt t="21369" x="3252788" y="2595563"/>
          <p14:tracePt t="21386" x="3252788" y="2605088"/>
          <p14:tracePt t="21402" x="3252788" y="2609850"/>
          <p14:tracePt t="21419" x="3252788" y="2619375"/>
          <p14:tracePt t="21462" x="3252788" y="2624138"/>
          <p14:tracePt t="21697" x="3200400" y="2652713"/>
          <p14:tracePt t="21704" x="3128963" y="2686050"/>
          <p14:tracePt t="21711" x="3038475" y="2733675"/>
          <p14:tracePt t="21719" x="2967038" y="2776538"/>
          <p14:tracePt t="21735" x="2828925" y="2828925"/>
          <p14:tracePt t="21752" x="2743200" y="2852738"/>
          <p14:tracePt t="21769" x="2705100" y="2852738"/>
          <p14:tracePt t="21785" x="2681288" y="2852738"/>
          <p14:tracePt t="21802" x="2671763" y="2852738"/>
          <p14:tracePt t="21819" x="2667000" y="2852738"/>
          <p14:tracePt t="21836" x="2657475" y="2852738"/>
          <p14:tracePt t="21852" x="2638425" y="2847975"/>
          <p14:tracePt t="21869" x="2605088" y="2833688"/>
          <p14:tracePt t="21885" x="2571750" y="2824163"/>
          <p14:tracePt t="21902" x="2500313" y="2805113"/>
          <p14:tracePt t="21919" x="2462213" y="2795588"/>
          <p14:tracePt t="21935" x="2443163" y="2790825"/>
          <p14:tracePt t="21952" x="2428875" y="2786063"/>
          <p14:tracePt t="21969" x="2419350" y="2786063"/>
          <p14:tracePt t="21985" x="2414588" y="2786063"/>
          <p14:tracePt t="22002" x="2409825" y="2786063"/>
          <p14:tracePt t="22056" x="2405063" y="2786063"/>
          <p14:tracePt t="22078" x="2400300" y="2786063"/>
          <p14:tracePt t="22093" x="2390775" y="2786063"/>
          <p14:tracePt t="22100" x="2386013" y="2786063"/>
          <p14:tracePt t="22108" x="2371725" y="2786063"/>
          <p14:tracePt t="22118" x="2362200" y="2786063"/>
          <p14:tracePt t="22135" x="2333625" y="2800350"/>
          <p14:tracePt t="22152" x="2252663" y="2824163"/>
          <p14:tracePt t="22169" x="2181225" y="2847975"/>
          <p14:tracePt t="22185" x="2105025" y="2871788"/>
          <p14:tracePt t="22202" x="2024063" y="2886075"/>
          <p14:tracePt t="22219" x="1919288" y="2900363"/>
          <p14:tracePt t="22235" x="1857375" y="2905125"/>
          <p14:tracePt t="22252" x="1795463" y="2905125"/>
          <p14:tracePt t="22269" x="1728788" y="2905125"/>
          <p14:tracePt t="22285" x="1647825" y="2905125"/>
          <p14:tracePt t="22302" x="1595438" y="2905125"/>
          <p14:tracePt t="22320" x="1547813" y="2905125"/>
          <p14:tracePt t="22337" x="1471613" y="2895600"/>
          <p14:tracePt t="22352" x="1409700" y="2890838"/>
          <p14:tracePt t="22369" x="1357313" y="2876550"/>
          <p14:tracePt t="22385" x="1309688" y="2871788"/>
          <p14:tracePt t="22402" x="1238250" y="2857500"/>
          <p14:tracePt t="22419" x="1209675" y="2847975"/>
          <p14:tracePt t="22435" x="1185863" y="2838450"/>
          <p14:tracePt t="22452" x="1166813" y="2828925"/>
          <p14:tracePt t="22469" x="1152525" y="2819400"/>
          <p14:tracePt t="22485" x="1143000" y="2809875"/>
          <p14:tracePt t="22502" x="1138238" y="2805113"/>
          <p14:tracePt t="22519" x="1123950" y="2790825"/>
          <p14:tracePt t="22535" x="1123950" y="2776538"/>
          <p14:tracePt t="22552" x="1128713" y="2738438"/>
          <p14:tracePt t="22569" x="1147763" y="2695575"/>
          <p14:tracePt t="22585" x="1209675" y="2628900"/>
          <p14:tracePt t="22602" x="1266825" y="2581275"/>
          <p14:tracePt t="22619" x="1323975" y="2547938"/>
          <p14:tracePt t="22635" x="1366838" y="2528888"/>
          <p14:tracePt t="22652" x="1428750" y="2528888"/>
          <p14:tracePt t="22669" x="1462088" y="2543175"/>
          <p14:tracePt t="22685" x="1504950" y="2576513"/>
          <p14:tracePt t="22702" x="1562100" y="2643188"/>
          <p14:tracePt t="22719" x="1590675" y="2676525"/>
          <p14:tracePt t="22735" x="1604963" y="2705100"/>
          <p14:tracePt t="22752" x="1609725" y="2724150"/>
          <p14:tracePt t="22769" x="1614488" y="2738438"/>
          <p14:tracePt t="22785" x="1614488" y="2743200"/>
          <p14:tracePt t="22802" x="1614488" y="2757488"/>
          <p14:tracePt t="22819" x="1609725" y="2771775"/>
          <p14:tracePt t="22835" x="1590675" y="2795588"/>
          <p14:tracePt t="22852" x="1562100" y="2805113"/>
          <p14:tracePt t="22869" x="1514475" y="2833688"/>
          <p14:tracePt t="22885" x="1481138" y="2843213"/>
          <p14:tracePt t="22902" x="1433513" y="2843213"/>
          <p14:tracePt t="22919" x="1419225" y="2843213"/>
          <p14:tracePt t="22935" x="1409700" y="2843213"/>
          <p14:tracePt t="22952" x="1390650" y="2843213"/>
          <p14:tracePt t="22968" x="1385888" y="2838450"/>
          <p14:tracePt t="22985" x="1381125" y="2828925"/>
          <p14:tracePt t="23002" x="1371600" y="2824163"/>
          <p14:tracePt t="23018" x="1362075" y="2824163"/>
          <p14:tracePt t="23052" x="1362075" y="2819400"/>
          <p14:tracePt t="23069" x="1362075" y="2814638"/>
          <p14:tracePt t="23085" x="1371600" y="2805113"/>
          <p14:tracePt t="23102" x="1400175" y="2786063"/>
          <p14:tracePt t="23119" x="1433513" y="2776538"/>
          <p14:tracePt t="23136" x="1509713" y="2762250"/>
          <p14:tracePt t="23152" x="1557338" y="2757488"/>
          <p14:tracePt t="23169" x="1590675" y="2757488"/>
          <p14:tracePt t="23185" x="1604963" y="2757488"/>
          <p14:tracePt t="23202" x="1619250" y="2757488"/>
          <p14:tracePt t="23219" x="1628775" y="2757488"/>
          <p14:tracePt t="23235" x="1633538" y="2757488"/>
          <p14:tracePt t="23252" x="1638300" y="2757488"/>
          <p14:tracePt t="24209" x="1638300" y="2805113"/>
          <p14:tracePt t="24216" x="1647825" y="2862263"/>
          <p14:tracePt t="24223" x="1657350" y="2909888"/>
          <p14:tracePt t="24235" x="1657350" y="2933700"/>
          <p14:tracePt t="24253" x="1662113" y="2990850"/>
          <p14:tracePt t="24268" x="1662113" y="3052763"/>
          <p14:tracePt t="24302" x="1662113" y="3119438"/>
          <p14:tracePt t="24335" x="1662113" y="3200400"/>
          <p14:tracePt t="24352" x="1662113" y="3233738"/>
          <p14:tracePt t="24368" x="1662113" y="3248025"/>
          <p14:tracePt t="24385" x="1662113" y="3262313"/>
          <p14:tracePt t="24402" x="1662113" y="3267075"/>
          <p14:tracePt t="24419" x="1662113" y="3271838"/>
          <p14:tracePt t="24435" x="1662113" y="3276600"/>
          <p14:tracePt t="24488" x="1662113" y="3281363"/>
          <p14:tracePt t="24495" x="1662113" y="3286125"/>
          <p14:tracePt t="24502" x="1662113" y="3290888"/>
          <p14:tracePt t="24518" x="1662113" y="3314700"/>
          <p14:tracePt t="24535" x="1666875" y="3348038"/>
          <p14:tracePt t="24552" x="1681163" y="3381375"/>
          <p14:tracePt t="24568" x="1690688" y="3419475"/>
          <p14:tracePt t="24585" x="1690688" y="3433763"/>
          <p14:tracePt t="24602" x="1690688" y="3438525"/>
          <p14:tracePt t="24618" x="1690688" y="3448050"/>
          <p14:tracePt t="24884" x="1681163" y="3448050"/>
          <p14:tracePt t="24891" x="1671638" y="3448050"/>
          <p14:tracePt t="24902" x="1657350" y="3443288"/>
          <p14:tracePt t="24918" x="1643063" y="3438525"/>
          <p14:tracePt t="24935" x="1628775" y="3438525"/>
          <p14:tracePt t="24952" x="1614488" y="3433763"/>
          <p14:tracePt t="24968" x="1576388" y="3429000"/>
          <p14:tracePt t="24985" x="1528763" y="3419475"/>
          <p14:tracePt t="25002" x="1457325" y="3419475"/>
          <p14:tracePt t="25018" x="1433513" y="3419475"/>
          <p14:tracePt t="25035" x="1414463" y="3419475"/>
          <p14:tracePt t="25052" x="1409700" y="3419475"/>
          <p14:tracePt t="25053" x="1404938" y="3419475"/>
          <p14:tracePt t="25068" x="1400175" y="3419475"/>
          <p14:tracePt t="25097" x="1404938" y="3414713"/>
          <p14:tracePt t="25104" x="1414463" y="3409950"/>
          <p14:tracePt t="25119" x="1452563" y="3405188"/>
          <p14:tracePt t="25135" x="1490663" y="3400425"/>
          <p14:tracePt t="25152" x="1538288" y="3400425"/>
          <p14:tracePt t="25169" x="1581150" y="3386138"/>
          <p14:tracePt t="25185" x="1628775" y="3371850"/>
          <p14:tracePt t="25202" x="1652588" y="3371850"/>
          <p14:tracePt t="25218" x="1666875" y="3371850"/>
          <p14:tracePt t="25235" x="1676400" y="3371850"/>
          <p14:tracePt t="25252" x="1695450" y="3371850"/>
          <p14:tracePt t="25268" x="1719263" y="3362325"/>
          <p14:tracePt t="25285" x="1738313" y="3357563"/>
          <p14:tracePt t="25302" x="1766888" y="3352800"/>
          <p14:tracePt t="25318" x="1809750" y="3338513"/>
          <p14:tracePt t="25335" x="1828800" y="3328988"/>
          <p14:tracePt t="25352" x="1847850" y="3328988"/>
          <p14:tracePt t="25368" x="1862138" y="3328988"/>
          <p14:tracePt t="25385" x="1866900" y="3328988"/>
          <p14:tracePt t="25402" x="1871663" y="3328988"/>
          <p14:tracePt t="25418" x="1881188" y="3328988"/>
          <p14:tracePt t="25479" x="1881188" y="3333750"/>
          <p14:tracePt t="25486" x="1876425" y="3333750"/>
          <p14:tracePt t="25494" x="1866900" y="3343275"/>
          <p14:tracePt t="25502" x="1857375" y="3348038"/>
          <p14:tracePt t="25518" x="1828800" y="3367088"/>
          <p14:tracePt t="25535" x="1804988" y="3381375"/>
          <p14:tracePt t="25552" x="1771650" y="3390900"/>
          <p14:tracePt t="25568" x="1762125" y="3390900"/>
          <p14:tracePt t="25585" x="1752600" y="3390900"/>
          <p14:tracePt t="25602" x="1743075" y="3390900"/>
          <p14:tracePt t="25618" x="1724025" y="3376613"/>
          <p14:tracePt t="25635" x="1695450" y="3338513"/>
          <p14:tracePt t="25652" x="1652588" y="3267075"/>
          <p14:tracePt t="25668" x="1624013" y="3214688"/>
          <p14:tracePt t="25685" x="1600200" y="3167063"/>
          <p14:tracePt t="25702" x="1590675" y="3148013"/>
          <p14:tracePt t="25718" x="1585913" y="3138488"/>
          <p14:tracePt t="25735" x="1581150" y="3128963"/>
          <p14:tracePt t="25752" x="1581150" y="3114675"/>
          <p14:tracePt t="25768" x="1585913" y="3100388"/>
          <p14:tracePt t="25785" x="1600200" y="3081338"/>
          <p14:tracePt t="25802" x="1643063" y="3052763"/>
          <p14:tracePt t="25818" x="1681163" y="3043238"/>
          <p14:tracePt t="25835" x="1714500" y="3043238"/>
          <p14:tracePt t="25852" x="1752600" y="3048000"/>
          <p14:tracePt t="25868" x="1776413" y="3062288"/>
          <p14:tracePt t="25885" x="1790700" y="3067050"/>
          <p14:tracePt t="25902" x="1804988" y="3081338"/>
          <p14:tracePt t="25918" x="1814513" y="3133725"/>
          <p14:tracePt t="25935" x="1824038" y="3238500"/>
          <p14:tracePt t="25952" x="1819275" y="3300413"/>
          <p14:tracePt t="25968" x="1809750" y="3338513"/>
          <p14:tracePt t="25985" x="1790700" y="3386138"/>
          <p14:tracePt t="26002" x="1785938" y="3395663"/>
          <p14:tracePt t="26018" x="1781175" y="3405188"/>
          <p14:tracePt t="26035" x="1781175" y="3409950"/>
          <p14:tracePt t="26052" x="1781175" y="3414713"/>
          <p14:tracePt t="26074" x="1776413" y="3414713"/>
          <p14:tracePt t="26089" x="1771650" y="3414713"/>
          <p14:tracePt t="26102" x="1762125" y="3414713"/>
          <p14:tracePt t="26118" x="1719263" y="3409950"/>
          <p14:tracePt t="26135" x="1690688" y="3395663"/>
          <p14:tracePt t="26152" x="1657350" y="3357563"/>
          <p14:tracePt t="26168" x="1614488" y="3300413"/>
          <p14:tracePt t="26185" x="1585913" y="3200400"/>
          <p14:tracePt t="26202" x="1590675" y="3148013"/>
          <p14:tracePt t="26218" x="1609725" y="3109913"/>
          <p14:tracePt t="26235" x="1666875" y="3019425"/>
          <p14:tracePt t="26251" x="1704975" y="2986088"/>
          <p14:tracePt t="26268" x="1743075" y="2971800"/>
          <p14:tracePt t="26285" x="1776413" y="2971800"/>
          <p14:tracePt t="26302" x="1809750" y="2981325"/>
          <p14:tracePt t="26318" x="1828800" y="3005138"/>
          <p14:tracePt t="26335" x="1847850" y="3033713"/>
          <p14:tracePt t="26352" x="1852613" y="3090863"/>
          <p14:tracePt t="26368" x="1852613" y="3262313"/>
          <p14:tracePt t="26385" x="1847850" y="3343275"/>
          <p14:tracePt t="26402" x="1838325" y="3405188"/>
          <p14:tracePt t="26419" x="1824038" y="3467100"/>
          <p14:tracePt t="26435" x="1819275" y="3486150"/>
          <p14:tracePt t="26452" x="1814513" y="3505200"/>
          <p14:tracePt t="26468" x="1814513" y="3509963"/>
          <p14:tracePt t="26485" x="1814513" y="3514725"/>
          <p14:tracePt t="26502" x="1804988" y="3514725"/>
          <p14:tracePt t="26518" x="1790700" y="3514725"/>
          <p14:tracePt t="26535" x="1762125" y="3505200"/>
          <p14:tracePt t="26552" x="1695450" y="3481388"/>
          <p14:tracePt t="26568" x="1657350" y="3433763"/>
          <p14:tracePt t="26585" x="1609725" y="3343275"/>
          <p14:tracePt t="26602" x="1566863" y="3257550"/>
          <p14:tracePt t="26618" x="1557338" y="3176588"/>
          <p14:tracePt t="26635" x="1557338" y="3148013"/>
          <p14:tracePt t="26652" x="1562100" y="3128963"/>
          <p14:tracePt t="26668" x="1581150" y="3100388"/>
          <p14:tracePt t="26685" x="1590675" y="3090863"/>
          <p14:tracePt t="26702" x="1600200" y="3086100"/>
          <p14:tracePt t="26718" x="1614488" y="3071813"/>
          <p14:tracePt t="26735" x="1638300" y="3067050"/>
          <p14:tracePt t="26752" x="1671638" y="3071813"/>
          <p14:tracePt t="26768" x="1714500" y="3090863"/>
          <p14:tracePt t="26785" x="1752600" y="3114675"/>
          <p14:tracePt t="26802" x="1804988" y="3171825"/>
          <p14:tracePt t="26818" x="1828800" y="3209925"/>
          <p14:tracePt t="26835" x="1843088" y="3233738"/>
          <p14:tracePt t="26852" x="1857375" y="3257550"/>
          <p14:tracePt t="26868" x="1857375" y="3276600"/>
          <p14:tracePt t="26885" x="1852613" y="3295650"/>
          <p14:tracePt t="26902" x="1843088" y="3319463"/>
          <p14:tracePt t="26918" x="1814513" y="3352800"/>
          <p14:tracePt t="26935" x="1790700" y="3376613"/>
          <p14:tracePt t="26951" x="1762125" y="3390900"/>
          <p14:tracePt t="26968" x="1728788" y="3400425"/>
          <p14:tracePt t="26985" x="1685925" y="3400425"/>
          <p14:tracePt t="27001" x="1666875" y="3390900"/>
          <p14:tracePt t="27018" x="1624013" y="3324225"/>
          <p14:tracePt t="27035" x="1609725" y="3228975"/>
          <p14:tracePt t="27052" x="1609725" y="3133725"/>
          <p14:tracePt t="27068" x="1624013" y="3090863"/>
          <p14:tracePt t="27085" x="1643063" y="3057525"/>
          <p14:tracePt t="27102" x="1662113" y="3024188"/>
          <p14:tracePt t="27118" x="1676400" y="3014663"/>
          <p14:tracePt t="27135" x="1695450" y="3005138"/>
          <p14:tracePt t="27151" x="1719263" y="3009900"/>
          <p14:tracePt t="27168" x="1752600" y="3038475"/>
          <p14:tracePt t="27185" x="1781175" y="3109913"/>
          <p14:tracePt t="27201" x="1800225" y="3205163"/>
          <p14:tracePt t="27218" x="1804988" y="3267075"/>
          <p14:tracePt t="27235" x="1804988" y="3328988"/>
          <p14:tracePt t="27251" x="1800225" y="3348038"/>
          <p14:tracePt t="27268" x="1795463" y="3367088"/>
          <p14:tracePt t="27285" x="1785938" y="3376613"/>
          <p14:tracePt t="27301" x="1781175" y="3381375"/>
          <p14:tracePt t="27318" x="1771650" y="3390900"/>
          <p14:tracePt t="27335" x="1766888" y="3390900"/>
          <p14:tracePt t="27352" x="1733550" y="3381375"/>
          <p14:tracePt t="27368" x="1709738" y="3352800"/>
          <p14:tracePt t="27385" x="1676400" y="3276600"/>
          <p14:tracePt t="27401" x="1671638" y="3214688"/>
          <p14:tracePt t="27418" x="1666875" y="3171825"/>
          <p14:tracePt t="27435" x="1671638" y="3152775"/>
          <p14:tracePt t="27452" x="1671638" y="3143250"/>
          <p14:tracePt t="27468" x="1685925" y="3138488"/>
          <p14:tracePt t="27485" x="1719263" y="3133725"/>
          <p14:tracePt t="27501" x="1747838" y="3152775"/>
          <p14:tracePt t="27518" x="1781175" y="3200400"/>
          <p14:tracePt t="27535" x="1814513" y="3281363"/>
          <p14:tracePt t="27551" x="1824038" y="3324225"/>
          <p14:tracePt t="27568" x="1824038" y="3352800"/>
          <p14:tracePt t="27585" x="1819275" y="3381375"/>
          <p14:tracePt t="27602" x="1804988" y="3400425"/>
          <p14:tracePt t="27618" x="1790700" y="3409950"/>
          <p14:tracePt t="27635" x="1766888" y="3414713"/>
          <p14:tracePt t="27651" x="1747838" y="3424238"/>
          <p14:tracePt t="27668" x="1700213" y="3419475"/>
          <p14:tracePt t="27685" x="1681163" y="3405188"/>
          <p14:tracePt t="27702" x="1662113" y="3386138"/>
          <p14:tracePt t="27718" x="1624013" y="3286125"/>
          <p14:tracePt t="27735" x="1619250" y="3214688"/>
          <p14:tracePt t="27751" x="1619250" y="3162300"/>
          <p14:tracePt t="27768" x="1638300" y="3124200"/>
          <p14:tracePt t="27785" x="1676400" y="3081338"/>
          <p14:tracePt t="27801" x="1704975" y="3062288"/>
          <p14:tracePt t="27818" x="1757363" y="3052763"/>
          <p14:tracePt t="27835" x="1795463" y="3052763"/>
          <p14:tracePt t="27851" x="1843088" y="3081338"/>
          <p14:tracePt t="27868" x="1871663" y="3138488"/>
          <p14:tracePt t="27885" x="1890713" y="3190875"/>
          <p14:tracePt t="27901" x="1895475" y="3238500"/>
          <p14:tracePt t="27918" x="1890713" y="3295650"/>
          <p14:tracePt t="27935" x="1876425" y="3324225"/>
          <p14:tracePt t="27951" x="1852613" y="3362325"/>
          <p14:tracePt t="27968" x="1814513" y="3395663"/>
          <p14:tracePt t="27985" x="1771650" y="3419475"/>
          <p14:tracePt t="28001" x="1728788" y="3429000"/>
          <p14:tracePt t="28018" x="1690688" y="3433763"/>
          <p14:tracePt t="28035" x="1643063" y="3424238"/>
          <p14:tracePt t="28051" x="1619250" y="3405188"/>
          <p14:tracePt t="28068" x="1590675" y="3338513"/>
          <p14:tracePt t="28085" x="1566863" y="3214688"/>
          <p14:tracePt t="28101" x="1571625" y="3109913"/>
          <p14:tracePt t="28118" x="1581150" y="3071813"/>
          <p14:tracePt t="28135" x="1590675" y="3057525"/>
          <p14:tracePt t="28152" x="1609725" y="3038475"/>
          <p14:tracePt t="28168" x="1624013" y="3033713"/>
          <p14:tracePt t="28185" x="1643063" y="3043238"/>
          <p14:tracePt t="28202" x="1671638" y="3081338"/>
          <p14:tracePt t="28218" x="1704975" y="3171825"/>
          <p14:tracePt t="28235" x="1719263" y="3214688"/>
          <p14:tracePt t="28251" x="1724025" y="3252788"/>
          <p14:tracePt t="28268" x="1724025" y="3286125"/>
          <p14:tracePt t="28285" x="1719263" y="3319463"/>
          <p14:tracePt t="28301" x="1709738" y="3328988"/>
          <p14:tracePt t="28318" x="1700213" y="3338513"/>
          <p14:tracePt t="28335" x="1676400" y="3352800"/>
          <p14:tracePt t="28351" x="1628775" y="3352800"/>
          <p14:tracePt t="28368" x="1600200" y="3343275"/>
          <p14:tracePt t="28385" x="1576388" y="3333750"/>
          <p14:tracePt t="28401" x="1543050" y="3252788"/>
          <p14:tracePt t="28418" x="1538288" y="3176588"/>
          <p14:tracePt t="28435" x="1562100" y="3114675"/>
          <p14:tracePt t="28453" x="1604963" y="3071813"/>
          <p14:tracePt t="28468" x="1643063" y="3048000"/>
          <p14:tracePt t="28485" x="1676400" y="3048000"/>
          <p14:tracePt t="28501" x="1714500" y="3052763"/>
          <p14:tracePt t="28518" x="1752600" y="3095625"/>
          <p14:tracePt t="28535" x="1800225" y="3176588"/>
          <p14:tracePt t="28551" x="1814513" y="3224213"/>
          <p14:tracePt t="28568" x="1814513" y="3267075"/>
          <p14:tracePt t="28585" x="1800225" y="3314700"/>
          <p14:tracePt t="28601" x="1785938" y="3333750"/>
          <p14:tracePt t="28618" x="1762125" y="3352800"/>
          <p14:tracePt t="28635" x="1724025" y="3371850"/>
          <p14:tracePt t="28652" x="1671638" y="3371850"/>
          <p14:tracePt t="28668" x="1638300" y="3367088"/>
          <p14:tracePt t="28685" x="1614488" y="3343275"/>
          <p14:tracePt t="28701" x="1590675" y="3276600"/>
          <p14:tracePt t="28718" x="1590675" y="3105150"/>
          <p14:tracePt t="28735" x="1614488" y="3052763"/>
          <p14:tracePt t="28752" x="1638300" y="3014663"/>
          <p14:tracePt t="28768" x="1662113" y="2990850"/>
          <p14:tracePt t="28785" x="1704975" y="2971800"/>
          <p14:tracePt t="28801" x="1724025" y="2971800"/>
          <p14:tracePt t="28818" x="1747838" y="2990850"/>
          <p14:tracePt t="28835" x="1785938" y="3062288"/>
          <p14:tracePt t="28851" x="1795463" y="3105150"/>
          <p14:tracePt t="28868" x="1795463" y="3148013"/>
          <p14:tracePt t="28885" x="1790700" y="3186113"/>
          <p14:tracePt t="28902" x="1781175" y="3224213"/>
          <p14:tracePt t="28918" x="1771650" y="3248025"/>
          <p14:tracePt t="28935" x="1747838" y="3267075"/>
          <p14:tracePt t="28951" x="1709738" y="3276600"/>
          <p14:tracePt t="28968" x="1662113" y="3290888"/>
          <p14:tracePt t="28985" x="1624013" y="3290888"/>
          <p14:tracePt t="29001" x="1604963" y="3281363"/>
          <p14:tracePt t="29018" x="1581150" y="3233738"/>
          <p14:tracePt t="29035" x="1571625" y="3152775"/>
          <p14:tracePt t="29051" x="1581150" y="3071813"/>
          <p14:tracePt t="29068" x="1609725" y="3014663"/>
          <p14:tracePt t="29085" x="1652588" y="2976563"/>
          <p14:tracePt t="29101" x="1681163" y="2967038"/>
          <p14:tracePt t="29118" x="1709738" y="2967038"/>
          <p14:tracePt t="29135" x="1733550" y="2986088"/>
          <p14:tracePt t="29151" x="1771650" y="3048000"/>
          <p14:tracePt t="29168" x="1790700" y="3086100"/>
          <p14:tracePt t="29185" x="1795463" y="3114675"/>
          <p14:tracePt t="29201" x="1795463" y="3143250"/>
          <p14:tracePt t="29218" x="1790700" y="3186113"/>
          <p14:tracePt t="29235" x="1771650" y="3200400"/>
          <p14:tracePt t="29251" x="1757363" y="3214688"/>
          <p14:tracePt t="29268" x="1709738" y="3233738"/>
          <p14:tracePt t="29285" x="1671638" y="3233738"/>
          <p14:tracePt t="29301" x="1643063" y="3233738"/>
          <p14:tracePt t="29318" x="1628775" y="3224213"/>
          <p14:tracePt t="29335" x="1604963" y="3167063"/>
          <p14:tracePt t="29351" x="1604963" y="3100388"/>
          <p14:tracePt t="29368" x="1619250" y="3038475"/>
          <p14:tracePt t="29385" x="1643063" y="3005138"/>
          <p14:tracePt t="29401" x="1681163" y="2976563"/>
          <p14:tracePt t="29418" x="1709738" y="2971800"/>
          <p14:tracePt t="29435" x="1738313" y="2971800"/>
          <p14:tracePt t="29451" x="1762125" y="2995613"/>
          <p14:tracePt t="29468" x="1795463" y="3052763"/>
          <p14:tracePt t="29485" x="1804988" y="3095625"/>
          <p14:tracePt t="29501" x="1814513" y="3138488"/>
          <p14:tracePt t="29518" x="1809750" y="3186113"/>
          <p14:tracePt t="29535" x="1790700" y="3224213"/>
          <p14:tracePt t="29551" x="1776413" y="3238500"/>
          <p14:tracePt t="29568" x="1738313" y="3267075"/>
          <p14:tracePt t="29585" x="1676400" y="3276600"/>
          <p14:tracePt t="29601" x="1638300" y="3276600"/>
          <p14:tracePt t="29618" x="1619250" y="3262313"/>
          <p14:tracePt t="29635" x="1600200" y="3252788"/>
          <p14:tracePt t="29651" x="1590675" y="3200400"/>
          <p14:tracePt t="29668" x="1600200" y="3138488"/>
          <p14:tracePt t="29685" x="1624013" y="3095625"/>
          <p14:tracePt t="29701" x="1662113" y="3057525"/>
          <p14:tracePt t="29718" x="1681163" y="3052763"/>
          <p14:tracePt t="29735" x="1704975" y="3057525"/>
          <p14:tracePt t="29751" x="1719263" y="3071813"/>
          <p14:tracePt t="29768" x="1733550" y="3090863"/>
          <p14:tracePt t="29785" x="1743075" y="3114675"/>
          <p14:tracePt t="29801" x="1743075" y="3133725"/>
          <p14:tracePt t="29818" x="1743075" y="3157538"/>
          <p14:tracePt t="29835" x="1743075" y="3181350"/>
          <p14:tracePt t="29851" x="1743075" y="3190875"/>
          <p14:tracePt t="29868" x="1743075" y="3195638"/>
          <p14:tracePt t="29885" x="1743075" y="3200400"/>
          <p14:tracePt t="30164" x="1743075" y="3209925"/>
          <p14:tracePt t="30172" x="1743075" y="3219450"/>
          <p14:tracePt t="30185" x="1743075" y="3238500"/>
          <p14:tracePt t="30202" x="1743075" y="3271838"/>
          <p14:tracePt t="30218" x="1743075" y="3290888"/>
          <p14:tracePt t="30235" x="1743075" y="3309938"/>
          <p14:tracePt t="30251" x="1743075" y="3324225"/>
          <p14:tracePt t="30284" x="1743075" y="3338513"/>
          <p14:tracePt t="30318" x="1724025" y="3348038"/>
          <p14:tracePt t="30335" x="1681163" y="3357563"/>
          <p14:tracePt t="30351" x="1662113" y="3367088"/>
          <p14:tracePt t="30368" x="1638300" y="3367088"/>
          <p14:tracePt t="30385" x="1628775" y="3367088"/>
          <p14:tracePt t="30401" x="1619250" y="3367088"/>
          <p14:tracePt t="30418" x="1614488" y="3367088"/>
          <p14:tracePt t="30434" x="1609725" y="3362325"/>
          <p14:tracePt t="30451" x="1595438" y="3262313"/>
          <p14:tracePt t="30468" x="1595438" y="3200400"/>
          <p14:tracePt t="30485" x="1604963" y="3162300"/>
          <p14:tracePt t="30501" x="1619250" y="3128963"/>
          <p14:tracePt t="30518" x="1628775" y="3086100"/>
          <p14:tracePt t="30535" x="1638300" y="3076575"/>
          <p14:tracePt t="30551" x="1643063" y="3067050"/>
          <p14:tracePt t="30568" x="1662113" y="3057525"/>
          <p14:tracePt t="30585" x="1685925" y="3057525"/>
          <p14:tracePt t="30601" x="1714500" y="3067050"/>
          <p14:tracePt t="30618" x="1738313" y="3076575"/>
          <p14:tracePt t="30635" x="1762125" y="3100388"/>
          <p14:tracePt t="30651" x="1781175" y="3124200"/>
          <p14:tracePt t="30668" x="1790700" y="3143250"/>
          <p14:tracePt t="30685" x="1800225" y="3152775"/>
          <p14:tracePt t="30701" x="1809750" y="3157538"/>
          <p14:tracePt t="30718" x="1809750" y="3167063"/>
          <p14:tracePt t="30735" x="1809750" y="3171825"/>
          <p14:tracePt t="30752" x="1809750" y="3190875"/>
          <p14:tracePt t="30768" x="1790700" y="3224213"/>
          <p14:tracePt t="30785" x="1752600" y="3252788"/>
          <p14:tracePt t="30801" x="1724025" y="3286125"/>
          <p14:tracePt t="30818" x="1690688" y="3300413"/>
          <p14:tracePt t="30835" x="1676400" y="3305175"/>
          <p14:tracePt t="30851" x="1671638" y="3305175"/>
          <p14:tracePt t="30868" x="1666875" y="3305175"/>
          <p14:tracePt t="30885" x="1657350" y="3305175"/>
          <p14:tracePt t="31347" x="1657350" y="3252788"/>
          <p14:tracePt t="31354" x="1666875" y="3181350"/>
          <p14:tracePt t="31361" x="1681163" y="3124200"/>
          <p14:tracePt t="31370" x="1690688" y="3048000"/>
          <p14:tracePt t="31385" x="1719263" y="2909888"/>
          <p14:tracePt t="31401" x="1733550" y="2814638"/>
          <p14:tracePt t="31418" x="1747838" y="2762250"/>
          <p14:tracePt t="31451" x="1747838" y="2714625"/>
          <p14:tracePt t="31484" x="1747838" y="2700338"/>
          <p14:tracePt t="31501" x="1747838" y="2690813"/>
          <p14:tracePt t="31518" x="1738313" y="2676525"/>
          <p14:tracePt t="31535" x="1728788" y="2643188"/>
          <p14:tracePt t="31551" x="1719263" y="2624138"/>
          <p14:tracePt t="31553" x="1714500" y="2619375"/>
          <p14:tracePt t="31568" x="1681163" y="2586038"/>
          <p14:tracePt t="31584" x="1657350" y="2552700"/>
          <p14:tracePt t="31601" x="1609725" y="2524125"/>
          <p14:tracePt t="31618" x="1495425" y="2462213"/>
          <p14:tracePt t="31635" x="1423988" y="2447925"/>
          <p14:tracePt t="31651" x="1371600" y="2433638"/>
          <p14:tracePt t="31668" x="1333500" y="2428875"/>
          <p14:tracePt t="31685" x="1290638" y="2428875"/>
          <p14:tracePt t="31701" x="1276350" y="2428875"/>
          <p14:tracePt t="31718" x="1266825" y="2428875"/>
          <p14:tracePt t="31734" x="1262063" y="2428875"/>
          <p14:tracePt t="31751" x="1252538" y="2428875"/>
          <p14:tracePt t="31839" x="1257300" y="2428875"/>
          <p14:tracePt t="31846" x="1281113" y="2428875"/>
          <p14:tracePt t="31854" x="1328738" y="2428875"/>
          <p14:tracePt t="31869" x="1447800" y="2428875"/>
          <p14:tracePt t="31885" x="1604963" y="2428875"/>
          <p14:tracePt t="31901" x="1795463" y="2405063"/>
          <p14:tracePt t="31918" x="1985963" y="2381250"/>
          <p14:tracePt t="31935" x="2176463" y="2362200"/>
          <p14:tracePt t="31951" x="2290763" y="2362200"/>
          <p14:tracePt t="31968" x="2338388" y="2362200"/>
          <p14:tracePt t="31985" x="2376488" y="2362200"/>
          <p14:tracePt t="32001" x="2400300" y="2362200"/>
          <p14:tracePt t="32018" x="2405063" y="2362200"/>
          <p14:tracePt t="32034" x="2414588" y="2362200"/>
          <p14:tracePt t="32051" x="2419350" y="2362200"/>
          <p14:tracePt t="32052" x="2424113" y="2362200"/>
          <p14:tracePt t="32141" x="2424113" y="2371725"/>
          <p14:tracePt t="32148" x="2424113" y="2405063"/>
          <p14:tracePt t="32155" x="2414588" y="2452688"/>
          <p14:tracePt t="32170" x="2390775" y="2524125"/>
          <p14:tracePt t="32185" x="2233613" y="2919413"/>
          <p14:tracePt t="32202" x="2138363" y="3095625"/>
          <p14:tracePt t="32218" x="2057400" y="3281363"/>
          <p14:tracePt t="32235" x="1985963" y="3443288"/>
          <p14:tracePt t="32251" x="1943100" y="3509963"/>
          <p14:tracePt t="32268" x="1938338" y="3529013"/>
          <p14:tracePt t="32285" x="1928813" y="3533775"/>
          <p14:tracePt t="32301" x="1928813" y="3543300"/>
          <p14:tracePt t="32318" x="1928813" y="3552825"/>
          <p14:tracePt t="32351" x="1919288" y="3557588"/>
          <p14:tracePt t="32368" x="1900238" y="3581400"/>
          <p14:tracePt t="32385" x="1876425" y="3605213"/>
          <p14:tracePt t="32401" x="1852613" y="3629025"/>
          <p14:tracePt t="32418" x="1828800" y="3638550"/>
          <p14:tracePt t="32434" x="1809750" y="3657600"/>
          <p14:tracePt t="32451" x="1800225" y="3667125"/>
          <p14:tracePt t="32468" x="1785938" y="3676650"/>
          <p14:tracePt t="32485" x="1776413" y="3686175"/>
          <p14:tracePt t="32501" x="1757363" y="3695700"/>
          <p14:tracePt t="32518" x="1747838" y="3700463"/>
          <p14:tracePt t="32534" x="1728788" y="3705225"/>
          <p14:tracePt t="32551" x="1685925" y="3729038"/>
          <p14:tracePt t="32568" x="1647825" y="3738563"/>
          <p14:tracePt t="32584" x="1619250" y="3752850"/>
          <p14:tracePt t="32601" x="1590675" y="3757613"/>
          <p14:tracePt t="32618" x="1562100" y="3762375"/>
          <p14:tracePt t="32634" x="1547813" y="3762375"/>
          <p14:tracePt t="32651" x="1533525" y="3762375"/>
          <p14:tracePt t="32668" x="1528763" y="3762375"/>
          <p14:tracePt t="32684" x="1519238" y="3762375"/>
          <p14:tracePt t="32701" x="1514475" y="3762375"/>
          <p14:tracePt t="32718" x="1504950" y="3762375"/>
          <p14:tracePt t="32735" x="1495425" y="3762375"/>
          <p14:tracePt t="32751" x="1490663" y="3762375"/>
          <p14:tracePt t="32768" x="1485900" y="3762375"/>
          <p14:tracePt t="32784" x="1476375" y="3762375"/>
          <p14:tracePt t="32801" x="1471613" y="3762375"/>
          <p14:tracePt t="32911" x="1476375" y="3762375"/>
          <p14:tracePt t="32918" x="1485900" y="3762375"/>
          <p14:tracePt t="32926" x="1504950" y="3762375"/>
          <p14:tracePt t="32934" x="1514475" y="3762375"/>
          <p14:tracePt t="32951" x="1557338" y="3757613"/>
          <p14:tracePt t="32968" x="1585913" y="3748088"/>
          <p14:tracePt t="32984" x="1619250" y="3748088"/>
          <p14:tracePt t="33001" x="1628775" y="3748088"/>
          <p14:tracePt t="33018" x="1633538" y="3748088"/>
          <p14:tracePt t="33051" x="1628775" y="3748088"/>
          <p14:tracePt t="33068" x="1585913" y="3762375"/>
          <p14:tracePt t="33084" x="1504950" y="3776663"/>
          <p14:tracePt t="33103" x="1338263" y="3829050"/>
          <p14:tracePt t="33119" x="1223963" y="3862388"/>
          <p14:tracePt t="33135" x="1128713" y="3876675"/>
          <p14:tracePt t="33151" x="1066800" y="3886200"/>
          <p14:tracePt t="33168" x="1009650" y="3886200"/>
          <p14:tracePt t="33184" x="981075" y="3886200"/>
          <p14:tracePt t="33201" x="971550" y="3886200"/>
          <p14:tracePt t="33218" x="962025" y="3886200"/>
          <p14:tracePt t="33235" x="952500" y="3886200"/>
          <p14:tracePt t="33308" x="962025" y="3881438"/>
          <p14:tracePt t="33316" x="981075" y="3876675"/>
          <p14:tracePt t="33323" x="1004888" y="3871913"/>
          <p14:tracePt t="33334" x="1062038" y="3852863"/>
          <p14:tracePt t="33351" x="1181100" y="3819525"/>
          <p14:tracePt t="33368" x="1376363" y="3786188"/>
          <p14:tracePt t="33385" x="1504950" y="3752850"/>
          <p14:tracePt t="33401" x="1609725" y="3729038"/>
          <p14:tracePt t="33418" x="1690688" y="3709988"/>
          <p14:tracePt t="33435" x="1724025" y="3709988"/>
          <p14:tracePt t="33451" x="1752600" y="3709988"/>
          <p14:tracePt t="33468" x="1776413" y="3709988"/>
          <p14:tracePt t="33484" x="1804988" y="3709988"/>
          <p14:tracePt t="33501" x="1814513" y="3709988"/>
          <p14:tracePt t="33518" x="1824038" y="3709988"/>
          <p14:tracePt t="33535" x="1833563" y="3709988"/>
          <p14:tracePt t="33551" x="1843088" y="3709988"/>
          <p14:tracePt t="33568" x="1847850" y="3709988"/>
          <p14:tracePt t="33675" x="1852613" y="3709988"/>
          <p14:tracePt t="35461" x="1828800" y="3733800"/>
          <p14:tracePt t="35468" x="1776413" y="3776663"/>
          <p14:tracePt t="35475" x="1724025" y="3819525"/>
          <p14:tracePt t="35484" x="1676400" y="3852863"/>
          <p14:tracePt t="35502" x="1585913" y="3919538"/>
          <p14:tracePt t="35518" x="1476375" y="3986213"/>
          <p14:tracePt t="35551" x="1381125" y="4057650"/>
          <p14:tracePt t="35584" x="1333500" y="4090988"/>
          <p14:tracePt t="35601" x="1323975" y="4095750"/>
          <p14:tracePt t="35617" x="1319213" y="4100513"/>
          <p14:tracePt t="35651" x="1309688" y="4100513"/>
          <p14:tracePt t="35667" x="1295400" y="4105275"/>
          <p14:tracePt t="35684" x="1285875" y="4114800"/>
          <p14:tracePt t="35701" x="1266825" y="4129088"/>
          <p14:tracePt t="35717" x="1228725" y="4152900"/>
          <p14:tracePt t="35734" x="1209675" y="4162425"/>
          <p14:tracePt t="35751" x="1185863" y="4181475"/>
          <p14:tracePt t="35768" x="1147763" y="4205288"/>
          <p14:tracePt t="35784" x="1114425" y="4224338"/>
          <p14:tracePt t="35801" x="1076325" y="4233863"/>
          <p14:tracePt t="35818" x="1038225" y="4248150"/>
          <p14:tracePt t="35834" x="962025" y="4262438"/>
          <p14:tracePt t="35851" x="919163" y="4262438"/>
          <p14:tracePt t="35868" x="876300" y="4262438"/>
          <p14:tracePt t="35884" x="847725" y="4252913"/>
          <p14:tracePt t="35901" x="814388" y="4238625"/>
          <p14:tracePt t="35917" x="795338" y="4219575"/>
          <p14:tracePt t="35934" x="781050" y="4195763"/>
          <p14:tracePt t="35951" x="762000" y="4157663"/>
          <p14:tracePt t="35968" x="747713" y="4095750"/>
          <p14:tracePt t="35984" x="747713" y="4052888"/>
          <p14:tracePt t="36001" x="747713" y="4010025"/>
          <p14:tracePt t="36018" x="790575" y="3938588"/>
          <p14:tracePt t="36034" x="828675" y="3881438"/>
          <p14:tracePt t="36051" x="862013" y="3848100"/>
          <p14:tracePt t="36067" x="900113" y="3829050"/>
          <p14:tracePt t="36084" x="947738" y="3819525"/>
          <p14:tracePt t="36101" x="976313" y="3824288"/>
          <p14:tracePt t="36118" x="1000125" y="3838575"/>
          <p14:tracePt t="36134" x="1019175" y="3852863"/>
          <p14:tracePt t="36151" x="1038225" y="3881438"/>
          <p14:tracePt t="36168" x="1052513" y="3919538"/>
          <p14:tracePt t="36185" x="1066800" y="3962400"/>
          <p14:tracePt t="36201" x="1071563" y="4038600"/>
          <p14:tracePt t="36218" x="1071563" y="4081463"/>
          <p14:tracePt t="36234" x="1071563" y="4124325"/>
          <p14:tracePt t="36251" x="1062038" y="4152900"/>
          <p14:tracePt t="36268" x="1052513" y="4186238"/>
          <p14:tracePt t="36284" x="1052513" y="4200525"/>
          <p14:tracePt t="36301" x="1052513" y="4205288"/>
          <p14:tracePt t="36318" x="1052513" y="4210050"/>
          <p14:tracePt t="36334" x="1052513" y="4219575"/>
          <p14:tracePt t="36679" x="1062038" y="4129088"/>
          <p14:tracePt t="36687" x="1104900" y="3843338"/>
          <p14:tracePt t="36694" x="1138238" y="3667125"/>
          <p14:tracePt t="36702" x="1157288" y="3543300"/>
          <p14:tracePt t="36717" x="1228725" y="3209925"/>
          <p14:tracePt t="36734" x="1290638" y="3019425"/>
          <p14:tracePt t="36751" x="1343025" y="2919413"/>
          <p14:tracePt t="36784" x="1428750" y="2805113"/>
          <p14:tracePt t="36817" x="1476375" y="2762250"/>
          <p14:tracePt t="36834" x="1509713" y="2738438"/>
          <p14:tracePt t="36851" x="1533525" y="2728913"/>
          <p14:tracePt t="36868" x="1552575" y="2724150"/>
          <p14:tracePt t="36884" x="1581150" y="2719388"/>
          <p14:tracePt t="36901" x="1590675" y="2719388"/>
          <p14:tracePt t="36918" x="1595438" y="2719388"/>
          <p14:tracePt t="36934" x="1604963" y="2719388"/>
          <p14:tracePt t="36951" x="1609725" y="2719388"/>
          <p14:tracePt t="36984" x="1614488" y="2719388"/>
          <p14:tracePt t="37001" x="1628775" y="2719388"/>
          <p14:tracePt t="37017" x="1695450" y="2757488"/>
          <p14:tracePt t="37034" x="1771650" y="2805113"/>
          <p14:tracePt t="37051" x="1819275" y="2838450"/>
          <p14:tracePt t="37070" x="1876425" y="2943225"/>
          <p14:tracePt t="37085" x="1909763" y="3081338"/>
          <p14:tracePt t="37101" x="1909763" y="3219450"/>
          <p14:tracePt t="37118" x="1900238" y="3419475"/>
          <p14:tracePt t="37134" x="1847850" y="3624263"/>
          <p14:tracePt t="37151" x="1833563" y="3681413"/>
          <p14:tracePt t="37167" x="1819275" y="3709988"/>
          <p14:tracePt t="37184" x="1814513" y="3719513"/>
          <p14:tracePt t="37201" x="1809750" y="3729038"/>
          <p14:tracePt t="37217" x="1809750" y="3738563"/>
          <p14:tracePt t="37234" x="1809750" y="3743325"/>
          <p14:tracePt t="37251" x="1809750" y="3748088"/>
          <p14:tracePt t="37268" x="1776413" y="3767138"/>
          <p14:tracePt t="37284" x="1747838" y="3795713"/>
          <p14:tracePt t="37301" x="1714500" y="3829050"/>
          <p14:tracePt t="37318" x="1662113" y="3900488"/>
          <p14:tracePt t="37334" x="1633538" y="3929063"/>
          <p14:tracePt t="37351" x="1614488" y="3962400"/>
          <p14:tracePt t="37368" x="1595438" y="3981450"/>
          <p14:tracePt t="37384" x="1585913" y="3995738"/>
          <p14:tracePt t="37401" x="1581150" y="4005263"/>
          <p14:tracePt t="37418" x="1571625" y="4019550"/>
          <p14:tracePt t="37434" x="1562100" y="4029075"/>
          <p14:tracePt t="37451" x="1543050" y="4043363"/>
          <p14:tracePt t="37467" x="1538288" y="4048125"/>
          <p14:tracePt t="37484" x="1533525" y="4057650"/>
          <p14:tracePt t="37547" x="1538288" y="4057650"/>
          <p14:tracePt t="37553" x="1547813" y="4052888"/>
          <p14:tracePt t="37567" x="1571625" y="4038600"/>
          <p14:tracePt t="37584" x="1609725" y="4014788"/>
          <p14:tracePt t="37601" x="1666875" y="3948113"/>
          <p14:tracePt t="37617" x="1733550" y="3848100"/>
          <p14:tracePt t="37634" x="1828800" y="3557588"/>
          <p14:tracePt t="37651" x="1866900" y="3338513"/>
          <p14:tracePt t="37667" x="1862138" y="3190875"/>
          <p14:tracePt t="37684" x="1833563" y="2990850"/>
          <p14:tracePt t="37701" x="1795463" y="2828925"/>
          <p14:tracePt t="37717" x="1776413" y="2790825"/>
          <p14:tracePt t="37734" x="1771650" y="2767013"/>
          <p14:tracePt t="37751" x="1766888" y="2757488"/>
          <p14:tracePt t="37767" x="1766888" y="2747963"/>
          <p14:tracePt t="37801" x="1766888" y="2743200"/>
          <p14:tracePt t="37868" x="1762125" y="2743200"/>
          <p14:tracePt t="37876" x="1757363" y="2743200"/>
          <p14:tracePt t="37891" x="1752600" y="2743200"/>
          <p14:tracePt t="37901" x="1743075" y="2752725"/>
          <p14:tracePt t="37917" x="1714500" y="2795588"/>
          <p14:tracePt t="37934" x="1647825" y="2881313"/>
          <p14:tracePt t="37951" x="1566863" y="2938463"/>
          <p14:tracePt t="37967" x="1500188" y="2971800"/>
          <p14:tracePt t="37984" x="1438275" y="3000375"/>
          <p14:tracePt t="38001" x="1376363" y="3014663"/>
          <p14:tracePt t="38017" x="1323975" y="3014663"/>
          <p14:tracePt t="38034" x="1281113" y="3000375"/>
          <p14:tracePt t="38051" x="1214438" y="2962275"/>
          <p14:tracePt t="38052" x="1185863" y="2947988"/>
          <p14:tracePt t="38067" x="1119188" y="2905125"/>
          <p14:tracePt t="38084" x="1047750" y="2852738"/>
          <p14:tracePt t="38101" x="1000125" y="2814638"/>
          <p14:tracePt t="38117" x="971550" y="2786063"/>
          <p14:tracePt t="38134" x="942975" y="2762250"/>
          <p14:tracePt t="38151" x="933450" y="2757488"/>
          <p14:tracePt t="38167" x="928688" y="2747963"/>
          <p14:tracePt t="38184" x="919163" y="2728913"/>
          <p14:tracePt t="38201" x="919163" y="2676525"/>
          <p14:tracePt t="38217" x="933450" y="2624138"/>
          <p14:tracePt t="38234" x="971550" y="2547938"/>
          <p14:tracePt t="38251" x="1047750" y="2462213"/>
          <p14:tracePt t="38267" x="1100138" y="2424113"/>
          <p14:tracePt t="38284" x="1157288" y="2405063"/>
          <p14:tracePt t="38301" x="1200150" y="2400300"/>
          <p14:tracePt t="38317" x="1276350" y="2419350"/>
          <p14:tracePt t="38334" x="1323975" y="2462213"/>
          <p14:tracePt t="38351" x="1366838" y="2500313"/>
          <p14:tracePt t="38367" x="1400175" y="2547938"/>
          <p14:tracePt t="38384" x="1419225" y="2566988"/>
          <p14:tracePt t="38401" x="1423988" y="2581275"/>
          <p14:tracePt t="38417" x="1433513" y="2595563"/>
          <p14:tracePt t="38434" x="1433513" y="2643188"/>
          <p14:tracePt t="38451" x="1414463" y="2686050"/>
          <p14:tracePt t="38467" x="1381125" y="2733675"/>
          <p14:tracePt t="38484" x="1343025" y="2771775"/>
          <p14:tracePt t="38501" x="1266825" y="2828925"/>
          <p14:tracePt t="38517" x="1190625" y="2843213"/>
          <p14:tracePt t="38534" x="1147763" y="2833688"/>
          <p14:tracePt t="38551" x="1104900" y="2800350"/>
          <p14:tracePt t="38567" x="1042988" y="2738438"/>
          <p14:tracePt t="38584" x="1004888" y="2676525"/>
          <p14:tracePt t="38601" x="971550" y="2557463"/>
          <p14:tracePt t="38617" x="971550" y="2409825"/>
          <p14:tracePt t="38634" x="981075" y="2357438"/>
          <p14:tracePt t="38651" x="1000125" y="2319338"/>
          <p14:tracePt t="38667" x="1014413" y="2295525"/>
          <p14:tracePt t="38684" x="1066800" y="2266950"/>
          <p14:tracePt t="38701" x="1114425" y="2262188"/>
          <p14:tracePt t="38717" x="1181100" y="2290763"/>
          <p14:tracePt t="38734" x="1290638" y="2428875"/>
          <p14:tracePt t="38751" x="1524000" y="2952750"/>
          <p14:tracePt t="38768" x="1624013" y="3257550"/>
          <p14:tracePt t="38784" x="1685925" y="3548063"/>
          <p14:tracePt t="38801" x="1700213" y="3814763"/>
          <p14:tracePt t="38817" x="1700213" y="3895725"/>
          <p14:tracePt t="38834" x="1690688" y="3967163"/>
          <p14:tracePt t="38851" x="1681163" y="4019550"/>
          <p14:tracePt t="38867" x="1666875" y="4095750"/>
          <p14:tracePt t="38884" x="1662113" y="4129088"/>
          <p14:tracePt t="38901" x="1652588" y="4157663"/>
          <p14:tracePt t="38917" x="1647825" y="4181475"/>
          <p14:tracePt t="38934" x="1638300" y="4214813"/>
          <p14:tracePt t="38950" x="1633538" y="4238625"/>
          <p14:tracePt t="38967" x="1619250" y="4252913"/>
          <p14:tracePt t="38984" x="1614488" y="4267200"/>
          <p14:tracePt t="39001" x="1604963" y="4286250"/>
          <p14:tracePt t="39017" x="1600200" y="4300538"/>
          <p14:tracePt t="39034" x="1585913" y="4319588"/>
          <p14:tracePt t="39051" x="1538288" y="4329113"/>
          <p14:tracePt t="39067" x="1485900" y="4329113"/>
          <p14:tracePt t="39084" x="1423988" y="4314825"/>
          <p14:tracePt t="39101" x="1371600" y="4295775"/>
          <p14:tracePt t="39117" x="1333500" y="4281488"/>
          <p14:tracePt t="39134" x="1314450" y="4271963"/>
          <p14:tracePt t="39151" x="1309688" y="4271963"/>
          <p14:tracePt t="39167" x="1304925" y="4271963"/>
          <p14:tracePt t="39184" x="1295400" y="4271963"/>
          <p14:tracePt t="39201" x="1285875" y="4271963"/>
          <p14:tracePt t="39323" x="1300163" y="4267200"/>
          <p14:tracePt t="39330" x="1314450" y="4262438"/>
          <p14:tracePt t="39337" x="1343025" y="4262438"/>
          <p14:tracePt t="39351" x="1385888" y="4252913"/>
          <p14:tracePt t="39367" x="1590675" y="4219575"/>
          <p14:tracePt t="39384" x="1719263" y="4186238"/>
          <p14:tracePt t="39401" x="1800225" y="4162425"/>
          <p14:tracePt t="39417" x="1866900" y="4143375"/>
          <p14:tracePt t="39434" x="1919288" y="4129088"/>
          <p14:tracePt t="39451" x="1943100" y="4129088"/>
          <p14:tracePt t="39467" x="1952625" y="4129088"/>
          <p14:tracePt t="39484" x="1962150" y="4129088"/>
          <p14:tracePt t="39580" x="1952625" y="4129088"/>
          <p14:tracePt t="39587" x="1938338" y="4138613"/>
          <p14:tracePt t="39601" x="1900238" y="4152900"/>
          <p14:tracePt t="39617" x="1671638" y="4219575"/>
          <p14:tracePt t="39634" x="1524000" y="4257675"/>
          <p14:tracePt t="39651" x="1376363" y="4281488"/>
          <p14:tracePt t="39667" x="1214438" y="4310063"/>
          <p14:tracePt t="39684" x="1157288" y="4314825"/>
          <p14:tracePt t="39700" x="1128713" y="4314825"/>
          <p14:tracePt t="39717" x="1114425" y="4314825"/>
          <p14:tracePt t="39734" x="1104900" y="4314825"/>
          <p14:tracePt t="39750" x="1095375" y="4314825"/>
          <p14:tracePt t="39767" x="1090613" y="4314825"/>
          <p14:tracePt t="39784" x="1085850" y="4314825"/>
          <p14:tracePt t="39859" x="1095375" y="4314825"/>
          <p14:tracePt t="39866" x="1109663" y="4314825"/>
          <p14:tracePt t="39874" x="1147763" y="4305300"/>
          <p14:tracePt t="39884" x="1190625" y="4305300"/>
          <p14:tracePt t="39900" x="1304925" y="4291013"/>
          <p14:tracePt t="39917" x="1509713" y="4271963"/>
          <p14:tracePt t="39934" x="1662113" y="4271963"/>
          <p14:tracePt t="39950" x="1785938" y="4271963"/>
          <p14:tracePt t="39967" x="1866900" y="4271963"/>
          <p14:tracePt t="39984" x="1962150" y="4281488"/>
          <p14:tracePt t="40000" x="2000250" y="4295775"/>
          <p14:tracePt t="40017" x="2024063" y="4295775"/>
          <p14:tracePt t="40034" x="2033588" y="4295775"/>
          <p14:tracePt t="40050" x="2043113" y="4295775"/>
          <p14:tracePt t="40067" x="2052638" y="4295775"/>
          <p14:tracePt t="42730" x="2047875" y="4295775"/>
          <p14:tracePt t="42797" x="2043113" y="4295775"/>
          <p14:tracePt t="42820" x="2038350" y="4295775"/>
          <p14:tracePt t="42834" x="2033588" y="4295775"/>
          <p14:tracePt t="42850" x="2028825" y="4295775"/>
          <p14:tracePt t="42884" x="2014538" y="4295775"/>
          <p14:tracePt t="42900" x="2009775" y="4295775"/>
          <p14:tracePt t="42973" x="2005013" y="4295775"/>
          <p14:tracePt t="42980" x="2000250" y="4300538"/>
          <p14:tracePt t="42988" x="1995488" y="4305300"/>
          <p14:tracePt t="43000" x="1985963" y="4305300"/>
          <p14:tracePt t="43017" x="1928813" y="4324350"/>
          <p14:tracePt t="43033" x="1852613" y="4343400"/>
          <p14:tracePt t="43050" x="1752600" y="4362450"/>
          <p14:tracePt t="43067" x="1657350" y="4376738"/>
          <p14:tracePt t="43068" x="1609725" y="4376738"/>
          <p14:tracePt t="43084" x="1528763" y="4386263"/>
          <p14:tracePt t="43100" x="1419225" y="4381500"/>
          <p14:tracePt t="43117" x="1300163" y="4362450"/>
          <p14:tracePt t="43134" x="1209675" y="4338638"/>
          <p14:tracePt t="43150" x="1104900" y="4305300"/>
          <p14:tracePt t="43167" x="1066800" y="4291013"/>
          <p14:tracePt t="43184" x="1033463" y="4271963"/>
          <p14:tracePt t="43200" x="995363" y="4252913"/>
          <p14:tracePt t="43217" x="981075" y="4248150"/>
          <p14:tracePt t="43234" x="971550" y="4243388"/>
          <p14:tracePt t="43250" x="966788" y="4233863"/>
          <p14:tracePt t="43267" x="957263" y="4233863"/>
          <p14:tracePt t="43283" x="952500" y="4233863"/>
          <p14:tracePt t="43377" x="952500" y="4224338"/>
          <p14:tracePt t="43384" x="952500" y="4219575"/>
          <p14:tracePt t="43392" x="952500" y="4214813"/>
          <p14:tracePt t="43400" x="952500" y="4205288"/>
          <p14:tracePt t="43417" x="952500" y="4200525"/>
          <p14:tracePt t="43434" x="952500" y="4195763"/>
          <p14:tracePt t="43450" x="952500" y="4186238"/>
          <p14:tracePt t="43502" x="947738" y="4186238"/>
          <p14:tracePt t="43509" x="942975" y="4181475"/>
          <p14:tracePt t="43517" x="938213" y="4176713"/>
          <p14:tracePt t="43534" x="919163" y="4171950"/>
          <p14:tracePt t="43550" x="885825" y="4148138"/>
          <p14:tracePt t="43567" x="847725" y="4124325"/>
          <p14:tracePt t="43568" x="828675" y="4105275"/>
          <p14:tracePt t="43584" x="771525" y="3995738"/>
          <p14:tracePt t="43600" x="719138" y="3833813"/>
          <p14:tracePt t="43617" x="681038" y="3695700"/>
          <p14:tracePt t="43634" x="681038" y="3481388"/>
          <p14:tracePt t="43650" x="695325" y="3357563"/>
          <p14:tracePt t="43668" x="723900" y="3281363"/>
          <p14:tracePt t="43684" x="762000" y="3224213"/>
          <p14:tracePt t="43700" x="804863" y="3176588"/>
          <p14:tracePt t="43717" x="842963" y="3152775"/>
          <p14:tracePt t="43734" x="876300" y="3133725"/>
          <p14:tracePt t="43750" x="909638" y="3114675"/>
          <p14:tracePt t="43767" x="971550" y="3090863"/>
          <p14:tracePt t="43784" x="1023938" y="3076575"/>
          <p14:tracePt t="43800" x="1095375" y="3052763"/>
          <p14:tracePt t="43817" x="1181100" y="3043238"/>
          <p14:tracePt t="43834" x="1223963" y="3043238"/>
          <p14:tracePt t="43850" x="1262063" y="3043238"/>
          <p14:tracePt t="43867" x="1281113" y="3043238"/>
          <p14:tracePt t="43883" x="1304925" y="3052763"/>
          <p14:tracePt t="43900" x="1314450" y="3062288"/>
          <p14:tracePt t="43917" x="1319213" y="3076575"/>
          <p14:tracePt t="43933" x="1323975" y="3105150"/>
          <p14:tracePt t="43950" x="1304925" y="3162300"/>
          <p14:tracePt t="43967" x="1257300" y="3200400"/>
          <p14:tracePt t="43984" x="1176338" y="3257550"/>
          <p14:tracePt t="44000" x="1109663" y="3286125"/>
          <p14:tracePt t="44017" x="1042988" y="3300413"/>
          <p14:tracePt t="44033" x="1014413" y="3300413"/>
          <p14:tracePt t="44050" x="1004888" y="3300413"/>
          <p14:tracePt t="44067" x="985838" y="3252788"/>
          <p14:tracePt t="44084" x="985838" y="3190875"/>
          <p14:tracePt t="44100" x="990600" y="3119438"/>
          <p14:tracePt t="44117" x="1009650" y="3067050"/>
          <p14:tracePt t="44134" x="1042988" y="3028950"/>
          <p14:tracePt t="44150" x="1071563" y="3019425"/>
          <p14:tracePt t="44167" x="1109663" y="3019425"/>
          <p14:tracePt t="44183" x="1133475" y="3038475"/>
          <p14:tracePt t="44200" x="1171575" y="3081338"/>
          <p14:tracePt t="44217" x="1185863" y="3152775"/>
          <p14:tracePt t="44234" x="1181100" y="3233738"/>
          <p14:tracePt t="44250" x="1162050" y="3309938"/>
          <p14:tracePt t="44267" x="1143000" y="3333750"/>
          <p14:tracePt t="44283" x="1138238" y="3348038"/>
          <p14:tracePt t="44300" x="1128713" y="3352800"/>
          <p14:tracePt t="44523" x="1128713" y="3357563"/>
          <p14:tracePt t="44530" x="1128713" y="3362325"/>
          <p14:tracePt t="44585" x="1128713" y="3352800"/>
          <p14:tracePt t="44809" x="1209675" y="3328988"/>
          <p14:tracePt t="44817" x="1371600" y="3286125"/>
          <p14:tracePt t="44824" x="1614488" y="3228975"/>
          <p14:tracePt t="44833" x="1862138" y="3176588"/>
          <p14:tracePt t="44850" x="2490788" y="3100388"/>
          <p14:tracePt t="44867" x="3671888" y="2957513"/>
          <p14:tracePt t="44884" x="4448175" y="2814638"/>
          <p14:tracePt t="44901" x="5067300" y="2681288"/>
          <p14:tracePt t="44918" x="5529263" y="2605088"/>
          <p14:tracePt t="44934" x="5910263" y="2533650"/>
          <p14:tracePt t="44951" x="6038850" y="2509838"/>
          <p14:tracePt t="44967" x="6100763" y="2500313"/>
          <p14:tracePt t="44984" x="6119813" y="2495550"/>
          <p14:tracePt t="45000" x="6124575" y="2495550"/>
          <p14:tracePt t="45170" x="6210300" y="2471738"/>
          <p14:tracePt t="45177" x="6372225" y="2443163"/>
          <p14:tracePt t="45185" x="6553200" y="2390775"/>
          <p14:tracePt t="45200" x="6777038" y="2357438"/>
          <p14:tracePt t="45217" x="7000875" y="2319338"/>
          <p14:tracePt t="45233" x="7200900" y="2309813"/>
          <p14:tracePt t="45250" x="7400925" y="2300288"/>
          <p14:tracePt t="45267" x="7505700" y="2309813"/>
          <p14:tracePt t="45284" x="7586663" y="2328863"/>
          <p14:tracePt t="45301" x="7696200" y="2357438"/>
          <p14:tracePt t="45317" x="7739063" y="2362200"/>
          <p14:tracePt t="45334" x="7777163" y="2366963"/>
          <p14:tracePt t="45350" x="7791450" y="2366963"/>
          <p14:tracePt t="45368" x="7805738" y="2366963"/>
          <p14:tracePt t="45384" x="7810500" y="2366963"/>
          <p14:tracePt t="45400" x="7815263" y="2366963"/>
          <p14:tracePt t="45417" x="7815263" y="2390775"/>
          <p14:tracePt t="45434" x="7772400" y="2438400"/>
          <p14:tracePt t="45450" x="7648575" y="2509838"/>
          <p14:tracePt t="45467" x="7529513" y="2562225"/>
          <p14:tracePt t="45483" x="7434263" y="2586038"/>
          <p14:tracePt t="45500" x="7319963" y="2600325"/>
          <p14:tracePt t="45517" x="7272338" y="2576513"/>
          <p14:tracePt t="45533" x="7239000" y="2528888"/>
          <p14:tracePt t="45551" x="7210425" y="2409825"/>
          <p14:tracePt t="45567" x="7219950" y="2343150"/>
          <p14:tracePt t="45583" x="7286625" y="2228850"/>
          <p14:tracePt t="45600" x="7362825" y="2138363"/>
          <p14:tracePt t="45617" x="7543800" y="2052638"/>
          <p14:tracePt t="45633" x="7658100" y="2043113"/>
          <p14:tracePt t="45650" x="7729538" y="2057400"/>
          <p14:tracePt t="45667" x="7767638" y="2071688"/>
          <p14:tracePt t="45683" x="7805738" y="2124075"/>
          <p14:tracePt t="45700" x="7820025" y="2185988"/>
          <p14:tracePt t="45717" x="7800975" y="2266950"/>
          <p14:tracePt t="45733" x="7720013" y="2409825"/>
          <p14:tracePt t="45750" x="7543800" y="2557463"/>
          <p14:tracePt t="45767" x="7415213" y="2619375"/>
          <p14:tracePt t="45783" x="7319963" y="2652713"/>
          <p14:tracePt t="45800" x="7243763" y="2667000"/>
          <p14:tracePt t="45817" x="7229475" y="2667000"/>
          <p14:tracePt t="45834" x="7224713" y="2667000"/>
          <p14:tracePt t="45850" x="7219950" y="2643188"/>
          <p14:tracePt t="45867" x="7219950" y="2609850"/>
          <p14:tracePt t="45883" x="7229475" y="2600325"/>
          <p14:tracePt t="45900" x="7229475" y="2595563"/>
          <p14:tracePt t="45917" x="7229475" y="2586038"/>
          <p14:tracePt t="45933" x="7229475" y="2581275"/>
          <p14:tracePt t="46375" x="7229475" y="2638425"/>
          <p14:tracePt t="46381" x="7239000" y="2776538"/>
          <p14:tracePt t="46388" x="7239000" y="2895600"/>
          <p14:tracePt t="46400" x="7239000" y="2995613"/>
          <p14:tracePt t="46418" x="7239000" y="3233738"/>
          <p14:tracePt t="46433" x="7229475" y="3443288"/>
          <p14:tracePt t="46467" x="7219950" y="3657600"/>
          <p14:tracePt t="46500" x="7229475" y="3829050"/>
          <p14:tracePt t="46517" x="7234238" y="3881438"/>
          <p14:tracePt t="46533" x="7239000" y="3914775"/>
          <p14:tracePt t="46550" x="7248525" y="3943350"/>
          <p14:tracePt t="46567" x="7248525" y="3957638"/>
          <p14:tracePt t="46583" x="7248525" y="3962400"/>
          <p14:tracePt t="46600" x="7248525" y="3967163"/>
          <p14:tracePt t="46623" x="7253288" y="3967163"/>
          <p14:tracePt t="46633" x="7262813" y="3952875"/>
          <p14:tracePt t="46650" x="7310438" y="3871913"/>
          <p14:tracePt t="46667" x="7439025" y="3614738"/>
          <p14:tracePt t="46683" x="7558088" y="3343275"/>
          <p14:tracePt t="46700" x="7620000" y="3205163"/>
          <p14:tracePt t="46717" x="7681913" y="3062288"/>
          <p14:tracePt t="46733" x="7734300" y="2967038"/>
          <p14:tracePt t="46750" x="7743825" y="2943225"/>
          <p14:tracePt t="46767" x="7748588" y="2933700"/>
          <p14:tracePt t="46783" x="7753350" y="2924175"/>
          <p14:tracePt t="46817" x="7758113" y="2924175"/>
          <p14:tracePt t="46834" x="7777163" y="2962275"/>
          <p14:tracePt t="46851" x="7867650" y="3228975"/>
          <p14:tracePt t="46867" x="7924800" y="3452813"/>
          <p14:tracePt t="46883" x="7981950" y="3657600"/>
          <p14:tracePt t="46900" x="8039100" y="3838575"/>
          <p14:tracePt t="46917" x="8077200" y="3981450"/>
          <p14:tracePt t="46933" x="8096250" y="4033838"/>
          <p14:tracePt t="46950" x="8101013" y="4071938"/>
          <p14:tracePt t="46967" x="8110538" y="4086225"/>
          <p14:tracePt t="46983" x="8120063" y="4100513"/>
          <p14:tracePt t="47000" x="8120063" y="4110038"/>
          <p14:tracePt t="47033" x="8120063" y="4114800"/>
          <p14:tracePt t="47051" x="8124825" y="4114800"/>
          <p14:tracePt t="47067" x="8134350" y="4090988"/>
          <p14:tracePt t="47084" x="8177213" y="3933825"/>
          <p14:tracePt t="47101" x="8215313" y="3752850"/>
          <p14:tracePt t="47117" x="8220075" y="3309938"/>
          <p14:tracePt t="47133" x="8162925" y="3081338"/>
          <p14:tracePt t="47150" x="8048625" y="2776538"/>
          <p14:tracePt t="47167" x="7886700" y="2566988"/>
          <p14:tracePt t="47183" x="7777163" y="2471738"/>
          <p14:tracePt t="47200" x="7639050" y="2366963"/>
          <p14:tracePt t="47217" x="7519988" y="2276475"/>
          <p14:tracePt t="47233" x="7367588" y="2176463"/>
          <p14:tracePt t="47250" x="7310438" y="2133600"/>
          <p14:tracePt t="47267" x="7253288" y="2100263"/>
          <p14:tracePt t="47283" x="7215188" y="2066925"/>
          <p14:tracePt t="47300" x="7153275" y="2019300"/>
          <p14:tracePt t="47317" x="7105650" y="1995488"/>
          <p14:tracePt t="47333" x="7058025" y="1962150"/>
          <p14:tracePt t="47350" x="7005638" y="1909763"/>
          <p14:tracePt t="47367" x="6967538" y="1866900"/>
          <p14:tracePt t="47383" x="6943725" y="1828800"/>
          <p14:tracePt t="47400" x="6919913" y="1804988"/>
          <p14:tracePt t="47417" x="6910388" y="1790700"/>
          <p14:tracePt t="47433" x="6900863" y="1781175"/>
          <p14:tracePt t="47450" x="6877050" y="1781175"/>
          <p14:tracePt t="47467" x="6843713" y="1785938"/>
          <p14:tracePt t="47483" x="6667500" y="1871663"/>
          <p14:tracePt t="47500" x="6515100" y="1933575"/>
          <p14:tracePt t="47517" x="6410325" y="1971675"/>
          <p14:tracePt t="47534" x="6300788" y="1990725"/>
          <p14:tracePt t="47550" x="6253163" y="1990725"/>
          <p14:tracePt t="47566" x="6210300" y="1981200"/>
          <p14:tracePt t="47583" x="6176963" y="1957388"/>
          <p14:tracePt t="47600" x="6134100" y="1857375"/>
          <p14:tracePt t="47617" x="6129338" y="1781175"/>
          <p14:tracePt t="47633" x="6129338" y="1733550"/>
          <p14:tracePt t="47650" x="6148388" y="1685925"/>
          <p14:tracePt t="47667" x="6186488" y="1638300"/>
          <p14:tracePt t="47683" x="6224588" y="1619250"/>
          <p14:tracePt t="47700" x="6272213" y="1614488"/>
          <p14:tracePt t="47717" x="6334125" y="1614488"/>
          <p14:tracePt t="47733" x="6419850" y="1643063"/>
          <p14:tracePt t="47750" x="6448425" y="1652588"/>
          <p14:tracePt t="47767" x="6467475" y="1657350"/>
          <p14:tracePt t="47783" x="6477000" y="1662113"/>
          <p14:tracePt t="47800" x="6477000" y="1676400"/>
          <p14:tracePt t="47817" x="6467475" y="1685925"/>
          <p14:tracePt t="47833" x="6453188" y="1690688"/>
          <p14:tracePt t="47850" x="6438900" y="1695450"/>
          <p14:tracePt t="47867" x="6434138" y="1695450"/>
          <p14:tracePt t="47975" x="6434138" y="1704975"/>
          <p14:tracePt t="47982" x="6434138" y="1714500"/>
          <p14:tracePt t="47990" x="6443663" y="1747838"/>
          <p14:tracePt t="48000" x="6467475" y="1800225"/>
          <p14:tracePt t="48017" x="6529388" y="1909763"/>
          <p14:tracePt t="48033" x="6657975" y="2171700"/>
          <p14:tracePt t="48050" x="6762750" y="2381250"/>
          <p14:tracePt t="48067" x="6853238" y="2533650"/>
          <p14:tracePt t="48083" x="6972300" y="2828925"/>
          <p14:tracePt t="48100" x="7100888" y="3086100"/>
          <p14:tracePt t="48117" x="7181850" y="3338513"/>
          <p14:tracePt t="48134" x="7239000" y="3509963"/>
          <p14:tracePt t="48150" x="7267575" y="3619500"/>
          <p14:tracePt t="48168" x="7296150" y="3719513"/>
          <p14:tracePt t="48184" x="7315200" y="3771900"/>
          <p14:tracePt t="48200" x="7339013" y="3843338"/>
          <p14:tracePt t="48217" x="7353300" y="3943350"/>
          <p14:tracePt t="48233" x="7367588" y="3976688"/>
          <p14:tracePt t="48250" x="7367588" y="3995738"/>
          <p14:tracePt t="48266" x="7367588" y="4005263"/>
          <p14:tracePt t="48283" x="7367588" y="4010025"/>
          <p14:tracePt t="48475" x="7405688" y="4033838"/>
          <p14:tracePt t="48482" x="7443788" y="4067175"/>
          <p14:tracePt t="48490" x="7486650" y="4100513"/>
          <p14:tracePt t="48500" x="7515225" y="4119563"/>
          <p14:tracePt t="48517" x="7577138" y="4148138"/>
          <p14:tracePt t="48533" x="7648575" y="4176713"/>
          <p14:tracePt t="48550" x="7677150" y="4176713"/>
          <p14:tracePt t="48566" x="7710488" y="4167188"/>
          <p14:tracePt t="48583" x="7758113" y="4081463"/>
          <p14:tracePt t="48600" x="7805738" y="3886200"/>
          <p14:tracePt t="48617" x="7815263" y="3652838"/>
          <p14:tracePt t="48633" x="7815263" y="3471863"/>
          <p14:tracePt t="48650" x="7796213" y="3281363"/>
          <p14:tracePt t="48667" x="7796213" y="3209925"/>
          <p14:tracePt t="48683" x="7796213" y="3190875"/>
          <p14:tracePt t="48700" x="7796213" y="3176588"/>
          <p14:tracePt t="48717" x="7800975" y="3171825"/>
          <p14:tracePt t="48733" x="7824788" y="3181350"/>
          <p14:tracePt t="48750" x="7881938" y="3224213"/>
          <p14:tracePt t="48766" x="7981950" y="3309938"/>
          <p14:tracePt t="48783" x="8153400" y="3505200"/>
          <p14:tracePt t="48800" x="8248650" y="3609975"/>
          <p14:tracePt t="48817" x="8320088" y="3690938"/>
          <p14:tracePt t="48834" x="8401050" y="3781425"/>
          <p14:tracePt t="48850" x="8453438" y="3838575"/>
          <p14:tracePt t="48866" x="8496300" y="3895725"/>
          <p14:tracePt t="48883" x="8529638" y="3938588"/>
          <p14:tracePt t="48900" x="8553450" y="3971925"/>
          <p14:tracePt t="48916" x="8562975" y="3986213"/>
          <p14:tracePt t="48933" x="8567738" y="3990975"/>
          <p14:tracePt t="48950" x="8577263" y="3995738"/>
          <p14:tracePt t="48967" x="8582025" y="4005263"/>
          <p14:tracePt t="49158" x="8582025" y="4010025"/>
          <p14:tracePt t="49173" x="8582025" y="4014788"/>
          <p14:tracePt t="49180" x="8582025" y="4019550"/>
          <p14:tracePt t="49187" x="8572500" y="4029075"/>
          <p14:tracePt t="49200" x="8567738" y="4033838"/>
          <p14:tracePt t="49217" x="8534400" y="4052888"/>
          <p14:tracePt t="49233" x="8510588" y="4071938"/>
          <p14:tracePt t="49250" x="8496300" y="4076700"/>
          <p14:tracePt t="49266" x="8486775" y="4081463"/>
          <p14:tracePt t="49283" x="8477250" y="4086225"/>
          <p14:tracePt t="49300" x="8472488" y="4086225"/>
          <p14:tracePt t="50473" x="8458200" y="4086225"/>
          <p14:tracePt t="50480" x="8439150" y="4086225"/>
          <p14:tracePt t="50487" x="8415338" y="4086225"/>
          <p14:tracePt t="50500" x="8396288" y="4086225"/>
          <p14:tracePt t="50517" x="8343900" y="4086225"/>
          <p14:tracePt t="50533" x="8305800" y="4086225"/>
          <p14:tracePt t="50550" x="8277225" y="4090988"/>
          <p14:tracePt t="50583" x="8186738" y="4100513"/>
          <p14:tracePt t="50616" x="8048625" y="4100513"/>
          <p14:tracePt t="50633" x="7915275" y="4100513"/>
          <p14:tracePt t="50650" x="7834313" y="4086225"/>
          <p14:tracePt t="50666" x="7753350" y="4086225"/>
          <p14:tracePt t="50683" x="7677150" y="4067175"/>
          <p14:tracePt t="50700" x="7605713" y="4038600"/>
          <p14:tracePt t="50716" x="7577138" y="4029075"/>
          <p14:tracePt t="50733" x="7567613" y="4024313"/>
          <p14:tracePt t="50750" x="7558088" y="4024313"/>
          <p14:tracePt t="51544" x="7419975" y="4043363"/>
          <p14:tracePt t="51552" x="7153275" y="4100513"/>
          <p14:tracePt t="51559" x="6805613" y="4143375"/>
          <p14:tracePt t="51567" x="6519863" y="4200525"/>
          <p14:tracePt t="51583" x="5757863" y="4281488"/>
          <p14:tracePt t="51601" x="5019675" y="4324350"/>
          <p14:tracePt t="51618" x="4138613" y="4243388"/>
          <p14:tracePt t="51650" x="3700463" y="4129088"/>
          <p14:tracePt t="51683" x="3581400" y="4086225"/>
          <p14:tracePt t="51926" x="3519488" y="4124325"/>
          <p14:tracePt t="51934" x="3424238" y="4181475"/>
          <p14:tracePt t="51941" x="3319463" y="4238625"/>
          <p14:tracePt t="51949" x="3219450" y="4286250"/>
          <p14:tracePt t="51966" x="3024188" y="4371975"/>
          <p14:tracePt t="51983" x="2862263" y="4424363"/>
          <p14:tracePt t="52000" x="2657475" y="4457700"/>
          <p14:tracePt t="52016" x="2538413" y="4481513"/>
          <p14:tracePt t="52033" x="2471738" y="4491038"/>
          <p14:tracePt t="52050" x="2414588" y="4505325"/>
          <p14:tracePt t="52066" x="2352675" y="4510088"/>
          <p14:tracePt t="52083" x="2319338" y="4519613"/>
          <p14:tracePt t="52100" x="2281238" y="4529138"/>
          <p14:tracePt t="52116" x="2238375" y="4548188"/>
          <p14:tracePt t="52133" x="2195513" y="4557713"/>
          <p14:tracePt t="52149" x="2185988" y="4567238"/>
          <p14:tracePt t="52396" x="2162175" y="4581525"/>
          <p14:tracePt t="52404" x="2138363" y="4591050"/>
          <p14:tracePt t="52416" x="2109788" y="4600575"/>
          <p14:tracePt t="52433" x="2071688" y="4614863"/>
          <p14:tracePt t="52450" x="2052638" y="4624388"/>
          <p14:tracePt t="52483" x="2038350" y="4629150"/>
          <p14:tracePt t="52516" x="2028825" y="4629150"/>
          <p14:tracePt t="52617" x="2024063" y="4629150"/>
          <p14:tracePt t="52624" x="2024063" y="4633913"/>
          <p14:tracePt t="52633" x="2019300" y="4633913"/>
          <p14:tracePt t="52650" x="2014538" y="4638675"/>
          <p14:tracePt t="52666" x="2000250" y="4648200"/>
          <p14:tracePt t="52683" x="1976438" y="4657725"/>
          <p14:tracePt t="52699" x="1952625" y="4667250"/>
          <p14:tracePt t="52716" x="1943100" y="4672013"/>
          <p14:tracePt t="52733" x="1933575" y="4676775"/>
          <p14:tracePt t="52750" x="1924050" y="4676775"/>
          <p14:tracePt t="52766" x="1919288" y="4676775"/>
          <p14:tracePt t="52822" x="1914525" y="4676775"/>
          <p14:tracePt t="52852" x="1909763" y="4676775"/>
          <p14:tracePt t="52859" x="1905000" y="4681538"/>
          <p14:tracePt t="52867" x="1895475" y="4686300"/>
          <p14:tracePt t="52883" x="1871663" y="4691063"/>
          <p14:tracePt t="52899" x="1838325" y="4691063"/>
          <p14:tracePt t="52916" x="1800225" y="4691063"/>
          <p14:tracePt t="52933" x="1757363" y="4691063"/>
          <p14:tracePt t="52950" x="1733550" y="4691063"/>
          <p14:tracePt t="52966" x="1709738" y="4681538"/>
          <p14:tracePt t="52983" x="1700213" y="4676775"/>
          <p14:tracePt t="53000" x="1671638" y="4648200"/>
          <p14:tracePt t="53016" x="1652588" y="4610100"/>
          <p14:tracePt t="53033" x="1643063" y="4567238"/>
          <p14:tracePt t="53050" x="1624013" y="4510088"/>
          <p14:tracePt t="53066" x="1619250" y="4476750"/>
          <p14:tracePt t="53083" x="1619250" y="4452938"/>
          <p14:tracePt t="53100" x="1624013" y="4429125"/>
          <p14:tracePt t="53116" x="1647825" y="4400550"/>
          <p14:tracePt t="53133" x="1662113" y="4386263"/>
          <p14:tracePt t="53149" x="1685925" y="4376738"/>
          <p14:tracePt t="53166" x="1714500" y="4371975"/>
          <p14:tracePt t="53183" x="1762125" y="4371975"/>
          <p14:tracePt t="53199" x="1800225" y="4381500"/>
          <p14:tracePt t="53216" x="1819275" y="4400550"/>
          <p14:tracePt t="53233" x="1847850" y="4433888"/>
          <p14:tracePt t="53249" x="1881188" y="4491038"/>
          <p14:tracePt t="53266" x="1895475" y="4524375"/>
          <p14:tracePt t="53283" x="1909763" y="4552950"/>
          <p14:tracePt t="53300" x="1919288" y="4581525"/>
          <p14:tracePt t="53316" x="1919288" y="4595813"/>
          <p14:tracePt t="53333" x="1919288" y="4605338"/>
          <p14:tracePt t="53349" x="1914525" y="4619625"/>
          <p14:tracePt t="53366" x="1905000" y="4633913"/>
          <p14:tracePt t="53383" x="1881188" y="4652963"/>
          <p14:tracePt t="53400" x="1857375" y="4662488"/>
          <p14:tracePt t="53416" x="1819275" y="4672013"/>
          <p14:tracePt t="53433" x="1766888" y="4676775"/>
          <p14:tracePt t="53449" x="1738313" y="4676775"/>
          <p14:tracePt t="53466" x="1714500" y="4662488"/>
          <p14:tracePt t="53483" x="1676400" y="4591050"/>
          <p14:tracePt t="53499" x="1662113" y="4519613"/>
          <p14:tracePt t="53516" x="1662113" y="4457700"/>
          <p14:tracePt t="53533" x="1681163" y="4424363"/>
          <p14:tracePt t="53550" x="1719263" y="4386263"/>
          <p14:tracePt t="53566" x="1762125" y="4371975"/>
          <p14:tracePt t="53583" x="1804988" y="4367213"/>
          <p14:tracePt t="53599" x="1843088" y="4367213"/>
          <p14:tracePt t="53616" x="1881188" y="4381500"/>
          <p14:tracePt t="53633" x="1895475" y="4391025"/>
          <p14:tracePt t="53649" x="1909763" y="4419600"/>
          <p14:tracePt t="53666" x="1928813" y="4457700"/>
          <p14:tracePt t="53683" x="1938338" y="4495800"/>
          <p14:tracePt t="53699" x="1938338" y="4505325"/>
          <p14:tracePt t="53716" x="1938338" y="4514850"/>
          <p14:tracePt t="53733" x="1938338" y="4524375"/>
          <p14:tracePt t="53749" x="1938338" y="4529138"/>
          <p14:tracePt t="53785" x="1938338" y="4533900"/>
          <p14:tracePt t="53800" x="1938338" y="4538663"/>
          <p14:tracePt t="53816" x="1924050" y="4557713"/>
          <p14:tracePt t="53833" x="1857375" y="4586288"/>
          <p14:tracePt t="53849" x="1743075" y="4619625"/>
          <p14:tracePt t="53866" x="1547813" y="4652963"/>
          <p14:tracePt t="53883" x="1423988" y="4667250"/>
          <p14:tracePt t="53899" x="1343025" y="4667250"/>
          <p14:tracePt t="53916" x="1304925" y="4667250"/>
          <p14:tracePt t="53933" x="1295400" y="4667250"/>
          <p14:tracePt t="53949" x="1290638" y="4667250"/>
          <p14:tracePt t="53990" x="1295400" y="4662488"/>
          <p14:tracePt t="53999" x="1309688" y="4662488"/>
          <p14:tracePt t="54016" x="1347788" y="4652963"/>
          <p14:tracePt t="54033" x="1395413" y="4643438"/>
          <p14:tracePt t="54049" x="1500188" y="4643438"/>
          <p14:tracePt t="54066" x="1581150" y="4638675"/>
          <p14:tracePt t="54083" x="1643063" y="4629150"/>
          <p14:tracePt t="54099" x="1690688" y="4624388"/>
          <p14:tracePt t="54116" x="1743075" y="4624388"/>
          <p14:tracePt t="54133" x="1766888" y="4619625"/>
          <p14:tracePt t="54149" x="1790700" y="4619625"/>
          <p14:tracePt t="54166" x="1809750" y="4619625"/>
          <p14:tracePt t="54183" x="1819275" y="4619625"/>
          <p14:tracePt t="54199" x="1838325" y="4619625"/>
          <p14:tracePt t="54216" x="1852613" y="4619625"/>
          <p14:tracePt t="54233" x="1871663" y="4619625"/>
          <p14:tracePt t="54249" x="1876425" y="4619625"/>
          <p14:tracePt t="54266" x="1885950" y="4619625"/>
          <p14:tracePt t="54283" x="1890713" y="4619625"/>
          <p14:tracePt t="54299" x="1900238" y="4629150"/>
          <p14:tracePt t="54316" x="1905000" y="4629150"/>
          <p14:tracePt t="54333" x="1914525" y="4629150"/>
          <p14:tracePt t="54350" x="1924050" y="4629150"/>
          <p14:tracePt t="55687" x="1909763" y="4629150"/>
          <p14:tracePt t="55694" x="1885950" y="4629150"/>
          <p14:tracePt t="55702" x="1857375" y="4629150"/>
          <p14:tracePt t="55716" x="1824038" y="4619625"/>
          <p14:tracePt t="55734" x="1790700" y="4605338"/>
          <p14:tracePt t="55749" x="1766888" y="4581525"/>
          <p14:tracePt t="55783" x="1733550" y="4448175"/>
          <p14:tracePt t="55816" x="1743075" y="4371975"/>
          <p14:tracePt t="55833" x="1766888" y="4338638"/>
          <p14:tracePt t="55849" x="1809750" y="4305300"/>
          <p14:tracePt t="55866" x="1852613" y="4276725"/>
          <p14:tracePt t="55883" x="1890713" y="4271963"/>
          <p14:tracePt t="55900" x="1928813" y="4267200"/>
          <p14:tracePt t="55916" x="1952625" y="4267200"/>
          <p14:tracePt t="55933" x="1966913" y="4271963"/>
          <p14:tracePt t="55949" x="1976438" y="4281488"/>
          <p14:tracePt t="55966" x="1990725" y="4291013"/>
          <p14:tracePt t="55983" x="2005013" y="4300538"/>
          <p14:tracePt t="55999" x="2019300" y="4324350"/>
          <p14:tracePt t="56016" x="2028825" y="4348163"/>
          <p14:tracePt t="56033" x="2038350" y="4367213"/>
          <p14:tracePt t="56049" x="2038350" y="4376738"/>
          <p14:tracePt t="56066" x="2038350" y="4381500"/>
          <p14:tracePt t="56083" x="2038350" y="4386263"/>
          <p14:tracePt t="56099" x="2038350" y="4391025"/>
          <p14:tracePt t="56116" x="2038350" y="4395788"/>
          <p14:tracePt t="56150" x="2038350" y="4405313"/>
          <p14:tracePt t="56157" x="2038350" y="4410075"/>
          <p14:tracePt t="56166" x="2038350" y="4414838"/>
          <p14:tracePt t="56183" x="2038350" y="4424363"/>
          <p14:tracePt t="56199" x="2038350" y="4433888"/>
          <p14:tracePt t="56216" x="2038350" y="4443413"/>
          <p14:tracePt t="57061" x="2038350" y="4467225"/>
          <p14:tracePt t="57068" x="2028825" y="4500563"/>
          <p14:tracePt t="57075" x="2024063" y="4538663"/>
          <p14:tracePt t="57083" x="2014538" y="4572000"/>
          <p14:tracePt t="57099" x="1995488" y="4638675"/>
          <p14:tracePt t="57116" x="1976438" y="4672013"/>
          <p14:tracePt t="57149" x="1919288" y="4752975"/>
          <p14:tracePt t="57183" x="1881188" y="4791075"/>
          <p14:tracePt t="57199" x="1862138" y="4810125"/>
          <p14:tracePt t="57216" x="1838325" y="4829175"/>
          <p14:tracePt t="57232" x="1824038" y="4848225"/>
          <p14:tracePt t="57249" x="1809750" y="4862513"/>
          <p14:tracePt t="57266" x="1790700" y="4886325"/>
          <p14:tracePt t="57282" x="1776413" y="4895850"/>
          <p14:tracePt t="57299" x="1757363" y="4910138"/>
          <p14:tracePt t="57316" x="1743075" y="4929188"/>
          <p14:tracePt t="57333" x="1709738" y="4938713"/>
          <p14:tracePt t="57349" x="1685925" y="4957763"/>
          <p14:tracePt t="57366" x="1662113" y="4972050"/>
          <p14:tracePt t="57382" x="1624013" y="4986338"/>
          <p14:tracePt t="57399" x="1562100" y="5010150"/>
          <p14:tracePt t="57416" x="1509713" y="5033963"/>
          <p14:tracePt t="57432" x="1462088" y="5053013"/>
          <p14:tracePt t="57449" x="1395413" y="5062538"/>
          <p14:tracePt t="57466" x="1371600" y="5062538"/>
          <p14:tracePt t="57482" x="1352550" y="5062538"/>
          <p14:tracePt t="57499" x="1338263" y="5062538"/>
          <p14:tracePt t="57517" x="1323975" y="5062538"/>
          <p14:tracePt t="57532" x="1314450" y="5062538"/>
          <p14:tracePt t="57549" x="1309688" y="5062538"/>
          <p14:tracePt t="57788" x="1314450" y="5062538"/>
          <p14:tracePt t="57795" x="1323975" y="5062538"/>
          <p14:tracePt t="57802" x="1333500" y="5062538"/>
          <p14:tracePt t="57816" x="1347788" y="5062538"/>
          <p14:tracePt t="57832" x="1366838" y="5062538"/>
          <p14:tracePt t="57850" x="1381125" y="5062538"/>
          <p14:tracePt t="57866" x="1395413" y="5062538"/>
          <p14:tracePt t="57883" x="1428750" y="5062538"/>
          <p14:tracePt t="57899" x="1447800" y="5062538"/>
          <p14:tracePt t="57916" x="1471613" y="5062538"/>
          <p14:tracePt t="57933" x="1490663" y="5062538"/>
          <p14:tracePt t="57949" x="1524000" y="5062538"/>
          <p14:tracePt t="57966" x="1538288" y="5062538"/>
          <p14:tracePt t="57983" x="1557338" y="5062538"/>
          <p14:tracePt t="57999" x="1581150" y="5062538"/>
          <p14:tracePt t="58016" x="1614488" y="5062538"/>
          <p14:tracePt t="58033" x="1633538" y="5062538"/>
          <p14:tracePt t="58049" x="1647825" y="5062538"/>
          <p14:tracePt t="58066" x="1662113" y="5062538"/>
          <p14:tracePt t="58067" x="1666875" y="5062538"/>
          <p14:tracePt t="58083" x="1676400" y="5062538"/>
          <p14:tracePt t="58099" x="1685925" y="5062538"/>
          <p14:tracePt t="58116" x="1690688" y="5062538"/>
          <p14:tracePt t="58132" x="1700213" y="5062538"/>
          <p14:tracePt t="58149" x="1704975" y="5062538"/>
          <p14:tracePt t="58412" x="1719263" y="5053013"/>
          <p14:tracePt t="58419" x="1728788" y="5048250"/>
          <p14:tracePt t="58432" x="1738313" y="5043488"/>
          <p14:tracePt t="58449" x="1766888" y="5019675"/>
          <p14:tracePt t="58466" x="1785938" y="5010150"/>
          <p14:tracePt t="58482" x="1795463" y="5000625"/>
          <p14:tracePt t="58499" x="1804988" y="4995863"/>
          <p14:tracePt t="58516" x="1824038" y="4981575"/>
          <p14:tracePt t="58533" x="1838325" y="4976813"/>
          <p14:tracePt t="58549" x="1852613" y="4967288"/>
          <p14:tracePt t="58566" x="1885950" y="4957763"/>
          <p14:tracePt t="58582" x="1905000" y="4953000"/>
          <p14:tracePt t="58599" x="1919288" y="4948238"/>
          <p14:tracePt t="58616" x="1928813" y="4948238"/>
          <p14:tracePt t="58632" x="1938338" y="4948238"/>
          <p14:tracePt t="58649" x="1943100" y="4948238"/>
          <p14:tracePt t="61578" x="1976438" y="4948238"/>
          <p14:tracePt t="61585" x="2033588" y="4948238"/>
          <p14:tracePt t="61599" x="2081213" y="4948238"/>
          <p14:tracePt t="61616" x="2205038" y="4948238"/>
          <p14:tracePt t="61632" x="2295525" y="4948238"/>
          <p14:tracePt t="61649" x="2386013" y="4948238"/>
          <p14:tracePt t="61682" x="2562225" y="4948238"/>
          <p14:tracePt t="61715" x="2638425" y="4957763"/>
          <p14:tracePt t="61732" x="2690813" y="4962525"/>
          <p14:tracePt t="61749" x="2719388" y="4962525"/>
          <p14:tracePt t="61765" x="2757488" y="4962525"/>
          <p14:tracePt t="61782" x="2786063" y="4962525"/>
          <p14:tracePt t="61799" x="2833688" y="4962525"/>
          <p14:tracePt t="61816" x="2862263" y="4962525"/>
          <p14:tracePt t="61832" x="2895600" y="4962525"/>
          <p14:tracePt t="61849" x="2919413" y="4962525"/>
          <p14:tracePt t="61865" x="2947988" y="4962525"/>
          <p14:tracePt t="61882" x="2971800" y="4962525"/>
          <p14:tracePt t="61899" x="2990850" y="4962525"/>
          <p14:tracePt t="61916" x="3038475" y="4962525"/>
          <p14:tracePt t="61932" x="3081338" y="4962525"/>
          <p14:tracePt t="61949" x="3114675" y="4962525"/>
          <p14:tracePt t="61965" x="3157538" y="4962525"/>
          <p14:tracePt t="61982" x="3205163" y="4962525"/>
          <p14:tracePt t="61999" x="3228975" y="4962525"/>
          <p14:tracePt t="62015" x="3248025" y="4962525"/>
          <p14:tracePt t="62032" x="3271838" y="4962525"/>
          <p14:tracePt t="62049" x="3286125" y="4962525"/>
          <p14:tracePt t="62065" x="3290888" y="4962525"/>
          <p14:tracePt t="62082" x="3300413" y="4962525"/>
          <p14:tracePt t="62099" x="3309938" y="4962525"/>
          <p14:tracePt t="62195" x="3295650" y="4962525"/>
          <p14:tracePt t="62203" x="3262313" y="4962525"/>
          <p14:tracePt t="62216" x="3195638" y="4962525"/>
          <p14:tracePt t="62232" x="2928938" y="4962525"/>
          <p14:tracePt t="62249" x="2700338" y="4967288"/>
          <p14:tracePt t="62267" x="2509838" y="4967288"/>
          <p14:tracePt t="62283" x="2266950" y="4967288"/>
          <p14:tracePt t="62299" x="2157413" y="4967288"/>
          <p14:tracePt t="62315" x="2085975" y="4967288"/>
          <p14:tracePt t="62332" x="2043113" y="4967288"/>
          <p14:tracePt t="62349" x="2005013" y="4967288"/>
          <p14:tracePt t="62365" x="1981200" y="4967288"/>
          <p14:tracePt t="62382" x="1962150" y="4967288"/>
          <p14:tracePt t="62399" x="1933575" y="4967288"/>
          <p14:tracePt t="62415" x="1876425" y="4967288"/>
          <p14:tracePt t="62432" x="1828800" y="4967288"/>
          <p14:tracePt t="62449" x="1781175" y="4967288"/>
          <p14:tracePt t="62465" x="1743075" y="4967288"/>
          <p14:tracePt t="62482" x="1709738" y="4967288"/>
          <p14:tracePt t="62499" x="1700213" y="4967288"/>
          <p14:tracePt t="62515" x="1690688" y="4967288"/>
          <p14:tracePt t="62532" x="1681163" y="4967288"/>
          <p14:tracePt t="62549" x="1671638" y="4967288"/>
          <p14:tracePt t="62582" x="1662113" y="4967288"/>
          <p14:tracePt t="62599" x="1657350" y="4967288"/>
          <p14:tracePt t="62615" x="1652588" y="4967288"/>
          <p14:tracePt t="62649" x="1643063" y="4967288"/>
          <p14:tracePt t="62665" x="1633538" y="4967288"/>
          <p14:tracePt t="62682" x="1628775" y="4967288"/>
          <p14:tracePt t="62699" x="1624013" y="4967288"/>
          <p14:tracePt t="62715" x="1614488" y="4967288"/>
          <p14:tracePt t="63312" x="1624013" y="4962525"/>
          <p14:tracePt t="63319" x="1643063" y="4938713"/>
          <p14:tracePt t="63332" x="1662113" y="4919663"/>
          <p14:tracePt t="63349" x="1757363" y="4852988"/>
          <p14:tracePt t="63366" x="1804988" y="4833938"/>
          <p14:tracePt t="63382" x="1838325" y="4824413"/>
          <p14:tracePt t="63400" x="1866900" y="4824413"/>
          <p14:tracePt t="63432" x="1881188" y="4824413"/>
          <p14:tracePt t="63482" x="1881188" y="4838700"/>
          <p14:tracePt t="63499" x="1857375" y="4862513"/>
          <p14:tracePt t="63515" x="1804988" y="4900613"/>
          <p14:tracePt t="63532" x="1685925" y="4938713"/>
          <p14:tracePt t="63549" x="1614488" y="4948238"/>
          <p14:tracePt t="63566" x="1581150" y="4948238"/>
          <p14:tracePt t="63582" x="1538288" y="4929188"/>
          <p14:tracePt t="63599" x="1500188" y="4833938"/>
          <p14:tracePt t="63615" x="1495425" y="4772025"/>
          <p14:tracePt t="63632" x="1504950" y="4719638"/>
          <p14:tracePt t="63650" x="1543050" y="4662488"/>
          <p14:tracePt t="63665" x="1581150" y="4638675"/>
          <p14:tracePt t="63682" x="1619250" y="4624388"/>
          <p14:tracePt t="63699" x="1652588" y="4624388"/>
          <p14:tracePt t="63715" x="1681163" y="4638675"/>
          <p14:tracePt t="63732" x="1700213" y="4657725"/>
          <p14:tracePt t="63749" x="1709738" y="4719638"/>
          <p14:tracePt t="63765" x="1709738" y="4800600"/>
          <p14:tracePt t="63782" x="1709738" y="4862513"/>
          <p14:tracePt t="63799" x="1709738" y="4876800"/>
          <p14:tracePt t="63815" x="1709738" y="4886325"/>
          <p14:tracePt t="63832" x="1709738" y="4895850"/>
          <p14:tracePt t="63849" x="1709738" y="4900613"/>
          <p14:tracePt t="64281" x="1704975" y="4900613"/>
          <p14:tracePt t="64288" x="1700213" y="4900613"/>
          <p14:tracePt t="64303" x="1695450" y="4900613"/>
          <p14:tracePt t="64316" x="1690688" y="4895850"/>
          <p14:tracePt t="64332" x="1666875" y="4714875"/>
          <p14:tracePt t="64349" x="1657350" y="4581525"/>
          <p14:tracePt t="64365" x="1638300" y="4343400"/>
          <p14:tracePt t="64399" x="1633538" y="3781425"/>
          <p14:tracePt t="64432" x="1662113" y="3405188"/>
          <p14:tracePt t="64449" x="1671638" y="3181350"/>
          <p14:tracePt t="64465" x="1685925" y="3033713"/>
          <p14:tracePt t="64482" x="1695450" y="2981325"/>
          <p14:tracePt t="64499" x="1695450" y="2938463"/>
          <p14:tracePt t="64515" x="1700213" y="2890838"/>
          <p14:tracePt t="64532" x="1704975" y="2862263"/>
          <p14:tracePt t="64549" x="1709738" y="2833688"/>
          <p14:tracePt t="64565" x="1719263" y="2805113"/>
          <p14:tracePt t="64582" x="1728788" y="2743200"/>
          <p14:tracePt t="64599" x="1733550" y="2709863"/>
          <p14:tracePt t="64615" x="1747838" y="2676525"/>
          <p14:tracePt t="64632" x="1747838" y="2643188"/>
          <p14:tracePt t="64649" x="1747838" y="2581275"/>
          <p14:tracePt t="64665" x="1728788" y="2538413"/>
          <p14:tracePt t="64682" x="1700213" y="2500313"/>
          <p14:tracePt t="64699" x="1652588" y="2447925"/>
          <p14:tracePt t="64715" x="1595438" y="2419350"/>
          <p14:tracePt t="64732" x="1500188" y="2405063"/>
          <p14:tracePt t="64749" x="1423988" y="2405063"/>
          <p14:tracePt t="64765" x="1309688" y="2428875"/>
          <p14:tracePt t="64782" x="1262063" y="2443163"/>
          <p14:tracePt t="64799" x="1223963" y="2452688"/>
          <p14:tracePt t="64815" x="1200150" y="2466975"/>
          <p14:tracePt t="64832" x="1185863" y="2466975"/>
          <p14:tracePt t="64849" x="1181100" y="2466975"/>
          <p14:tracePt t="64865" x="1171575" y="2466975"/>
          <p14:tracePt t="64882" x="1166813" y="2466975"/>
          <p14:tracePt t="64993" x="1171575" y="2466975"/>
          <p14:tracePt t="65001" x="1190625" y="2466975"/>
          <p14:tracePt t="65008" x="1214438" y="2457450"/>
          <p14:tracePt t="65016" x="1262063" y="2443163"/>
          <p14:tracePt t="65032" x="1409700" y="2424113"/>
          <p14:tracePt t="65049" x="1547813" y="2409825"/>
          <p14:tracePt t="65065" x="1690688" y="2409825"/>
          <p14:tracePt t="65067" x="1757363" y="2419350"/>
          <p14:tracePt t="65082" x="1852613" y="2438400"/>
          <p14:tracePt t="65099" x="1947863" y="2452688"/>
          <p14:tracePt t="65115" x="1995488" y="2457450"/>
          <p14:tracePt t="65132" x="2033588" y="2466975"/>
          <p14:tracePt t="65149" x="2066925" y="2476500"/>
          <p14:tracePt t="65165" x="2081213" y="2481263"/>
          <p14:tracePt t="65182" x="2090738" y="2481263"/>
          <p14:tracePt t="65199" x="2100263" y="2481263"/>
          <p14:tracePt t="65215" x="2105025" y="2481263"/>
          <p14:tracePt t="65232" x="2109788" y="2486025"/>
          <p14:tracePt t="65249" x="2114550" y="2509838"/>
          <p14:tracePt t="65265" x="2105025" y="2714625"/>
          <p14:tracePt t="65282" x="2066925" y="2905125"/>
          <p14:tracePt t="65299" x="1995488" y="3186113"/>
          <p14:tracePt t="65315" x="1905000" y="3481388"/>
          <p14:tracePt t="65332" x="1771650" y="3890963"/>
          <p14:tracePt t="65349" x="1719263" y="4052888"/>
          <p14:tracePt t="65365" x="1690688" y="4167188"/>
          <p14:tracePt t="65382" x="1666875" y="4262438"/>
          <p14:tracePt t="65399" x="1662113" y="4400550"/>
          <p14:tracePt t="65415" x="1652588" y="4471988"/>
          <p14:tracePt t="65432" x="1647825" y="4505325"/>
          <p14:tracePt t="65449" x="1643063" y="4548188"/>
          <p14:tracePt t="65465" x="1643063" y="4562475"/>
          <p14:tracePt t="65482" x="1643063" y="4572000"/>
          <p14:tracePt t="65499" x="1643063" y="4576763"/>
          <p14:tracePt t="65515" x="1643063" y="4591050"/>
          <p14:tracePt t="65532" x="1628775" y="4614863"/>
          <p14:tracePt t="65549" x="1624013" y="4643438"/>
          <p14:tracePt t="65565" x="1619250" y="4691063"/>
          <p14:tracePt t="65566" x="1609725" y="4719638"/>
          <p14:tracePt t="65582" x="1604963" y="4776788"/>
          <p14:tracePt t="65599" x="1590675" y="4814888"/>
          <p14:tracePt t="65615" x="1585913" y="4838700"/>
          <p14:tracePt t="65632" x="1576388" y="4872038"/>
          <p14:tracePt t="65649" x="1566863" y="4900613"/>
          <p14:tracePt t="65665" x="1566863" y="4919663"/>
          <p14:tracePt t="65682" x="1566863" y="4943475"/>
          <p14:tracePt t="65699" x="1562100" y="4957763"/>
          <p14:tracePt t="65715" x="1562100" y="4962525"/>
          <p14:tracePt t="65732" x="1562100" y="4972050"/>
          <p14:tracePt t="65772" x="1562100" y="4976813"/>
          <p14:tracePt t="66477" x="1543050" y="4976813"/>
          <p14:tracePt t="66484" x="1500188" y="4967288"/>
          <p14:tracePt t="66492" x="1447800" y="4948238"/>
          <p14:tracePt t="66500" x="1400175" y="4914900"/>
          <p14:tracePt t="66515" x="1290638" y="4867275"/>
          <p14:tracePt t="66532" x="1190625" y="4800600"/>
          <p14:tracePt t="66565" x="1042988" y="4710113"/>
          <p14:tracePt t="66598" x="1014413" y="4691063"/>
          <p14:tracePt t="66615" x="1009650" y="4686300"/>
          <p14:tracePt t="66632" x="1000125" y="4681538"/>
          <p14:tracePt t="66649" x="995363" y="4681538"/>
          <p14:tracePt t="66665" x="985838" y="4681538"/>
          <p14:tracePt t="66698" x="966788" y="4672013"/>
          <p14:tracePt t="66715" x="952500" y="4667250"/>
          <p14:tracePt t="66732" x="933450" y="4662488"/>
          <p14:tracePt t="66749" x="909638" y="4652963"/>
          <p14:tracePt t="66765" x="895350" y="4648200"/>
          <p14:tracePt t="66782" x="890588" y="4648200"/>
          <p14:tracePt t="66798" x="885825" y="4648200"/>
          <p14:tracePt t="66815" x="876300" y="4648200"/>
          <p14:tracePt t="66888" x="881063" y="4643438"/>
          <p14:tracePt t="66896" x="895350" y="4643438"/>
          <p14:tracePt t="66903" x="928688" y="4633913"/>
          <p14:tracePt t="66915" x="976313" y="4624388"/>
          <p14:tracePt t="66932" x="1157288" y="4610100"/>
          <p14:tracePt t="66948" x="1281113" y="4600575"/>
          <p14:tracePt t="66965" x="1404938" y="4591050"/>
          <p14:tracePt t="66982" x="1538288" y="4591050"/>
          <p14:tracePt t="66999" x="1652588" y="4591050"/>
          <p14:tracePt t="67015" x="1690688" y="4591050"/>
          <p14:tracePt t="67032" x="1704975" y="4591050"/>
          <p14:tracePt t="67048" x="1714500" y="4591050"/>
          <p14:tracePt t="67065" x="1724025" y="4591050"/>
          <p14:tracePt t="67082" x="1728788" y="4591050"/>
          <p14:tracePt t="67124" x="1724025" y="4595813"/>
          <p14:tracePt t="67131" x="1709738" y="4610100"/>
          <p14:tracePt t="67138" x="1681163" y="4629150"/>
          <p14:tracePt t="67148" x="1638300" y="4672013"/>
          <p14:tracePt t="67165" x="1538288" y="4748213"/>
          <p14:tracePt t="67182" x="1419225" y="4852988"/>
          <p14:tracePt t="67198" x="1357313" y="4895850"/>
          <p14:tracePt t="67215" x="1328738" y="4919663"/>
          <p14:tracePt t="67232" x="1309688" y="4933950"/>
          <p14:tracePt t="67249" x="1295400" y="4943475"/>
          <p14:tracePt t="67265" x="1290638" y="4953000"/>
          <p14:tracePt t="67282" x="1285875" y="4953000"/>
          <p14:tracePt t="67298" x="1276350" y="4953000"/>
          <p14:tracePt t="67315" x="1257300" y="4962525"/>
          <p14:tracePt t="67332" x="1228725" y="4976813"/>
          <p14:tracePt t="67348" x="1181100" y="4986338"/>
          <p14:tracePt t="67365" x="1138238" y="5000625"/>
          <p14:tracePt t="67382" x="1066800" y="5019675"/>
          <p14:tracePt t="67398" x="1033463" y="5029200"/>
          <p14:tracePt t="67415" x="981075" y="5038725"/>
          <p14:tracePt t="67432" x="914400" y="5048250"/>
          <p14:tracePt t="67448" x="862013" y="5048250"/>
          <p14:tracePt t="67465" x="819150" y="5043488"/>
          <p14:tracePt t="67482" x="776288" y="5033963"/>
          <p14:tracePt t="67498" x="733425" y="5000625"/>
          <p14:tracePt t="67515" x="709613" y="4986338"/>
          <p14:tracePt t="67532" x="695325" y="4967288"/>
          <p14:tracePt t="67548" x="676275" y="4948238"/>
          <p14:tracePt t="67565" x="661988" y="4833938"/>
          <p14:tracePt t="67582" x="671513" y="4781550"/>
          <p14:tracePt t="67598" x="685800" y="4743450"/>
          <p14:tracePt t="67615" x="723900" y="4705350"/>
          <p14:tracePt t="67632" x="790575" y="4686300"/>
          <p14:tracePt t="67648" x="842963" y="4672013"/>
          <p14:tracePt t="67665" x="885825" y="4672013"/>
          <p14:tracePt t="67682" x="923925" y="4691063"/>
          <p14:tracePt t="67698" x="957263" y="4733925"/>
          <p14:tracePt t="67715" x="990600" y="4819650"/>
          <p14:tracePt t="67732" x="1004888" y="4881563"/>
          <p14:tracePt t="67748" x="1009650" y="4938713"/>
          <p14:tracePt t="67765" x="1009650" y="4962525"/>
          <p14:tracePt t="67782" x="1004888" y="4986338"/>
          <p14:tracePt t="67799" x="990600" y="4995863"/>
          <p14:tracePt t="67815" x="981075" y="5005388"/>
          <p14:tracePt t="67832" x="971550" y="5014913"/>
          <p14:tracePt t="67848" x="962025" y="5019675"/>
          <p14:tracePt t="67865" x="952500" y="5029200"/>
          <p14:tracePt t="67882" x="933450" y="5033963"/>
          <p14:tracePt t="67898" x="909638" y="5033963"/>
          <p14:tracePt t="67915" x="881063" y="5033963"/>
          <p14:tracePt t="67932" x="852488" y="5033963"/>
          <p14:tracePt t="67948" x="823913" y="5033963"/>
          <p14:tracePt t="67965" x="800100" y="5033963"/>
          <p14:tracePt t="67982" x="781050" y="5033963"/>
          <p14:tracePt t="67998" x="738188" y="5019675"/>
          <p14:tracePt t="68015" x="709613" y="5014913"/>
          <p14:tracePt t="68032" x="695325" y="5005388"/>
          <p14:tracePt t="68049" x="666750" y="4995863"/>
          <p14:tracePt t="68065" x="657225" y="4995863"/>
          <p14:tracePt t="68082" x="652463" y="4991100"/>
          <p14:tracePt t="68099" x="647700" y="4986338"/>
          <p14:tracePt t="68115" x="633413" y="4910138"/>
          <p14:tracePt t="68132" x="633413" y="4843463"/>
          <p14:tracePt t="68148" x="633413" y="4781550"/>
          <p14:tracePt t="68165" x="638175" y="4738688"/>
          <p14:tracePt t="68182" x="661988" y="4681538"/>
          <p14:tracePt t="68198" x="681038" y="4667250"/>
          <p14:tracePt t="68215" x="704850" y="4648200"/>
          <p14:tracePt t="68232" x="733425" y="4633913"/>
          <p14:tracePt t="68248" x="776288" y="4624388"/>
          <p14:tracePt t="68265" x="804863" y="4624388"/>
          <p14:tracePt t="68282" x="847725" y="4633913"/>
          <p14:tracePt t="68298" x="909638" y="4676775"/>
          <p14:tracePt t="68315" x="957263" y="4752975"/>
          <p14:tracePt t="68332" x="1004888" y="4833938"/>
          <p14:tracePt t="68348" x="1033463" y="4876800"/>
          <p14:tracePt t="68365" x="1042988" y="4905375"/>
          <p14:tracePt t="68382" x="1052513" y="4919663"/>
          <p14:tracePt t="68398" x="1052513" y="4924425"/>
          <p14:tracePt t="68415" x="1052513" y="4933950"/>
          <p14:tracePt t="68432" x="1052513" y="4943475"/>
          <p14:tracePt t="68448" x="1052513" y="4962525"/>
          <p14:tracePt t="68465" x="1052513" y="4976813"/>
          <p14:tracePt t="68482" x="1038225" y="4986338"/>
          <p14:tracePt t="68498" x="971550" y="5014913"/>
          <p14:tracePt t="68515" x="928688" y="5033963"/>
          <p14:tracePt t="68532" x="900113" y="5043488"/>
          <p14:tracePt t="68548" x="881063" y="5043488"/>
          <p14:tracePt t="68565" x="866775" y="5043488"/>
          <p14:tracePt t="68582" x="838200" y="5038725"/>
          <p14:tracePt t="68598" x="809625" y="5024438"/>
          <p14:tracePt t="68615" x="766763" y="4991100"/>
          <p14:tracePt t="68632" x="757238" y="4981575"/>
          <p14:tracePt t="68648" x="747713" y="4967288"/>
          <p14:tracePt t="68665" x="733425" y="4933950"/>
          <p14:tracePt t="68682" x="733425" y="4848225"/>
          <p14:tracePt t="68698" x="733425" y="4814888"/>
          <p14:tracePt t="68715" x="747713" y="4786313"/>
          <p14:tracePt t="68732" x="790575" y="4748213"/>
          <p14:tracePt t="68748" x="833438" y="4733925"/>
          <p14:tracePt t="68765" x="885825" y="4729163"/>
          <p14:tracePt t="68782" x="928688" y="4729163"/>
          <p14:tracePt t="68798" x="966788" y="4738688"/>
          <p14:tracePt t="68815" x="985838" y="4748213"/>
          <p14:tracePt t="68832" x="995363" y="4752975"/>
          <p14:tracePt t="68848" x="1004888" y="4757738"/>
          <p14:tracePt t="68865" x="1014413" y="4776788"/>
          <p14:tracePt t="68882" x="1019175" y="4791075"/>
          <p14:tracePt t="68898" x="1023938" y="4819650"/>
          <p14:tracePt t="68915" x="1028700" y="4852988"/>
          <p14:tracePt t="68932" x="1028700" y="4862513"/>
          <p14:tracePt t="68948" x="1028700" y="4872038"/>
          <p14:tracePt t="68965" x="1028700" y="4886325"/>
          <p14:tracePt t="68982" x="1028700" y="4905375"/>
          <p14:tracePt t="68998" x="1023938" y="4914900"/>
          <p14:tracePt t="69015" x="1019175" y="4924425"/>
          <p14:tracePt t="69032" x="1009650" y="4929188"/>
          <p14:tracePt t="69048" x="990600" y="4943475"/>
          <p14:tracePt t="69065" x="966788" y="4953000"/>
          <p14:tracePt t="69082" x="933450" y="4962525"/>
          <p14:tracePt t="69098" x="904875" y="4967288"/>
          <p14:tracePt t="69115" x="862013" y="4976813"/>
          <p14:tracePt t="69132" x="842963" y="4981575"/>
          <p14:tracePt t="69148" x="828675" y="4986338"/>
          <p14:tracePt t="69165" x="804863" y="4986338"/>
          <p14:tracePt t="69182" x="785813" y="4986338"/>
          <p14:tracePt t="69198" x="757238" y="4986338"/>
          <p14:tracePt t="69215" x="728663" y="4986338"/>
          <p14:tracePt t="69232" x="690563" y="4981575"/>
          <p14:tracePt t="69248" x="666750" y="4976813"/>
          <p14:tracePt t="69265" x="647700" y="4957763"/>
          <p14:tracePt t="69282" x="628650" y="4948238"/>
          <p14:tracePt t="69298" x="600075" y="4881563"/>
          <p14:tracePt t="69315" x="595313" y="4814888"/>
          <p14:tracePt t="69332" x="595313" y="4767263"/>
          <p14:tracePt t="69349" x="595313" y="4719638"/>
          <p14:tracePt t="69365" x="604838" y="4695825"/>
          <p14:tracePt t="69381" x="623888" y="4672013"/>
          <p14:tracePt t="69398" x="638175" y="4662488"/>
          <p14:tracePt t="69415" x="681038" y="4638675"/>
          <p14:tracePt t="69432" x="709613" y="4638675"/>
          <p14:tracePt t="69448" x="738188" y="4638675"/>
          <p14:tracePt t="69465" x="776288" y="4648200"/>
          <p14:tracePt t="69482" x="819150" y="4672013"/>
          <p14:tracePt t="69498" x="842963" y="4700588"/>
          <p14:tracePt t="69515" x="862013" y="4748213"/>
          <p14:tracePt t="69532" x="876300" y="4772025"/>
          <p14:tracePt t="69548" x="890588" y="4791075"/>
          <p14:tracePt t="69565" x="895350" y="4800600"/>
          <p14:tracePt t="69582" x="895350" y="4810125"/>
          <p14:tracePt t="69598" x="895350" y="4819650"/>
          <p14:tracePt t="69615" x="895350" y="4824413"/>
          <p14:tracePt t="69632" x="895350" y="4829175"/>
          <p14:tracePt t="69648" x="895350" y="4838700"/>
          <p14:tracePt t="69665" x="895350" y="4848225"/>
          <p14:tracePt t="69682" x="895350" y="4852988"/>
          <p14:tracePt t="69698" x="895350" y="4857750"/>
          <p14:tracePt t="69715" x="890588" y="4867275"/>
          <p14:tracePt t="69732" x="881063" y="4872038"/>
          <p14:tracePt t="69748" x="876300" y="4876800"/>
          <p14:tracePt t="69765" x="871538" y="4881563"/>
          <p14:tracePt t="69798" x="871538" y="4886325"/>
          <p14:tracePt t="69863" x="866775" y="4891088"/>
          <p14:tracePt t="69885" x="862013" y="4895850"/>
          <p14:tracePt t="69900" x="857250" y="4900613"/>
          <p14:tracePt t="69907" x="852488" y="4905375"/>
          <p14:tracePt t="69922" x="852488" y="4910138"/>
          <p14:tracePt t="69931" x="852488" y="4914900"/>
          <p14:tracePt t="69948" x="847725" y="4919663"/>
          <p14:tracePt t="70216" x="823913" y="4991100"/>
          <p14:tracePt t="70223" x="800100" y="5081588"/>
          <p14:tracePt t="70231" x="762000" y="5162550"/>
          <p14:tracePt t="70248" x="728663" y="5257800"/>
          <p14:tracePt t="70265" x="700088" y="5324475"/>
          <p14:tracePt t="70282" x="666750" y="5395913"/>
          <p14:tracePt t="70298" x="657225" y="5424488"/>
          <p14:tracePt t="70315" x="652463" y="5434013"/>
          <p14:tracePt t="70331" x="652463" y="5438775"/>
          <p14:tracePt t="70348" x="652463" y="5443538"/>
          <p14:tracePt t="70414" x="652463" y="5438775"/>
          <p14:tracePt t="70422" x="652463" y="5434013"/>
          <p14:tracePt t="70431" x="657225" y="5419725"/>
          <p14:tracePt t="70448" x="685800" y="5324475"/>
          <p14:tracePt t="70465" x="762000" y="5162550"/>
          <p14:tracePt t="70482" x="833438" y="5014913"/>
          <p14:tracePt t="70498" x="862013" y="4957763"/>
          <p14:tracePt t="70515" x="881063" y="4919663"/>
          <p14:tracePt t="70532" x="900113" y="4895850"/>
          <p14:tracePt t="70548" x="900113" y="4886325"/>
          <p14:tracePt t="70565" x="900113" y="4881563"/>
          <p14:tracePt t="70581" x="900113" y="4872038"/>
          <p14:tracePt t="70642" x="904875" y="4872038"/>
          <p14:tracePt t="70649" x="909638" y="4872038"/>
          <p14:tracePt t="70657" x="914400" y="4872038"/>
          <p14:tracePt t="70665" x="919163" y="4876800"/>
          <p14:tracePt t="70681" x="942975" y="4910138"/>
          <p14:tracePt t="70698" x="971550" y="4962525"/>
          <p14:tracePt t="70715" x="1023938" y="5076825"/>
          <p14:tracePt t="70732" x="1042988" y="5124450"/>
          <p14:tracePt t="70748" x="1062038" y="5153025"/>
          <p14:tracePt t="70765" x="1066800" y="5167313"/>
          <p14:tracePt t="70782" x="1076325" y="5186363"/>
          <p14:tracePt t="70798" x="1090613" y="5205413"/>
          <p14:tracePt t="70815" x="1095375" y="5214938"/>
          <p14:tracePt t="70831" x="1095375" y="5219700"/>
          <p14:tracePt t="70850" x="1104900" y="5229225"/>
          <p14:tracePt t="70865" x="1114425" y="5238750"/>
          <p14:tracePt t="70960" x="1114425" y="5229225"/>
          <p14:tracePt t="70973" x="1076325" y="5138738"/>
          <p14:tracePt t="70985" x="1066800" y="5114925"/>
          <p14:tracePt t="70999" x="1042988" y="5072063"/>
          <p14:tracePt t="71016" x="1038225" y="5053013"/>
          <p14:tracePt t="71032" x="1028700" y="5043488"/>
          <p14:tracePt t="71049" x="1019175" y="5033963"/>
          <p14:tracePt t="71065" x="1019175" y="5029200"/>
          <p14:tracePt t="71179" x="1023938" y="5029200"/>
          <p14:tracePt t="71188" x="1023938" y="5033963"/>
          <p14:tracePt t="71201" x="1033463" y="5038725"/>
          <p14:tracePt t="71216" x="1042988" y="5048250"/>
          <p14:tracePt t="71232" x="1047750" y="5053013"/>
          <p14:tracePt t="71248" x="1052513" y="5057775"/>
          <p14:tracePt t="71265" x="1062038" y="5067300"/>
          <p14:tracePt t="71298" x="1062038" y="5072063"/>
          <p14:tracePt t="71883" x="1100138" y="5048250"/>
          <p14:tracePt t="71893" x="1162050" y="5014913"/>
          <p14:tracePt t="71902" x="1223963" y="4991100"/>
          <p14:tracePt t="71915" x="1333500" y="4938713"/>
          <p14:tracePt t="71932" x="1404938" y="4910138"/>
          <p14:tracePt t="71948" x="1471613" y="4886325"/>
          <p14:tracePt t="71965" x="1547813" y="4876800"/>
          <p14:tracePt t="71998" x="1619250" y="4876800"/>
          <p14:tracePt t="72031" x="1676400" y="4876800"/>
          <p14:tracePt t="72048" x="1704975" y="4867275"/>
          <p14:tracePt t="72065" x="1728788" y="4862513"/>
          <p14:tracePt t="72082" x="1776413" y="4852988"/>
          <p14:tracePt t="72098" x="1800225" y="4838700"/>
          <p14:tracePt t="72115" x="1828800" y="4833938"/>
          <p14:tracePt t="72131" x="1852613" y="4829175"/>
          <p14:tracePt t="72148" x="1871663" y="4829175"/>
          <p14:tracePt t="72165" x="1876425" y="4829175"/>
          <p14:tracePt t="72182" x="1885950" y="4829175"/>
          <p14:tracePt t="72252" x="1876425" y="4833938"/>
          <p14:tracePt t="72259" x="1852613" y="4848225"/>
          <p14:tracePt t="72266" x="1814513" y="4872038"/>
          <p14:tracePt t="72282" x="1681163" y="4938713"/>
          <p14:tracePt t="72298" x="1538288" y="5010150"/>
          <p14:tracePt t="72315" x="1443038" y="5062538"/>
          <p14:tracePt t="72332" x="1319213" y="5091113"/>
          <p14:tracePt t="72348" x="1290638" y="5095875"/>
          <p14:tracePt t="72365" x="1276350" y="5095875"/>
          <p14:tracePt t="72381" x="1266825" y="5095875"/>
          <p14:tracePt t="72398" x="1257300" y="5095875"/>
          <p14:tracePt t="72415" x="1252538" y="5095875"/>
          <p14:tracePt t="72432" x="1238250" y="5095875"/>
          <p14:tracePt t="72448" x="1176338" y="5091113"/>
          <p14:tracePt t="72465" x="1104900" y="5091113"/>
          <p14:tracePt t="72482" x="1076325" y="5091113"/>
          <p14:tracePt t="72498" x="1052513" y="5091113"/>
          <p14:tracePt t="72515" x="1042988" y="5091113"/>
          <p14:tracePt t="72531" x="1033463" y="5091113"/>
          <p14:tracePt t="72548" x="1028700" y="5091113"/>
          <p14:tracePt t="72565" x="1023938" y="5091113"/>
          <p14:tracePt t="72598" x="1014413" y="5091113"/>
          <p14:tracePt t="72615" x="1009650" y="5081588"/>
          <p14:tracePt t="72631" x="995363" y="5072063"/>
          <p14:tracePt t="72648" x="947738" y="5048250"/>
          <p14:tracePt t="72665" x="919163" y="5024438"/>
          <p14:tracePt t="72681" x="885825" y="4995863"/>
          <p14:tracePt t="72698" x="866775" y="4976813"/>
          <p14:tracePt t="72715" x="852488" y="4953000"/>
          <p14:tracePt t="72731" x="852488" y="4910138"/>
          <p14:tracePt t="72748" x="862013" y="4867275"/>
          <p14:tracePt t="72765" x="885825" y="4824413"/>
          <p14:tracePt t="72781" x="900113" y="4814888"/>
          <p14:tracePt t="72798" x="909638" y="4810125"/>
          <p14:tracePt t="72815" x="914400" y="4810125"/>
          <p14:tracePt t="72831" x="914400" y="4824413"/>
          <p14:tracePt t="72848" x="909638" y="4862513"/>
          <p14:tracePt t="72865" x="876300" y="4933950"/>
          <p14:tracePt t="72882" x="852488" y="4991100"/>
          <p14:tracePt t="72898" x="823913" y="5038725"/>
          <p14:tracePt t="72915" x="814388" y="5048250"/>
          <p14:tracePt t="72931" x="809625" y="5057775"/>
          <p14:tracePt t="72948" x="809625" y="5067300"/>
          <p14:tracePt t="72981" x="823913" y="5062538"/>
          <p14:tracePt t="72998" x="842963" y="5053013"/>
          <p14:tracePt t="73015" x="895350" y="5029200"/>
          <p14:tracePt t="73031" x="914400" y="5010150"/>
          <p14:tracePt t="73048" x="938213" y="5005388"/>
          <p14:tracePt t="73065" x="947738" y="4995863"/>
          <p14:tracePt t="73067" x="952500" y="4995863"/>
          <p14:tracePt t="73081" x="957263" y="4991100"/>
          <p14:tracePt t="73098" x="966788" y="4991100"/>
          <p14:tracePt t="73132" x="971550" y="4991100"/>
          <p14:tracePt t="73148" x="981075" y="4986338"/>
          <p14:tracePt t="73165" x="1009650" y="4981575"/>
          <p14:tracePt t="73181" x="1081088" y="4972050"/>
          <p14:tracePt t="73198" x="1219200" y="4957763"/>
          <p14:tracePt t="73215" x="1290638" y="4943475"/>
          <p14:tracePt t="73231" x="1362075" y="4938713"/>
          <p14:tracePt t="73248" x="1443038" y="4938713"/>
          <p14:tracePt t="73265" x="1533525" y="4938713"/>
          <p14:tracePt t="73282" x="1576388" y="4938713"/>
          <p14:tracePt t="73298" x="1619250" y="4938713"/>
          <p14:tracePt t="73315" x="1647825" y="4938713"/>
          <p14:tracePt t="73331" x="1690688" y="4938713"/>
          <p14:tracePt t="73348" x="1719263" y="4929188"/>
          <p14:tracePt t="73365" x="1752600" y="4924425"/>
          <p14:tracePt t="73381" x="1828800" y="4910138"/>
          <p14:tracePt t="73398" x="1871663" y="4905375"/>
          <p14:tracePt t="73415" x="1909763" y="4895850"/>
          <p14:tracePt t="73431" x="1938338" y="4895850"/>
          <p14:tracePt t="73448" x="1957388" y="4895850"/>
          <p14:tracePt t="73465" x="1962150" y="4895850"/>
          <p14:tracePt t="73481" x="1966913" y="4895850"/>
          <p14:tracePt t="73498" x="1976438" y="4895850"/>
          <p14:tracePt t="73543" x="1971675" y="4900613"/>
          <p14:tracePt t="73550" x="1962150" y="4905375"/>
          <p14:tracePt t="73565" x="1924050" y="4933950"/>
          <p14:tracePt t="73581" x="1866900" y="4976813"/>
          <p14:tracePt t="73598" x="1809750" y="5014913"/>
          <p14:tracePt t="73615" x="1766888" y="5029200"/>
          <p14:tracePt t="73631" x="1719263" y="5024438"/>
          <p14:tracePt t="73648" x="1695450" y="5010150"/>
          <p14:tracePt t="73665" x="1671638" y="4976813"/>
          <p14:tracePt t="73681" x="1643063" y="4938713"/>
          <p14:tracePt t="73698" x="1614488" y="4891088"/>
          <p14:tracePt t="73714" x="1595438" y="4848225"/>
          <p14:tracePt t="73731" x="1576388" y="4800600"/>
          <p14:tracePt t="73748" x="1566863" y="4767263"/>
          <p14:tracePt t="73765" x="1566863" y="4719638"/>
          <p14:tracePt t="73781" x="1566863" y="4691063"/>
          <p14:tracePt t="73798" x="1571625" y="4672013"/>
          <p14:tracePt t="73815" x="1590675" y="4652963"/>
          <p14:tracePt t="73831" x="1624013" y="4643438"/>
          <p14:tracePt t="73848" x="1643063" y="4633913"/>
          <p14:tracePt t="73865" x="1666875" y="4633913"/>
          <p14:tracePt t="73882" x="1690688" y="4648200"/>
          <p14:tracePt t="73898" x="1709738" y="4676775"/>
          <p14:tracePt t="73915" x="1728788" y="4714875"/>
          <p14:tracePt t="73931" x="1743075" y="4757738"/>
          <p14:tracePt t="73948" x="1752600" y="4800600"/>
          <p14:tracePt t="73965" x="1757363" y="4819650"/>
          <p14:tracePt t="73981" x="1757363" y="4829175"/>
          <p14:tracePt t="73998" x="1757363" y="4838700"/>
          <p14:tracePt t="74015" x="1757363" y="4848225"/>
          <p14:tracePt t="74032" x="1757363" y="4852988"/>
          <p14:tracePt t="74048" x="1757363" y="4857750"/>
          <p14:tracePt t="74065" x="1757363" y="4862513"/>
          <p14:tracePt t="74081" x="1757363" y="4876800"/>
          <p14:tracePt t="74098" x="1757363" y="4891088"/>
          <p14:tracePt t="74115" x="1757363" y="4900613"/>
          <p14:tracePt t="74131" x="1757363" y="4910138"/>
          <p14:tracePt t="74148" x="1757363" y="4914900"/>
          <p14:tracePt t="74165" x="1757363" y="4919663"/>
          <p14:tracePt t="74198" x="1757363" y="4924425"/>
          <p14:tracePt t="74215" x="1757363" y="4938713"/>
          <p14:tracePt t="74231" x="1747838" y="4962525"/>
          <p14:tracePt t="74248" x="1728788" y="4986338"/>
          <p14:tracePt t="74265" x="1714500" y="4995863"/>
          <p14:tracePt t="74281" x="1704975" y="5005388"/>
          <p14:tracePt t="74298" x="1700213" y="5005388"/>
          <p14:tracePt t="74315" x="1690688" y="5005388"/>
          <p14:tracePt t="74331" x="1685925" y="5005388"/>
          <p14:tracePt t="74348" x="1681163" y="5005388"/>
          <p14:tracePt t="74365" x="1666875" y="5005388"/>
          <p14:tracePt t="74381" x="1633538" y="4976813"/>
          <p14:tracePt t="74398" x="1604963" y="4953000"/>
          <p14:tracePt t="74415" x="1571625" y="4929188"/>
          <p14:tracePt t="74432" x="1528763" y="4900613"/>
          <p14:tracePt t="74448" x="1514475" y="4881563"/>
          <p14:tracePt t="74464" x="1509713" y="4876800"/>
          <p14:tracePt t="74481" x="1504950" y="4872038"/>
          <p14:tracePt t="74498" x="1495425" y="4862513"/>
          <p14:tracePt t="74531" x="1490663" y="4852988"/>
          <p14:tracePt t="74548" x="1490663" y="4838700"/>
          <p14:tracePt t="74565" x="1504950" y="4772025"/>
          <p14:tracePt t="74581" x="1533525" y="4724400"/>
          <p14:tracePt t="74598" x="1557338" y="4686300"/>
          <p14:tracePt t="74614" x="1595438" y="4662488"/>
          <p14:tracePt t="74631" x="1643063" y="4648200"/>
          <p14:tracePt t="74648" x="1666875" y="4652963"/>
          <p14:tracePt t="74664" x="1685925" y="4667250"/>
          <p14:tracePt t="74681" x="1709738" y="4695825"/>
          <p14:tracePt t="74698" x="1728788" y="4714875"/>
          <p14:tracePt t="74714" x="1743075" y="4738688"/>
          <p14:tracePt t="74731" x="1757363" y="4762500"/>
          <p14:tracePt t="74748" x="1766888" y="4795838"/>
          <p14:tracePt t="74764" x="1766888" y="4819650"/>
          <p14:tracePt t="74781" x="1766888" y="4838700"/>
          <p14:tracePt t="74798" x="1766888" y="4876800"/>
          <p14:tracePt t="74814" x="1762125" y="4929188"/>
          <p14:tracePt t="74831" x="1743075" y="4957763"/>
          <p14:tracePt t="74848" x="1724025" y="4976813"/>
          <p14:tracePt t="74866" x="1700213" y="4995863"/>
          <p14:tracePt t="74882" x="1666875" y="5010150"/>
          <p14:tracePt t="74900" x="1638300" y="5010150"/>
          <p14:tracePt t="74916" x="1609725" y="4995863"/>
          <p14:tracePt t="74932" x="1562100" y="4957763"/>
          <p14:tracePt t="74948" x="1533525" y="4919663"/>
          <p14:tracePt t="74965" x="1509713" y="4876800"/>
          <p14:tracePt t="74982" x="1495425" y="4833938"/>
          <p14:tracePt t="74998" x="1490663" y="4781550"/>
          <p14:tracePt t="75015" x="1500188" y="4733925"/>
          <p14:tracePt t="75033" x="1519238" y="4705350"/>
          <p14:tracePt t="75048" x="1543050" y="4681538"/>
          <p14:tracePt t="75064" x="1595438" y="4657725"/>
          <p14:tracePt t="75081" x="1638300" y="4657725"/>
          <p14:tracePt t="75098" x="1676400" y="4672013"/>
          <p14:tracePt t="75115" x="1724025" y="4705350"/>
          <p14:tracePt t="75131" x="1747838" y="4738688"/>
          <p14:tracePt t="75148" x="1766888" y="4776788"/>
          <p14:tracePt t="75165" x="1785938" y="4805363"/>
          <p14:tracePt t="75181" x="1790700" y="4838700"/>
          <p14:tracePt t="75198" x="1790700" y="4867275"/>
          <p14:tracePt t="75214" x="1776413" y="4910138"/>
          <p14:tracePt t="75231" x="1757363" y="4948238"/>
          <p14:tracePt t="75248" x="1709738" y="4991100"/>
          <p14:tracePt t="75264" x="1662113" y="5019675"/>
          <p14:tracePt t="75281" x="1609725" y="5038725"/>
          <p14:tracePt t="75298" x="1562100" y="5038725"/>
          <p14:tracePt t="75314" x="1504950" y="5029200"/>
          <p14:tracePt t="75331" x="1481138" y="5014913"/>
          <p14:tracePt t="75348" x="1466850" y="4995863"/>
          <p14:tracePt t="75365" x="1452563" y="4981575"/>
          <p14:tracePt t="75381" x="1447800" y="4976813"/>
          <p14:tracePt t="75398" x="1443038" y="4967288"/>
          <p14:tracePt t="75415" x="1443038" y="4962525"/>
          <p14:tracePt t="75431" x="1443038" y="4953000"/>
          <p14:tracePt t="75448" x="1462088" y="4948238"/>
          <p14:tracePt t="75464" x="1514475" y="4933950"/>
          <p14:tracePt t="75481" x="1604963" y="4919663"/>
          <p14:tracePt t="75498" x="1733550" y="4905375"/>
          <p14:tracePt t="75514" x="1809750" y="4905375"/>
          <p14:tracePt t="75531" x="1881188" y="4905375"/>
          <p14:tracePt t="75548" x="1985963" y="4905375"/>
          <p14:tracePt t="75564" x="2043113" y="4905375"/>
          <p14:tracePt t="75581" x="2090738" y="4905375"/>
          <p14:tracePt t="75598" x="2128838" y="4891088"/>
          <p14:tracePt t="75615" x="2176463" y="4881563"/>
          <p14:tracePt t="75631" x="2214563" y="4872038"/>
          <p14:tracePt t="75648" x="2233613" y="4867275"/>
          <p14:tracePt t="75664" x="2243138" y="4862513"/>
          <p14:tracePt t="75681" x="2252663" y="4862513"/>
          <p14:tracePt t="75698" x="2257425" y="4862513"/>
          <p14:tracePt t="75954" x="2281238" y="4857750"/>
          <p14:tracePt t="75962" x="2300288" y="4852988"/>
          <p14:tracePt t="75969" x="2319338" y="4838700"/>
          <p14:tracePt t="75982" x="2347913" y="4833938"/>
          <p14:tracePt t="75998" x="2362200" y="4829175"/>
          <p14:tracePt t="76015" x="2371725" y="4829175"/>
          <p14:tracePt t="76031" x="2381250" y="4829175"/>
          <p14:tracePt t="76048" x="2390775" y="4829175"/>
          <p14:tracePt t="76350" x="2357438" y="4857750"/>
          <p14:tracePt t="76357" x="2295525" y="4900613"/>
          <p14:tracePt t="76365" x="2233613" y="4953000"/>
          <p14:tracePt t="76381" x="2100263" y="5053013"/>
          <p14:tracePt t="76399" x="2000250" y="5133975"/>
          <p14:tracePt t="76416" x="1881188" y="5214938"/>
          <p14:tracePt t="76431" x="1814513" y="5243513"/>
          <p14:tracePt t="76448" x="1762125" y="5257800"/>
          <p14:tracePt t="76465" x="1709738" y="5272088"/>
          <p14:tracePt t="76481" x="1633538" y="5281613"/>
          <p14:tracePt t="76498" x="1585913" y="5295900"/>
          <p14:tracePt t="76515" x="1533525" y="5300663"/>
          <p14:tracePt t="76531" x="1481138" y="5310188"/>
          <p14:tracePt t="76548" x="1414463" y="5319713"/>
          <p14:tracePt t="76565" x="1376363" y="5329238"/>
          <p14:tracePt t="76581" x="1357313" y="5334000"/>
          <p14:tracePt t="76598" x="1343025" y="5334000"/>
          <p14:tracePt t="76614" x="1323975" y="5338763"/>
          <p14:tracePt t="76863" x="1323975" y="5343525"/>
          <p14:tracePt t="76871" x="1319213" y="5348288"/>
          <p14:tracePt t="76881" x="1314450" y="5357813"/>
          <p14:tracePt t="76898" x="1314450" y="5362575"/>
          <p14:tracePt t="76914" x="1304925" y="5376863"/>
          <p14:tracePt t="76931" x="1290638" y="5391150"/>
          <p14:tracePt t="76948" x="1276350" y="5405438"/>
          <p14:tracePt t="76964" x="1252538" y="5429250"/>
          <p14:tracePt t="76981" x="1223963" y="5453063"/>
          <p14:tracePt t="76998" x="1209675" y="5462588"/>
          <p14:tracePt t="77014" x="1204913" y="5467350"/>
          <p14:tracePt t="77031" x="1200150" y="5472113"/>
          <p14:tracePt t="77048" x="1190625" y="5472113"/>
          <p14:tracePt t="77064" x="1181100" y="5472113"/>
          <p14:tracePt t="77179" x="1185863" y="5472113"/>
          <p14:tracePt t="77186" x="1200150" y="5476875"/>
          <p14:tracePt t="77198" x="1219200" y="5476875"/>
          <p14:tracePt t="77214" x="1285875" y="5476875"/>
          <p14:tracePt t="77231" x="1400175" y="5476875"/>
          <p14:tracePt t="77248" x="1447800" y="5476875"/>
          <p14:tracePt t="77265" x="1485900" y="5476875"/>
          <p14:tracePt t="77281" x="1519238" y="5472113"/>
          <p14:tracePt t="77298" x="1566863" y="5462588"/>
          <p14:tracePt t="77314" x="1604963" y="5462588"/>
          <p14:tracePt t="77331" x="1638300" y="5462588"/>
          <p14:tracePt t="77348" x="1685925" y="5462588"/>
          <p14:tracePt t="77364" x="1719263" y="5462588"/>
          <p14:tracePt t="77381" x="1747838" y="5462588"/>
          <p14:tracePt t="77398" x="1771650" y="5462588"/>
          <p14:tracePt t="77414" x="1795463" y="5462588"/>
          <p14:tracePt t="77431" x="1804988" y="5462588"/>
          <p14:tracePt t="77448" x="1809750" y="5462588"/>
          <p14:tracePt t="77464" x="1814513" y="5462588"/>
          <p14:tracePt t="77481" x="1819275" y="5462588"/>
          <p14:tracePt t="77524" x="1814513" y="5462588"/>
          <p14:tracePt t="77531" x="1800225" y="5462588"/>
          <p14:tracePt t="77539" x="1781175" y="5457825"/>
          <p14:tracePt t="77548" x="1747838" y="5453063"/>
          <p14:tracePt t="77564" x="1676400" y="5443538"/>
          <p14:tracePt t="77581" x="1604963" y="5429250"/>
          <p14:tracePt t="77598" x="1543050" y="5410200"/>
          <p14:tracePt t="77614" x="1519238" y="5400675"/>
          <p14:tracePt t="77631" x="1509713" y="5395913"/>
          <p14:tracePt t="77648" x="1504950" y="5395913"/>
          <p14:tracePt t="77664" x="1500188" y="5386388"/>
          <p14:tracePt t="77681" x="1500188" y="5357813"/>
          <p14:tracePt t="77698" x="1504950" y="5319713"/>
          <p14:tracePt t="77715" x="1514475" y="5310188"/>
          <p14:tracePt t="77731" x="1581150" y="5281613"/>
          <p14:tracePt t="77748" x="1643063" y="5267325"/>
          <p14:tracePt t="77764" x="1685925" y="5262563"/>
          <p14:tracePt t="77781" x="1733550" y="5267325"/>
          <p14:tracePt t="77798" x="1747838" y="5272088"/>
          <p14:tracePt t="77814" x="1752600" y="5276850"/>
          <p14:tracePt t="77831" x="1762125" y="5276850"/>
          <p14:tracePt t="77848" x="1771650" y="5286375"/>
          <p14:tracePt t="77864" x="1771650" y="5295900"/>
          <p14:tracePt t="77881" x="1771650" y="5310188"/>
          <p14:tracePt t="77898" x="1771650" y="5319713"/>
          <p14:tracePt t="77914" x="1757363" y="5367338"/>
          <p14:tracePt t="77931" x="1743075" y="5391150"/>
          <p14:tracePt t="77948" x="1728788" y="5410200"/>
          <p14:tracePt t="77964" x="1719263" y="5419725"/>
          <p14:tracePt t="77981" x="1709738" y="5429250"/>
          <p14:tracePt t="78014" x="1700213" y="5434013"/>
          <p14:tracePt t="78031" x="1690688" y="5434013"/>
          <p14:tracePt t="78048" x="1662113" y="5434013"/>
          <p14:tracePt t="78064" x="1614488" y="5434013"/>
          <p14:tracePt t="78081" x="1552575" y="5419725"/>
          <p14:tracePt t="78098" x="1452563" y="5391150"/>
          <p14:tracePt t="78114" x="1414463" y="5381625"/>
          <p14:tracePt t="78131" x="1404938" y="5372100"/>
          <p14:tracePt t="78148" x="1395413" y="5367338"/>
          <p14:tracePt t="78164" x="1385888" y="5357813"/>
          <p14:tracePt t="78181" x="1381125" y="5319713"/>
          <p14:tracePt t="78198" x="1381125" y="5276850"/>
          <p14:tracePt t="78214" x="1404938" y="5229225"/>
          <p14:tracePt t="78231" x="1428750" y="5205413"/>
          <p14:tracePt t="78248" x="1452563" y="5181600"/>
          <p14:tracePt t="78264" x="1504950" y="5162550"/>
          <p14:tracePt t="78281" x="1590675" y="5157788"/>
          <p14:tracePt t="78298" x="1643063" y="5157788"/>
          <p14:tracePt t="78314" x="1685925" y="5162550"/>
          <p14:tracePt t="78331" x="1704975" y="5167313"/>
          <p14:tracePt t="78347" x="1743075" y="5191125"/>
          <p14:tracePt t="78364" x="1752600" y="5224463"/>
          <p14:tracePt t="78381" x="1766888" y="5257800"/>
          <p14:tracePt t="78398" x="1776413" y="5291138"/>
          <p14:tracePt t="78414" x="1776413" y="5310188"/>
          <p14:tracePt t="78431" x="1776413" y="5329238"/>
          <p14:tracePt t="78447" x="1762125" y="5353050"/>
          <p14:tracePt t="78464" x="1709738" y="5391150"/>
          <p14:tracePt t="78481" x="1638300" y="5419725"/>
          <p14:tracePt t="78498" x="1585913" y="5434013"/>
          <p14:tracePt t="78514" x="1543050" y="5438775"/>
          <p14:tracePt t="78531" x="1476375" y="5434013"/>
          <p14:tracePt t="78547" x="1438275" y="5400675"/>
          <p14:tracePt t="78564" x="1390650" y="5334000"/>
          <p14:tracePt t="78581" x="1366838" y="5248275"/>
          <p14:tracePt t="78582" x="1366838" y="5214938"/>
          <p14:tracePt t="78598" x="1371600" y="5172075"/>
          <p14:tracePt t="78614" x="1381125" y="5133975"/>
          <p14:tracePt t="78631" x="1400175" y="5110163"/>
          <p14:tracePt t="78648" x="1423988" y="5091113"/>
          <p14:tracePt t="78664" x="1447800" y="5081588"/>
          <p14:tracePt t="78681" x="1476375" y="5081588"/>
          <p14:tracePt t="78698" x="1504950" y="5086350"/>
          <p14:tracePt t="78714" x="1557338" y="5119688"/>
          <p14:tracePt t="78731" x="1595438" y="5172075"/>
          <p14:tracePt t="78747" x="1624013" y="5233988"/>
          <p14:tracePt t="78764" x="1638300" y="5281613"/>
          <p14:tracePt t="78781" x="1657350" y="5314950"/>
          <p14:tracePt t="78797" x="1662113" y="5334000"/>
          <p14:tracePt t="78814" x="1662113" y="5353050"/>
          <p14:tracePt t="78831" x="1662113" y="5367338"/>
          <p14:tracePt t="78847" x="1662113" y="5386388"/>
          <p14:tracePt t="78864" x="1657350" y="5400675"/>
          <p14:tracePt t="78881" x="1647825" y="5414963"/>
          <p14:tracePt t="78898" x="1643063" y="5424488"/>
          <p14:tracePt t="78914" x="1643063" y="5429250"/>
          <p14:tracePt t="78931" x="1643063" y="5434013"/>
          <p14:tracePt t="78947" x="1643063" y="5438775"/>
          <p14:tracePt t="78964" x="1628775" y="5448300"/>
          <p14:tracePt t="78981" x="1609725" y="5453063"/>
          <p14:tracePt t="78998" x="1581150" y="5467350"/>
          <p14:tracePt t="79014" x="1538288" y="5481638"/>
          <p14:tracePt t="79031" x="1476375" y="5486400"/>
          <p14:tracePt t="79048" x="1447800" y="5486400"/>
          <p14:tracePt t="79064" x="1428750" y="5486400"/>
          <p14:tracePt t="79081" x="1414463" y="5486400"/>
          <p14:tracePt t="79098" x="1404938" y="5472113"/>
          <p14:tracePt t="79114" x="1385888" y="5424488"/>
          <p14:tracePt t="79131" x="1371600" y="5334000"/>
          <p14:tracePt t="79147" x="1390650" y="5181600"/>
          <p14:tracePt t="79166" x="1414463" y="5133975"/>
          <p14:tracePt t="79181" x="1443038" y="5105400"/>
          <p14:tracePt t="79197" x="1462088" y="5086350"/>
          <p14:tracePt t="79214" x="1514475" y="5067300"/>
          <p14:tracePt t="79231" x="1543050" y="5072063"/>
          <p14:tracePt t="79247" x="1571625" y="5091113"/>
          <p14:tracePt t="79264" x="1595438" y="5119688"/>
          <p14:tracePt t="79281" x="1619250" y="5191125"/>
          <p14:tracePt t="79297" x="1633538" y="5219700"/>
          <p14:tracePt t="79314" x="1633538" y="5248275"/>
          <p14:tracePt t="79331" x="1633538" y="5272088"/>
          <p14:tracePt t="79347" x="1633538" y="5281613"/>
          <p14:tracePt t="79364" x="1633538" y="5286375"/>
          <p14:tracePt t="79381" x="1633538" y="5295900"/>
          <p14:tracePt t="79398" x="1633538" y="5314950"/>
          <p14:tracePt t="79414" x="1633538" y="5338763"/>
          <p14:tracePt t="79431" x="1633538" y="5357813"/>
          <p14:tracePt t="79447" x="1628775" y="5376863"/>
          <p14:tracePt t="79464" x="1628775" y="5395913"/>
          <p14:tracePt t="79481" x="1628775" y="5405438"/>
          <p14:tracePt t="79497" x="1628775" y="5410200"/>
          <p14:tracePt t="79514" x="1628775" y="5414963"/>
          <p14:tracePt t="79531" x="1628775" y="5419725"/>
          <p14:tracePt t="79547" x="1628775" y="5429250"/>
          <p14:tracePt t="79564" x="1628775" y="5443538"/>
          <p14:tracePt t="79581" x="1628775" y="5457825"/>
          <p14:tracePt t="79597" x="1628775" y="5462588"/>
          <p14:tracePt t="79614" x="1628775" y="5467350"/>
          <p14:tracePt t="79631" x="1628775" y="5476875"/>
          <p14:tracePt t="79664" x="1628775" y="5481638"/>
          <p14:tracePt t="79681" x="1619250" y="5486400"/>
          <p14:tracePt t="79697" x="1609725" y="5495925"/>
          <p14:tracePt t="79714" x="1566863" y="5495925"/>
          <p14:tracePt t="79731" x="1524000" y="5495925"/>
          <p14:tracePt t="79747" x="1495425" y="5486400"/>
          <p14:tracePt t="79764" x="1471613" y="5476875"/>
          <p14:tracePt t="79781" x="1462088" y="5467350"/>
          <p14:tracePt t="79798" x="1433513" y="5429250"/>
          <p14:tracePt t="79814" x="1409700" y="5386388"/>
          <p14:tracePt t="79831" x="1395413" y="5267325"/>
          <p14:tracePt t="79847" x="1404938" y="5181600"/>
          <p14:tracePt t="79864" x="1433513" y="5119688"/>
          <p14:tracePt t="79881" x="1457325" y="5095875"/>
          <p14:tracePt t="79897" x="1490663" y="5072063"/>
          <p14:tracePt t="79914" x="1514475" y="5072063"/>
          <p14:tracePt t="79931" x="1533525" y="5091113"/>
          <p14:tracePt t="79948" x="1562100" y="5133975"/>
          <p14:tracePt t="79964" x="1581150" y="5167313"/>
          <p14:tracePt t="79981" x="1585913" y="5195888"/>
          <p14:tracePt t="79997" x="1585913" y="5219700"/>
          <p14:tracePt t="80014" x="1585913" y="5253038"/>
          <p14:tracePt t="80031" x="1566863" y="5276850"/>
          <p14:tracePt t="80047" x="1543050" y="5300663"/>
          <p14:tracePt t="80064" x="1485900" y="5338763"/>
          <p14:tracePt t="80065" x="1462088" y="5353050"/>
          <p14:tracePt t="80081" x="1385888" y="5391150"/>
          <p14:tracePt t="80097" x="1328738" y="5414963"/>
          <p14:tracePt t="80114" x="1281113" y="5424488"/>
          <p14:tracePt t="80131" x="1228725" y="5434013"/>
          <p14:tracePt t="80147" x="1166813" y="5434013"/>
          <p14:tracePt t="80164" x="1133475" y="5434013"/>
          <p14:tracePt t="80181" x="1090613" y="5434013"/>
          <p14:tracePt t="80197" x="1028700" y="5434013"/>
          <p14:tracePt t="80214" x="1000125" y="5434013"/>
          <p14:tracePt t="80231" x="981075" y="5434013"/>
          <p14:tracePt t="80248" x="971550" y="5434013"/>
          <p14:tracePt t="80264" x="952500" y="5434013"/>
          <p14:tracePt t="80281" x="947738" y="5434013"/>
          <p14:tracePt t="80297" x="942975" y="5434013"/>
          <p14:tracePt t="80367" x="947738" y="5438775"/>
          <p14:tracePt t="80374" x="966788" y="5443538"/>
          <p14:tracePt t="80382" x="985838" y="5443538"/>
          <p14:tracePt t="80397" x="1052513" y="5448300"/>
          <p14:tracePt t="80414" x="1176338" y="5448300"/>
          <p14:tracePt t="80431" x="1343025" y="5443538"/>
          <p14:tracePt t="80447" x="1566863" y="5429250"/>
          <p14:tracePt t="80464" x="1724025" y="5400675"/>
          <p14:tracePt t="80481" x="1862138" y="5367338"/>
          <p14:tracePt t="80497" x="1981200" y="5343525"/>
          <p14:tracePt t="80514" x="2109788" y="5324475"/>
          <p14:tracePt t="80531" x="2176463" y="5319713"/>
          <p14:tracePt t="80548" x="2247900" y="5319713"/>
          <p14:tracePt t="80564" x="2305050" y="5319713"/>
          <p14:tracePt t="80565" x="2333625" y="5319713"/>
          <p14:tracePt t="80581" x="2371725" y="5319713"/>
          <p14:tracePt t="80597" x="2400300" y="5319713"/>
          <p14:tracePt t="80614" x="2433638" y="5314950"/>
          <p14:tracePt t="80631" x="2462213" y="5314950"/>
          <p14:tracePt t="80647" x="2481263" y="5314950"/>
          <p14:tracePt t="80664" x="2490788" y="5314950"/>
          <p14:tracePt t="80681" x="2495550" y="5314950"/>
          <p14:tracePt t="80910" x="2519363" y="5314950"/>
          <p14:tracePt t="80918" x="2552700" y="5305425"/>
          <p14:tracePt t="80931" x="2581275" y="5300663"/>
          <p14:tracePt t="80964" x="2671763" y="5286375"/>
          <p14:tracePt t="80981" x="2690813" y="5286375"/>
          <p14:tracePt t="81014" x="2714625" y="5286375"/>
          <p14:tracePt t="81047" x="2728913" y="5286375"/>
          <p14:tracePt t="81850" x="2681288" y="5272088"/>
          <p14:tracePt t="81858" x="2633663" y="5257800"/>
          <p14:tracePt t="81866" x="2586038" y="5243513"/>
          <p14:tracePt t="81881" x="2486025" y="5191125"/>
          <p14:tracePt t="81897" x="2400300" y="5153025"/>
          <p14:tracePt t="81914" x="2343150" y="5119688"/>
          <p14:tracePt t="81947" x="2286000" y="5081588"/>
          <p14:tracePt t="81981" x="2271713" y="5072063"/>
          <p14:tracePt t="81997" x="2262188" y="5067300"/>
          <p14:tracePt t="82064" x="2257425" y="5067300"/>
          <p14:tracePt t="82071" x="2252663" y="5067300"/>
          <p14:tracePt t="82085" x="2243138" y="5062538"/>
          <p14:tracePt t="82097" x="2224088" y="5057775"/>
          <p14:tracePt t="82114" x="2152650" y="5033963"/>
          <p14:tracePt t="82131" x="1981200" y="5019675"/>
          <p14:tracePt t="82147" x="1866900" y="5005388"/>
          <p14:tracePt t="82164" x="1762125" y="5005388"/>
          <p14:tracePt t="82181" x="1647825" y="5005388"/>
          <p14:tracePt t="82197" x="1557338" y="5014913"/>
          <p14:tracePt t="82214" x="1466850" y="5014913"/>
          <p14:tracePt t="82231" x="1395413" y="5005388"/>
          <p14:tracePt t="82247" x="1304925" y="4976813"/>
          <p14:tracePt t="82264" x="1266825" y="4962525"/>
          <p14:tracePt t="82281" x="1238250" y="4948238"/>
          <p14:tracePt t="82297" x="1214438" y="4929188"/>
          <p14:tracePt t="82314" x="1181100" y="4848225"/>
          <p14:tracePt t="82331" x="1166813" y="4776788"/>
          <p14:tracePt t="82347" x="1166813" y="4714875"/>
          <p14:tracePt t="82364" x="1195388" y="4662488"/>
          <p14:tracePt t="82381" x="1233488" y="4619625"/>
          <p14:tracePt t="82397" x="1309688" y="4591050"/>
          <p14:tracePt t="82414" x="1404938" y="4557713"/>
          <p14:tracePt t="82431" x="1509713" y="4543425"/>
          <p14:tracePt t="82447" x="1571625" y="4543425"/>
          <p14:tracePt t="82464" x="1614488" y="4548188"/>
          <p14:tracePt t="82481" x="1638300" y="4552950"/>
          <p14:tracePt t="82497" x="1657350" y="4572000"/>
          <p14:tracePt t="82514" x="1666875" y="4595813"/>
          <p14:tracePt t="82531" x="1666875" y="4629150"/>
          <p14:tracePt t="82547" x="1666875" y="4681538"/>
          <p14:tracePt t="82564" x="1662113" y="4729163"/>
          <p14:tracePt t="82581" x="1657350" y="4757738"/>
          <p14:tracePt t="82597" x="1652588" y="4772025"/>
          <p14:tracePt t="82614" x="1638300" y="4800600"/>
          <p14:tracePt t="82631" x="1638300" y="4814888"/>
          <p14:tracePt t="82647" x="1638300" y="4819650"/>
          <p14:tracePt t="82664" x="1638300" y="4824413"/>
          <p14:tracePt t="82681" x="1638300" y="4833938"/>
          <p14:tracePt t="83151" x="1652588" y="4857750"/>
          <p14:tracePt t="83158" x="1666875" y="4886325"/>
          <p14:tracePt t="83167" x="1690688" y="4914900"/>
          <p14:tracePt t="83197" x="1785938" y="5062538"/>
          <p14:tracePt t="83230" x="1885950" y="5238750"/>
          <p14:tracePt t="83247" x="1924050" y="5319713"/>
          <p14:tracePt t="83264" x="1952625" y="5357813"/>
          <p14:tracePt t="83281" x="1976438" y="5381625"/>
          <p14:tracePt t="83297" x="1995488" y="5410200"/>
          <p14:tracePt t="83314" x="2014538" y="5424488"/>
          <p14:tracePt t="83330" x="2028825" y="5443538"/>
          <p14:tracePt t="83347" x="2052638" y="5472113"/>
          <p14:tracePt t="83364" x="2090738" y="5519738"/>
          <p14:tracePt t="83380" x="2114550" y="5553075"/>
          <p14:tracePt t="83397" x="2124075" y="5576888"/>
          <p14:tracePt t="83414" x="2143125" y="5591175"/>
          <p14:tracePt t="83430" x="2162175" y="5610225"/>
          <p14:tracePt t="83447" x="2176463" y="5624513"/>
          <p14:tracePt t="83464" x="2185988" y="5643563"/>
          <p14:tracePt t="83481" x="2209800" y="5676900"/>
          <p14:tracePt t="83497" x="2219325" y="5691188"/>
          <p14:tracePt t="83514" x="2224088" y="5700713"/>
          <p14:tracePt t="83530" x="2228850" y="5710238"/>
          <p14:tracePt t="83547" x="2228850" y="5719763"/>
          <p14:tracePt t="83564" x="2228850" y="5729288"/>
          <p14:tracePt t="83580" x="2228850" y="5734050"/>
          <p14:tracePt t="83597" x="2228850" y="5738813"/>
          <p14:tracePt t="83614" x="2228850" y="5748338"/>
          <p14:tracePt t="83630" x="2214563" y="5757863"/>
          <p14:tracePt t="83647" x="2181225" y="5767388"/>
          <p14:tracePt t="83664" x="2143125" y="5776913"/>
          <p14:tracePt t="83681" x="2071688" y="5791200"/>
          <p14:tracePt t="83697" x="2043113" y="5795963"/>
          <p14:tracePt t="83714" x="2009775" y="5810250"/>
          <p14:tracePt t="83731" x="1962150" y="5810250"/>
          <p14:tracePt t="83747" x="1933575" y="5810250"/>
          <p14:tracePt t="83764" x="1890713" y="5810250"/>
          <p14:tracePt t="83781" x="1843088" y="5810250"/>
          <p14:tracePt t="83797" x="1766888" y="5810250"/>
          <p14:tracePt t="83814" x="1728788" y="5810250"/>
          <p14:tracePt t="83830" x="1709738" y="5810250"/>
          <p14:tracePt t="83847" x="1685925" y="5810250"/>
          <p14:tracePt t="83864" x="1671638" y="5810250"/>
          <p14:tracePt t="83880" x="1666875" y="5810250"/>
          <p14:tracePt t="83897" x="1657350" y="5810250"/>
          <p14:tracePt t="83914" x="1652588" y="5810250"/>
          <p14:tracePt t="83930" x="1647825" y="5810250"/>
          <p14:tracePt t="84025" x="1657350" y="5810250"/>
          <p14:tracePt t="84032" x="1666875" y="5810250"/>
          <p14:tracePt t="84042" x="1690688" y="5810250"/>
          <p14:tracePt t="84050" x="1714500" y="5810250"/>
          <p14:tracePt t="84064" x="1771650" y="5810250"/>
          <p14:tracePt t="84081" x="1833563" y="5810250"/>
          <p14:tracePt t="84097" x="1881188" y="5810250"/>
          <p14:tracePt t="84114" x="1971675" y="5810250"/>
          <p14:tracePt t="84130" x="2033588" y="5810250"/>
          <p14:tracePt t="84147" x="2100263" y="5810250"/>
          <p14:tracePt t="84164" x="2185988" y="5810250"/>
          <p14:tracePt t="84180" x="2233613" y="5800725"/>
          <p14:tracePt t="84197" x="2286000" y="5800725"/>
          <p14:tracePt t="84214" x="2338388" y="5795963"/>
          <p14:tracePt t="84230" x="2419350" y="5786438"/>
          <p14:tracePt t="84247" x="2471738" y="5781675"/>
          <p14:tracePt t="84264" x="2514600" y="5781675"/>
          <p14:tracePt t="84281" x="2543175" y="5781675"/>
          <p14:tracePt t="84297" x="2581275" y="5781675"/>
          <p14:tracePt t="84314" x="2605088" y="5781675"/>
          <p14:tracePt t="84330" x="2624138" y="5781675"/>
          <p14:tracePt t="84347" x="2652713" y="5781675"/>
          <p14:tracePt t="84364" x="2686050" y="5781675"/>
          <p14:tracePt t="84381" x="2700338" y="5781675"/>
          <p14:tracePt t="84397" x="2714625" y="5781675"/>
          <p14:tracePt t="84414" x="2724150" y="5781675"/>
          <p14:tracePt t="84430" x="2728913" y="5781675"/>
          <p14:tracePt t="84447" x="2738438" y="5781675"/>
          <p14:tracePt t="84576" x="2733675" y="5781675"/>
          <p14:tracePt t="84583" x="2728913" y="5781675"/>
          <p14:tracePt t="84590" x="2719388" y="5786438"/>
          <p14:tracePt t="84598" x="2700338" y="5791200"/>
          <p14:tracePt t="84614" x="2657475" y="5800725"/>
          <p14:tracePt t="84630" x="2605088" y="5805488"/>
          <p14:tracePt t="84647" x="2571750" y="5810250"/>
          <p14:tracePt t="84664" x="2543175" y="5810250"/>
          <p14:tracePt t="84680" x="2533650" y="5810250"/>
          <p14:tracePt t="84697" x="2528888" y="5810250"/>
          <p14:tracePt t="84714" x="2524125" y="5810250"/>
          <p14:tracePt t="84781" x="2528888" y="5810250"/>
          <p14:tracePt t="84796" x="2538413" y="5810250"/>
          <p14:tracePt t="84804" x="2543175" y="5810250"/>
          <p14:tracePt t="84814" x="2547938" y="5810250"/>
          <p14:tracePt t="84831" x="2566988" y="5810250"/>
          <p14:tracePt t="84848" x="2586038" y="5810250"/>
          <p14:tracePt t="84864" x="2600325" y="5810250"/>
          <p14:tracePt t="84881" x="2609850" y="5810250"/>
          <p14:tracePt t="84897" x="2624138" y="5810250"/>
          <p14:tracePt t="84914" x="2638425" y="5810250"/>
          <p14:tracePt t="84930" x="2643188" y="5810250"/>
          <p14:tracePt t="84947" x="2647950" y="5810250"/>
          <p14:tracePt t="84964" x="2652713" y="5810250"/>
          <p14:tracePt t="84980" x="2652713" y="5824538"/>
          <p14:tracePt t="84997" x="2652713" y="5843588"/>
          <p14:tracePt t="85014" x="2628900" y="5867400"/>
          <p14:tracePt t="85031" x="2571750" y="5895975"/>
          <p14:tracePt t="85047" x="2528888" y="5900738"/>
          <p14:tracePt t="85064" x="2481263" y="5881688"/>
          <p14:tracePt t="85081" x="2466975" y="5853113"/>
          <p14:tracePt t="85097" x="2438400" y="5795963"/>
          <p14:tracePt t="85114" x="2447925" y="5753100"/>
          <p14:tracePt t="85130" x="2466975" y="5729288"/>
          <p14:tracePt t="85147" x="2481263" y="5705475"/>
          <p14:tracePt t="85164" x="2514600" y="5695950"/>
          <p14:tracePt t="85180" x="2524125" y="5695950"/>
          <p14:tracePt t="85214" x="2524125" y="5710238"/>
          <p14:tracePt t="85230" x="2462213" y="5781675"/>
          <p14:tracePt t="85247" x="2390775" y="5843588"/>
          <p14:tracePt t="85264" x="2314575" y="5886450"/>
          <p14:tracePt t="85280" x="2243138" y="5915025"/>
          <p14:tracePt t="85297" x="2205038" y="5915025"/>
          <p14:tracePt t="85314" x="2185988" y="5915025"/>
          <p14:tracePt t="85330" x="2176463" y="5910263"/>
          <p14:tracePt t="85347" x="2157413" y="5895975"/>
          <p14:tracePt t="85364" x="2152650" y="5891213"/>
          <p14:tracePt t="85380" x="2143125" y="5881688"/>
          <p14:tracePt t="85414" x="2138363" y="5876925"/>
          <p14:tracePt t="85436" x="2133600" y="5876925"/>
          <p14:tracePt t="85451" x="2128838" y="5872163"/>
          <p14:tracePt t="85464" x="2100263" y="5862638"/>
          <p14:tracePt t="85480" x="2052638" y="5862638"/>
          <p14:tracePt t="85497" x="2000250" y="5867400"/>
          <p14:tracePt t="85514" x="1943100" y="5872163"/>
          <p14:tracePt t="85530" x="1833563" y="5895975"/>
          <p14:tracePt t="85547" x="1752600" y="5910263"/>
          <p14:tracePt t="85564" x="1690688" y="5910263"/>
          <p14:tracePt t="85580" x="1643063" y="5910263"/>
          <p14:tracePt t="85581" x="1624013" y="5910263"/>
          <p14:tracePt t="85597" x="1590675" y="5910263"/>
          <p14:tracePt t="85614" x="1552575" y="5905500"/>
          <p14:tracePt t="85630" x="1524000" y="5891213"/>
          <p14:tracePt t="85647" x="1485900" y="5886450"/>
          <p14:tracePt t="85664" x="1452563" y="5872163"/>
          <p14:tracePt t="85680" x="1433513" y="5867400"/>
          <p14:tracePt t="85697" x="1423988" y="5867400"/>
          <p14:tracePt t="85714" x="1414463" y="5867400"/>
          <p14:tracePt t="85730" x="1404938" y="5867400"/>
          <p14:tracePt t="85839" x="1409700" y="5862638"/>
          <p14:tracePt t="85847" x="1423988" y="5857875"/>
          <p14:tracePt t="85854" x="1443038" y="5857875"/>
          <p14:tracePt t="85863" x="1466850" y="5853113"/>
          <p14:tracePt t="85880" x="1538288" y="5843588"/>
          <p14:tracePt t="85898" x="1647825" y="5843588"/>
          <p14:tracePt t="85914" x="1700213" y="5843588"/>
          <p14:tracePt t="85930" x="1743075" y="5853113"/>
          <p14:tracePt t="85947" x="1785938" y="5857875"/>
          <p14:tracePt t="85964" x="1843088" y="5876925"/>
          <p14:tracePt t="85980" x="1871663" y="5881688"/>
          <p14:tracePt t="85997" x="1885950" y="5886450"/>
          <p14:tracePt t="86014" x="1900238" y="5891213"/>
          <p14:tracePt t="86030" x="1909763" y="5891213"/>
          <p14:tracePt t="86047" x="1914525" y="5891213"/>
          <p14:tracePt t="86125" x="1919288" y="5891213"/>
          <p14:tracePt t="86133" x="1924050" y="5891213"/>
          <p14:tracePt t="86141" x="1928813" y="5891213"/>
          <p14:tracePt t="86148" x="1938338" y="5891213"/>
          <p14:tracePt t="86164" x="1990725" y="5891213"/>
          <p14:tracePt t="86180" x="2062163" y="5891213"/>
          <p14:tracePt t="86197" x="2133600" y="5881688"/>
          <p14:tracePt t="86214" x="2247900" y="5867400"/>
          <p14:tracePt t="86230" x="2319338" y="5862638"/>
          <p14:tracePt t="86247" x="2371725" y="5848350"/>
          <p14:tracePt t="86264" x="2414588" y="5848350"/>
          <p14:tracePt t="86280" x="2452688" y="5848350"/>
          <p14:tracePt t="86297" x="2462213" y="5848350"/>
          <p14:tracePt t="86314" x="2471738" y="5848350"/>
          <p14:tracePt t="86331" x="2481263" y="5848350"/>
          <p14:tracePt t="86347" x="2486025" y="5848350"/>
          <p14:tracePt t="86364" x="2490788" y="5848350"/>
          <p14:tracePt t="86428" x="2486025" y="5848350"/>
          <p14:tracePt t="86435" x="2476500" y="5848350"/>
          <p14:tracePt t="86447" x="2447925" y="5857875"/>
          <p14:tracePt t="86464" x="2314575" y="5900738"/>
          <p14:tracePt t="86480" x="2200275" y="5919788"/>
          <p14:tracePt t="86497" x="2062163" y="5943600"/>
          <p14:tracePt t="86514" x="1952625" y="5953125"/>
          <p14:tracePt t="86530" x="1838325" y="5953125"/>
          <p14:tracePt t="86547" x="1785938" y="5953125"/>
          <p14:tracePt t="86564" x="1733550" y="5943600"/>
          <p14:tracePt t="86580" x="1681163" y="5934075"/>
          <p14:tracePt t="86597" x="1628775" y="5919788"/>
          <p14:tracePt t="86614" x="1595438" y="5915025"/>
          <p14:tracePt t="86630" x="1571625" y="5905500"/>
          <p14:tracePt t="86647" x="1552575" y="5900738"/>
          <p14:tracePt t="86664" x="1543050" y="5895975"/>
          <p14:tracePt t="86680" x="1538288" y="5895975"/>
          <p14:tracePt t="86697" x="1533525" y="5895975"/>
          <p14:tracePt t="86779" x="1538288" y="5891213"/>
          <p14:tracePt t="86786" x="1547813" y="5886450"/>
          <p14:tracePt t="86797" x="1566863" y="5872163"/>
          <p14:tracePt t="86814" x="1628775" y="5862638"/>
          <p14:tracePt t="86831" x="1776413" y="5843588"/>
          <p14:tracePt t="86847" x="1900238" y="5838825"/>
          <p14:tracePt t="86864" x="2014538" y="5838825"/>
          <p14:tracePt t="86881" x="2090738" y="5838825"/>
          <p14:tracePt t="86897" x="2162175" y="5838825"/>
          <p14:tracePt t="86914" x="2195513" y="5838825"/>
          <p14:tracePt t="86931" x="2233613" y="5838825"/>
          <p14:tracePt t="86947" x="2266950" y="5848350"/>
          <p14:tracePt t="86964" x="2314575" y="5857875"/>
          <p14:tracePt t="86980" x="2338388" y="5857875"/>
          <p14:tracePt t="86997" x="2347913" y="5857875"/>
          <p14:tracePt t="87014" x="2362200" y="5857875"/>
          <p14:tracePt t="87030" x="2366963" y="5857875"/>
          <p14:tracePt t="87047" x="2376488" y="5857875"/>
          <p14:tracePt t="87102" x="2381250" y="5857875"/>
          <p14:tracePt t="87109" x="2386013" y="5857875"/>
          <p14:tracePt t="87125" x="2395538" y="5857875"/>
          <p14:tracePt t="87132" x="2400300" y="5857875"/>
          <p14:tracePt t="87147" x="2414588" y="5857875"/>
          <p14:tracePt t="87164" x="2438400" y="5857875"/>
          <p14:tracePt t="87180" x="2457450" y="5857875"/>
          <p14:tracePt t="87197" x="2471738" y="5853113"/>
          <p14:tracePt t="87214" x="2490788" y="5853113"/>
          <p14:tracePt t="87230" x="2500313" y="5853113"/>
          <p14:tracePt t="87247" x="2505075" y="5853113"/>
          <p14:tracePt t="87264" x="2509838" y="5853113"/>
          <p14:tracePt t="87301" x="2490788" y="5857875"/>
          <p14:tracePt t="87315" x="2466975" y="5862638"/>
          <p14:tracePt t="87331" x="2300288" y="5910263"/>
          <p14:tracePt t="87347" x="2162175" y="5943600"/>
          <p14:tracePt t="87364" x="2014538" y="5972175"/>
          <p14:tracePt t="87380" x="1890713" y="5981700"/>
          <p14:tracePt t="87397" x="1743075" y="5976938"/>
          <p14:tracePt t="87414" x="1681163" y="5972175"/>
          <p14:tracePt t="87430" x="1657350" y="5957888"/>
          <p14:tracePt t="87447" x="1633538" y="5957888"/>
          <p14:tracePt t="87464" x="1628775" y="5957888"/>
          <p14:tracePt t="87480" x="1619250" y="5957888"/>
          <p14:tracePt t="87544" x="1619250" y="5953125"/>
          <p14:tracePt t="87550" x="1619250" y="5948363"/>
          <p14:tracePt t="87564" x="1628775" y="5943600"/>
          <p14:tracePt t="87580" x="1757363" y="5915025"/>
          <p14:tracePt t="87597" x="1876425" y="5891213"/>
          <p14:tracePt t="87614" x="1990725" y="5872163"/>
          <p14:tracePt t="87630" x="2105025" y="5848350"/>
          <p14:tracePt t="87647" x="2243138" y="5834063"/>
          <p14:tracePt t="87663" x="2314575" y="5834063"/>
          <p14:tracePt t="87680" x="2347913" y="5834063"/>
          <p14:tracePt t="87697" x="2381250" y="5834063"/>
          <p14:tracePt t="87714" x="2390775" y="5834063"/>
          <p14:tracePt t="87730" x="2395538" y="5834063"/>
          <p14:tracePt t="87747" x="2400300" y="5834063"/>
          <p14:tracePt t="87764" x="2409825" y="5834063"/>
          <p14:tracePt t="87780" x="2414588" y="5834063"/>
          <p14:tracePt t="88299" x="2424113" y="5834063"/>
          <p14:tracePt t="88307" x="2443163" y="5834063"/>
          <p14:tracePt t="88315" x="2462213" y="5834063"/>
          <p14:tracePt t="88330" x="2490788" y="5834063"/>
          <p14:tracePt t="88347" x="2519363" y="5834063"/>
          <p14:tracePt t="88364" x="2538413" y="5834063"/>
          <p14:tracePt t="88397" x="2600325" y="5834063"/>
          <p14:tracePt t="88430" x="2643188" y="5834063"/>
          <p14:tracePt t="88447" x="2676525" y="5819775"/>
          <p14:tracePt t="88464" x="2705100" y="5805488"/>
          <p14:tracePt t="88480" x="2743200" y="5786438"/>
          <p14:tracePt t="88497" x="2786063" y="5772150"/>
          <p14:tracePt t="88514" x="2843213" y="5748338"/>
          <p14:tracePt t="88530" x="2871788" y="5729288"/>
          <p14:tracePt t="88547" x="2886075" y="5724525"/>
          <p14:tracePt t="88564" x="2895600" y="5719763"/>
          <p14:tracePt t="88580" x="2900363" y="5719763"/>
          <p14:tracePt t="88597" x="2905125" y="5719763"/>
          <p14:tracePt t="88667" x="2905125" y="5724525"/>
          <p14:tracePt t="88674" x="2905125" y="5729288"/>
          <p14:tracePt t="88681" x="2900363" y="5738813"/>
          <p14:tracePt t="88697" x="2876550" y="5776913"/>
          <p14:tracePt t="88713" x="2828925" y="5819775"/>
          <p14:tracePt t="88730" x="2762250" y="5857875"/>
          <p14:tracePt t="88747" x="2686050" y="5891213"/>
          <p14:tracePt t="88763" x="2671763" y="5895975"/>
          <p14:tracePt t="88780" x="2657475" y="5895975"/>
          <p14:tracePt t="88797" x="2643188" y="5891213"/>
          <p14:tracePt t="88813" x="2581275" y="5757863"/>
          <p14:tracePt t="88830" x="2552700" y="5662613"/>
          <p14:tracePt t="88847" x="2547938" y="5600700"/>
          <p14:tracePt t="88863" x="2547938" y="5557838"/>
          <p14:tracePt t="88880" x="2547938" y="5514975"/>
          <p14:tracePt t="88897" x="2566988" y="5481638"/>
          <p14:tracePt t="88913" x="2576513" y="5467350"/>
          <p14:tracePt t="88930" x="2600325" y="5462588"/>
          <p14:tracePt t="88947" x="2662238" y="5457825"/>
          <p14:tracePt t="88963" x="2695575" y="5467350"/>
          <p14:tracePt t="88980" x="2733675" y="5486400"/>
          <p14:tracePt t="88997" x="2776538" y="5524500"/>
          <p14:tracePt t="89013" x="2800350" y="5562600"/>
          <p14:tracePt t="89030" x="2819400" y="5614988"/>
          <p14:tracePt t="89047" x="2833688" y="5657850"/>
          <p14:tracePt t="89064" x="2833688" y="5710238"/>
          <p14:tracePt t="89080" x="2833688" y="5743575"/>
          <p14:tracePt t="89097" x="2824163" y="5772150"/>
          <p14:tracePt t="89113" x="2805113" y="5786438"/>
          <p14:tracePt t="89130" x="2733675" y="5829300"/>
          <p14:tracePt t="89147" x="2676525" y="5853113"/>
          <p14:tracePt t="89164" x="2633663" y="5867400"/>
          <p14:tracePt t="89180" x="2600325" y="5867400"/>
          <p14:tracePt t="89197" x="2547938" y="5834063"/>
          <p14:tracePt t="89213" x="2505075" y="5729288"/>
          <p14:tracePt t="89230" x="2486025" y="5629275"/>
          <p14:tracePt t="89247" x="2495550" y="5553075"/>
          <p14:tracePt t="89263" x="2519363" y="5505450"/>
          <p14:tracePt t="89280" x="2543175" y="5472113"/>
          <p14:tracePt t="89297" x="2581275" y="5457825"/>
          <p14:tracePt t="89314" x="2652713" y="5443538"/>
          <p14:tracePt t="89330" x="2700338" y="5453063"/>
          <p14:tracePt t="89347" x="2747963" y="5476875"/>
          <p14:tracePt t="89363" x="2790825" y="5524500"/>
          <p14:tracePt t="89380" x="2838450" y="5681663"/>
          <p14:tracePt t="89397" x="2843213" y="5738813"/>
          <p14:tracePt t="89414" x="2843213" y="5776913"/>
          <p14:tracePt t="89430" x="2833688" y="5819775"/>
          <p14:tracePt t="89447" x="2814638" y="5834063"/>
          <p14:tracePt t="89463" x="2776538" y="5857875"/>
          <p14:tracePt t="89480" x="2733675" y="5872163"/>
          <p14:tracePt t="89497" x="2686050" y="5881688"/>
          <p14:tracePt t="89514" x="2667000" y="5881688"/>
          <p14:tracePt t="89530" x="2643188" y="5862638"/>
          <p14:tracePt t="89547" x="2628900" y="5810250"/>
          <p14:tracePt t="89563" x="2624138" y="5715000"/>
          <p14:tracePt t="89580" x="2643188" y="5676900"/>
          <p14:tracePt t="89598" x="2667000" y="5653088"/>
          <p14:tracePt t="89614" x="2719388" y="5629275"/>
          <p14:tracePt t="89630" x="2747963" y="5629275"/>
          <p14:tracePt t="89647" x="2767013" y="5638800"/>
          <p14:tracePt t="89663" x="2776538" y="5648325"/>
          <p14:tracePt t="89680" x="2790825" y="5667375"/>
          <p14:tracePt t="89697" x="2795588" y="5681663"/>
          <p14:tracePt t="89713" x="2800350" y="5686425"/>
          <p14:tracePt t="89730" x="2800350" y="5695950"/>
          <p14:tracePt t="89747" x="2800350" y="5705475"/>
          <p14:tracePt t="90576" x="2795588" y="5710238"/>
          <p14:tracePt t="90584" x="2786063" y="5715000"/>
          <p14:tracePt t="90597" x="2767013" y="5729288"/>
          <p14:tracePt t="90613" x="2624138" y="5762625"/>
          <p14:tracePt t="90630" x="2466975" y="5776913"/>
          <p14:tracePt t="90647" x="2333625" y="5795963"/>
          <p14:tracePt t="90680" x="2090738" y="5810250"/>
          <p14:tracePt t="90713" x="2005013" y="5824538"/>
          <p14:tracePt t="90730" x="1957388" y="5824538"/>
          <p14:tracePt t="90747" x="1924050" y="5824538"/>
          <p14:tracePt t="90764" x="1885950" y="5824538"/>
          <p14:tracePt t="90780" x="1852613" y="5824538"/>
          <p14:tracePt t="90797" x="1804988" y="5824538"/>
          <p14:tracePt t="90813" x="1766888" y="5829300"/>
          <p14:tracePt t="90830" x="1733550" y="5829300"/>
          <p14:tracePt t="90847" x="1700213" y="5829300"/>
          <p14:tracePt t="90863" x="1643063" y="5829300"/>
          <p14:tracePt t="90880" x="1614488" y="5829300"/>
          <p14:tracePt t="90897" x="1581150" y="5829300"/>
          <p14:tracePt t="90913" x="1543050" y="5829300"/>
          <p14:tracePt t="90930" x="1490663" y="5829300"/>
          <p14:tracePt t="90947" x="1462088" y="5829300"/>
          <p14:tracePt t="90963" x="1428750" y="5829300"/>
          <p14:tracePt t="90980" x="1395413" y="5829300"/>
          <p14:tracePt t="90997" x="1381125" y="5829300"/>
          <p14:tracePt t="91013" x="1371600" y="5829300"/>
          <p14:tracePt t="91030" x="1362075" y="5829300"/>
          <p14:tracePt t="91047" x="1352550" y="5829300"/>
          <p14:tracePt t="91063" x="1343025" y="5829300"/>
          <p14:tracePt t="91080" x="1338263" y="5829300"/>
          <p14:tracePt t="91097" x="1333500" y="5829300"/>
          <p14:tracePt t="91194" x="1328738" y="5829300"/>
          <p14:tracePt t="91245" x="1323975" y="5829300"/>
          <p14:tracePt t="91649" x="1319213" y="5829300"/>
          <p14:tracePt t="92258" x="1328738" y="5829300"/>
          <p14:tracePt t="92266" x="1352550" y="5829300"/>
          <p14:tracePt t="92273" x="1381125" y="5829300"/>
          <p14:tracePt t="92282" x="1414463" y="5829300"/>
          <p14:tracePt t="92297" x="1490663" y="5829300"/>
          <p14:tracePt t="92313" x="1571625" y="5829300"/>
          <p14:tracePt t="92347" x="1752600" y="5829300"/>
          <p14:tracePt t="92380" x="1928813" y="5843588"/>
          <p14:tracePt t="92396" x="2009775" y="5857875"/>
          <p14:tracePt t="92413" x="2114550" y="5857875"/>
          <p14:tracePt t="92430" x="2166938" y="5867400"/>
          <p14:tracePt t="92446" x="2209800" y="5872163"/>
          <p14:tracePt t="92463" x="2271713" y="5886450"/>
          <p14:tracePt t="92480" x="2314575" y="5886450"/>
          <p14:tracePt t="92496" x="2343150" y="5886450"/>
          <p14:tracePt t="92513" x="2371725" y="5886450"/>
          <p14:tracePt t="92530" x="2428875" y="5886450"/>
          <p14:tracePt t="92547" x="2466975" y="5886450"/>
          <p14:tracePt t="92563" x="2495550" y="5886450"/>
          <p14:tracePt t="92580" x="2524125" y="5886450"/>
          <p14:tracePt t="92581" x="2543175" y="5886450"/>
          <p14:tracePt t="92596" x="2576513" y="5886450"/>
          <p14:tracePt t="92613" x="2614613" y="5876925"/>
          <p14:tracePt t="92630" x="2657475" y="5872163"/>
          <p14:tracePt t="92646" x="2686050" y="5867400"/>
          <p14:tracePt t="92663" x="2733675" y="5853113"/>
          <p14:tracePt t="92680" x="2762250" y="5843588"/>
          <p14:tracePt t="92696" x="2786063" y="5843588"/>
          <p14:tracePt t="92713" x="2805113" y="5829300"/>
          <p14:tracePt t="92730" x="2819400" y="5819775"/>
          <p14:tracePt t="92746" x="2824163" y="5819775"/>
          <p14:tracePt t="92763" x="2833688" y="5819775"/>
          <p14:tracePt t="92780" x="2838450" y="5819775"/>
          <p14:tracePt t="93639" x="2790825" y="5819775"/>
          <p14:tracePt t="93647" x="2733675" y="5824538"/>
          <p14:tracePt t="93654" x="2676525" y="5834063"/>
          <p14:tracePt t="93663" x="2633663" y="5834063"/>
          <p14:tracePt t="93680" x="2562225" y="5838825"/>
          <p14:tracePt t="93696" x="2519363" y="5848350"/>
          <p14:tracePt t="93730" x="2447925" y="5848350"/>
          <p14:tracePt t="93763" x="2376488" y="5848350"/>
          <p14:tracePt t="93780" x="2300288" y="5853113"/>
          <p14:tracePt t="93796" x="2243138" y="5857875"/>
          <p14:tracePt t="93813" x="2190750" y="5867400"/>
          <p14:tracePt t="93830" x="2114550" y="5876925"/>
          <p14:tracePt t="93846" x="2052638" y="5886450"/>
          <p14:tracePt t="93863" x="2005013" y="5886450"/>
          <p14:tracePt t="93880" x="1938338" y="5886450"/>
          <p14:tracePt t="93896" x="1852613" y="5876925"/>
          <p14:tracePt t="93913" x="1800225" y="5872163"/>
          <p14:tracePt t="93930" x="1757363" y="5862638"/>
          <p14:tracePt t="93946" x="1714500" y="5853113"/>
          <p14:tracePt t="93963" x="1643063" y="5838825"/>
          <p14:tracePt t="93980" x="1609725" y="5834063"/>
          <p14:tracePt t="93996" x="1581150" y="5829300"/>
          <p14:tracePt t="94013" x="1543050" y="5819775"/>
          <p14:tracePt t="94030" x="1524000" y="5819775"/>
          <p14:tracePt t="94046" x="1509713" y="5819775"/>
          <p14:tracePt t="94063" x="1485900" y="5819775"/>
          <p14:tracePt t="94080" x="1447800" y="5819775"/>
          <p14:tracePt t="94097" x="1400175" y="5819775"/>
          <p14:tracePt t="94113" x="1338263" y="5819775"/>
          <p14:tracePt t="94130" x="1262063" y="5819775"/>
          <p14:tracePt t="94146" x="1143000" y="5829300"/>
          <p14:tracePt t="94163" x="1062038" y="5838825"/>
          <p14:tracePt t="94180" x="1000125" y="5843588"/>
          <p14:tracePt t="94196" x="942975" y="5853113"/>
          <p14:tracePt t="94213" x="866775" y="5867400"/>
          <p14:tracePt t="94230" x="814388" y="5867400"/>
          <p14:tracePt t="94246" x="771525" y="5862638"/>
          <p14:tracePt t="94263" x="733425" y="5857875"/>
          <p14:tracePt t="94280" x="719138" y="5857875"/>
          <p14:tracePt t="94296" x="709613" y="5857875"/>
          <p14:tracePt t="94313" x="700088" y="5857875"/>
          <p14:tracePt t="94330" x="690563" y="5857875"/>
          <p14:tracePt t="94346" x="685800" y="5853113"/>
          <p14:tracePt t="94363" x="685800" y="5848350"/>
          <p14:tracePt t="94380" x="685800" y="5838825"/>
          <p14:tracePt t="94396" x="728663" y="5824538"/>
          <p14:tracePt t="94413" x="790575" y="5815013"/>
          <p14:tracePt t="94430" x="904875" y="5815013"/>
          <p14:tracePt t="94446" x="1047750" y="5815013"/>
          <p14:tracePt t="94463" x="1228725" y="5829300"/>
          <p14:tracePt t="94480" x="1309688" y="5834063"/>
          <p14:tracePt t="94496" x="1381125" y="5843588"/>
          <p14:tracePt t="94513" x="1509713" y="5857875"/>
          <p14:tracePt t="94530" x="1581150" y="5872163"/>
          <p14:tracePt t="94546" x="1662113" y="5872163"/>
          <p14:tracePt t="94563" x="1719263" y="5872163"/>
          <p14:tracePt t="94580" x="1824038" y="5862638"/>
          <p14:tracePt t="94596" x="1895475" y="5862638"/>
          <p14:tracePt t="94613" x="1985963" y="5862638"/>
          <p14:tracePt t="94630" x="2076450" y="5853113"/>
          <p14:tracePt t="94646" x="2190750" y="5853113"/>
          <p14:tracePt t="94663" x="2238375" y="5853113"/>
          <p14:tracePt t="94680" x="2281238" y="5853113"/>
          <p14:tracePt t="94696" x="2343150" y="5853113"/>
          <p14:tracePt t="94713" x="2386013" y="5853113"/>
          <p14:tracePt t="94730" x="2428875" y="5853113"/>
          <p14:tracePt t="94746" x="2476500" y="5853113"/>
          <p14:tracePt t="94763" x="2538413" y="5853113"/>
          <p14:tracePt t="94780" x="2581275" y="5853113"/>
          <p14:tracePt t="94796" x="2619375" y="5848350"/>
          <p14:tracePt t="94813" x="2662238" y="5848350"/>
          <p14:tracePt t="94830" x="2719388" y="5848350"/>
          <p14:tracePt t="94846" x="2757488" y="5848350"/>
          <p14:tracePt t="94863" x="2786063" y="5848350"/>
          <p14:tracePt t="94880" x="2795588" y="5848350"/>
          <p14:tracePt t="94896" x="2805113" y="5848350"/>
          <p14:tracePt t="94913" x="2814638" y="5848350"/>
          <p14:tracePt t="94929" x="2819400" y="5848350"/>
          <p14:tracePt t="94991" x="2824163" y="5848350"/>
          <p14:tracePt t="95732" x="2767013" y="5857875"/>
          <p14:tracePt t="95740" x="2667000" y="5876925"/>
          <p14:tracePt t="95748" x="2576513" y="5895975"/>
          <p14:tracePt t="95763" x="2419350" y="5910263"/>
          <p14:tracePt t="95780" x="2238375" y="5919788"/>
          <p14:tracePt t="95796" x="2062163" y="5915025"/>
          <p14:tracePt t="95829" x="1747838" y="5900738"/>
          <p14:tracePt t="95863" x="1552575" y="5900738"/>
          <p14:tracePt t="95879" x="1466850" y="5905500"/>
          <p14:tracePt t="95896" x="1423988" y="5915025"/>
          <p14:tracePt t="95913" x="1395413" y="5919788"/>
          <p14:tracePt t="95930" x="1376363" y="5919788"/>
          <p14:tracePt t="95946" x="1352550" y="5919788"/>
          <p14:tracePt t="95963" x="1347788" y="5919788"/>
          <p14:tracePt t="95980" x="1343025" y="5919788"/>
          <p14:tracePt t="96041" x="1352550" y="5919788"/>
          <p14:tracePt t="96048" x="1362075" y="5919788"/>
          <p14:tracePt t="96056" x="1371600" y="5919788"/>
          <p14:tracePt t="96063" x="1395413" y="5919788"/>
          <p14:tracePt t="96080" x="1466850" y="5919788"/>
          <p14:tracePt t="96096" x="1566863" y="5915025"/>
          <p14:tracePt t="96113" x="1657350" y="5910263"/>
          <p14:tracePt t="96129" x="1785938" y="5891213"/>
          <p14:tracePt t="96146" x="1890713" y="5876925"/>
          <p14:tracePt t="96163" x="1995488" y="5867400"/>
          <p14:tracePt t="96179" x="2076450" y="5862638"/>
          <p14:tracePt t="96196" x="2162175" y="5848350"/>
          <p14:tracePt t="96213" x="2195513" y="5848350"/>
          <p14:tracePt t="96229" x="2247900" y="5848350"/>
          <p14:tracePt t="96246" x="2314575" y="5848350"/>
          <p14:tracePt t="96263" x="2357438" y="5848350"/>
          <p14:tracePt t="96279" x="2409825" y="5848350"/>
          <p14:tracePt t="96296" x="2452688" y="5848350"/>
          <p14:tracePt t="96313" x="2505075" y="5848350"/>
          <p14:tracePt t="96329" x="2533650" y="5848350"/>
          <p14:tracePt t="96346" x="2562225" y="5848350"/>
          <p14:tracePt t="96363" x="2590800" y="5848350"/>
          <p14:tracePt t="96379" x="2628900" y="5848350"/>
          <p14:tracePt t="96396" x="2657475" y="5848350"/>
          <p14:tracePt t="96413" x="2686050" y="5848350"/>
          <p14:tracePt t="96430" x="2705100" y="5848350"/>
          <p14:tracePt t="96446" x="2733675" y="5848350"/>
          <p14:tracePt t="96463" x="2747963" y="5848350"/>
          <p14:tracePt t="96479" x="2752725" y="5848350"/>
          <p14:tracePt t="96496" x="2762250" y="5848350"/>
          <p14:tracePt t="96805" x="2771775" y="5848350"/>
          <p14:tracePt t="96813" x="2790825" y="5848350"/>
          <p14:tracePt t="96820" x="2809875" y="5848350"/>
          <p14:tracePt t="96829" x="2819400" y="5848350"/>
          <p14:tracePt t="96847" x="2828925" y="5848350"/>
          <p14:tracePt t="96863" x="2838450" y="5848350"/>
          <p14:tracePt t="96879" x="2847975" y="5848350"/>
          <p14:tracePt t="96896" x="2857500" y="5848350"/>
          <p14:tracePt t="98054" x="2876550" y="5848350"/>
          <p14:tracePt t="98061" x="2905125" y="5848350"/>
          <p14:tracePt t="98068" x="2947988" y="5848350"/>
          <p14:tracePt t="98079" x="3000375" y="5848350"/>
          <p14:tracePt t="98096" x="3114675" y="5848350"/>
          <p14:tracePt t="98113" x="3290888" y="5848350"/>
          <p14:tracePt t="98146" x="3529013" y="5848350"/>
          <p14:tracePt t="98179" x="3862388" y="5848350"/>
          <p14:tracePt t="98196" x="3952875" y="5848350"/>
          <p14:tracePt t="98213" x="4043363" y="5848350"/>
          <p14:tracePt t="98230" x="4157663" y="5848350"/>
          <p14:tracePt t="98246" x="4238625" y="5838825"/>
          <p14:tracePt t="98263" x="4305300" y="5838825"/>
          <p14:tracePt t="98279" x="4357688" y="5838825"/>
          <p14:tracePt t="98296" x="4424363" y="5838825"/>
          <p14:tracePt t="98313" x="4452938" y="5838825"/>
          <p14:tracePt t="98329" x="4462463" y="5838825"/>
          <p14:tracePt t="98346" x="4471988" y="5838825"/>
          <p14:tracePt t="98363" x="4476750" y="5838825"/>
          <p14:tracePt t="98583" x="4514850" y="5834063"/>
          <p14:tracePt t="98590" x="4562475" y="5824538"/>
          <p14:tracePt t="98597" x="4629150" y="5819775"/>
          <p14:tracePt t="98613" x="4810125" y="5800725"/>
          <p14:tracePt t="98629" x="4976813" y="5791200"/>
          <p14:tracePt t="98646" x="5143500" y="5791200"/>
          <p14:tracePt t="98663" x="5405438" y="5791200"/>
          <p14:tracePt t="98679" x="5543550" y="5791200"/>
          <p14:tracePt t="98696" x="5643563" y="5781675"/>
          <p14:tracePt t="98713" x="5748338" y="5772150"/>
          <p14:tracePt t="98729" x="5862638" y="5767388"/>
          <p14:tracePt t="98746" x="5919788" y="5767388"/>
          <p14:tracePt t="98763" x="5981700" y="5767388"/>
          <p14:tracePt t="98779" x="6024563" y="5767388"/>
          <p14:tracePt t="98796" x="6076950" y="5767388"/>
          <p14:tracePt t="98813" x="6105525" y="5767388"/>
          <p14:tracePt t="98830" x="6119813" y="5767388"/>
          <p14:tracePt t="98846" x="6134100" y="5767388"/>
          <p14:tracePt t="98863" x="6143625" y="5767388"/>
          <p14:tracePt t="98879" x="6148388" y="5767388"/>
          <p14:tracePt t="98896" x="6153150" y="5767388"/>
          <p14:tracePt t="98929" x="6157913" y="5767388"/>
          <p14:tracePt t="99537" x="6153150" y="5767388"/>
          <p14:tracePt t="99545" x="6134100" y="5762625"/>
          <p14:tracePt t="99552" x="6124575" y="5753100"/>
          <p14:tracePt t="99563" x="6119813" y="5753100"/>
          <p14:tracePt t="99579" x="6110288" y="5738813"/>
          <p14:tracePt t="99596" x="6100763" y="5738813"/>
          <p14:tracePt t="99613" x="6091238" y="5738813"/>
          <p14:tracePt t="99646" x="6072188" y="5738813"/>
          <p14:tracePt t="99679" x="6029325" y="5757863"/>
          <p14:tracePt t="99696" x="6005513" y="5767388"/>
          <p14:tracePt t="99713" x="5967413" y="5767388"/>
          <p14:tracePt t="99729" x="5905500" y="5772150"/>
          <p14:tracePt t="99746" x="5824538" y="5757863"/>
          <p14:tracePt t="99763" x="5724525" y="5700713"/>
          <p14:tracePt t="99779" x="5529263" y="5400675"/>
          <p14:tracePt t="99796" x="5429250" y="5162550"/>
          <p14:tracePt t="99813" x="5334000" y="4805363"/>
          <p14:tracePt t="99830" x="5286375" y="4633913"/>
          <p14:tracePt t="99849" x="5233988" y="4395788"/>
          <p14:tracePt t="99863" x="5210175" y="4276725"/>
          <p14:tracePt t="99880" x="5186363" y="4205288"/>
          <p14:tracePt t="99896" x="5167313" y="4167188"/>
          <p14:tracePt t="99913" x="5133975" y="4124325"/>
          <p14:tracePt t="99930" x="5114925" y="4100513"/>
          <p14:tracePt t="99946" x="5100638" y="4081463"/>
          <p14:tracePt t="99964" x="5091113" y="4071938"/>
          <p14:tracePt t="99980" x="5081588" y="4062413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Polymorphism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1747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56AB3C-8714-4F62-A311-9E8E61B08EAD}" type="slidenum">
              <a:rPr lang="en-US" altLang="ko-KR" sz="100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ko-KR" sz="1000"/>
          </a:p>
        </p:txBody>
      </p:sp>
      <p:sp>
        <p:nvSpPr>
          <p:cNvPr id="31748" name="TextBox 4"/>
          <p:cNvSpPr txBox="1">
            <a:spLocks noChangeArrowheads="1"/>
          </p:cNvSpPr>
          <p:nvPr/>
        </p:nvSpPr>
        <p:spPr bwMode="auto">
          <a:xfrm>
            <a:off x="395288" y="1357313"/>
            <a:ext cx="8353425" cy="50784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355600" algn="l"/>
                <a:tab pos="539750" algn="l"/>
                <a:tab pos="712788" algn="l"/>
                <a:tab pos="1081088" algn="l"/>
                <a:tab pos="134143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355600" algn="l"/>
                <a:tab pos="53975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355600" algn="l"/>
                <a:tab pos="53975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79388" algn="l"/>
                <a:tab pos="355600" algn="l"/>
                <a:tab pos="53975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79388" algn="l"/>
                <a:tab pos="355600" algn="l"/>
                <a:tab pos="53975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355600" algn="l"/>
                <a:tab pos="53975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355600" algn="l"/>
                <a:tab pos="53975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355600" algn="l"/>
                <a:tab pos="53975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355600" algn="l"/>
                <a:tab pos="53975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PolymorphismTest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main(String[]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Person p1 = new Person("Brown", 19, "Busan")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Person p2 = new Person("James", 20, "Masan")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Student s1 = new Student("Ford", 19, "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Kimhae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 "PNU")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Student s2 = new Student("Porter", 20, "Ulsan", "PNU")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Person[] list = {p1, p2, s1, s2}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for ( 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Person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p: list 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System.out.printf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("%s, %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d%n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 </a:t>
            </a:r>
            <a:r>
              <a:rPr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p.getName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p.getAge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// Note: 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p.getSchoolName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not allowed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// because p is a type of Person, not Student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// The method 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getSchoolName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is undefined for the type Person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 useBgFill="1">
        <p:nvSpPr>
          <p:cNvPr id="31749" name="직사각형 6"/>
          <p:cNvSpPr>
            <a:spLocks noChangeArrowheads="1"/>
          </p:cNvSpPr>
          <p:nvPr/>
        </p:nvSpPr>
        <p:spPr bwMode="auto">
          <a:xfrm>
            <a:off x="6429375" y="1357313"/>
            <a:ext cx="2319338" cy="120015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Brown, 19, Busan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James, 20, Masan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Ford, 19, Kimhae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Porter, 20, Ulsan</a:t>
            </a:r>
            <a:endParaRPr lang="ko-KR" altLang="en-US" sz="1800" b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196"/>
    </mc:Choice>
    <mc:Fallback xmlns="">
      <p:transition spd="slow" advTm="62196"/>
    </mc:Fallback>
  </mc:AlternateContent>
  <p:extLst>
    <p:ext uri="{3A86A75C-4F4B-4683-9AE1-C65F6400EC91}">
      <p14:laserTraceLst xmlns:p14="http://schemas.microsoft.com/office/powerpoint/2010/main">
        <p14:tracePtLst>
          <p14:tracePt t="681" x="5081588" y="3933825"/>
          <p14:tracePt t="689" x="5057775" y="3805238"/>
          <p14:tracePt t="696" x="5048250" y="3576638"/>
          <p14:tracePt t="708" x="5005388" y="3290888"/>
          <p14:tracePt t="724" x="4924425" y="2852738"/>
          <p14:tracePt t="742" x="4819650" y="2324100"/>
          <p14:tracePt t="758" x="4776788" y="2133600"/>
          <p14:tracePt t="792" x="4691063" y="1852613"/>
          <p14:tracePt t="825" x="4657725" y="1795463"/>
          <p14:tracePt t="842" x="4652963" y="1785938"/>
          <p14:tracePt t="859" x="4643438" y="1776413"/>
          <p14:tracePt t="875" x="4638675" y="1776413"/>
          <p14:tracePt t="1115" x="4638675" y="1738313"/>
          <p14:tracePt t="1122" x="4648200" y="1695450"/>
          <p14:tracePt t="1130" x="4662488" y="1647825"/>
          <p14:tracePt t="1141" x="4672013" y="1609725"/>
          <p14:tracePt t="1158" x="4691063" y="1557338"/>
          <p14:tracePt t="1174" x="4710113" y="1509713"/>
          <p14:tracePt t="1191" x="4714875" y="1490663"/>
          <p14:tracePt t="1208" x="4719638" y="1481138"/>
          <p14:tracePt t="1224" x="4719638" y="1471613"/>
          <p14:tracePt t="1241" x="4719638" y="1462088"/>
          <p14:tracePt t="1275" x="4719638" y="1457325"/>
          <p14:tracePt t="1291" x="4710113" y="1447800"/>
          <p14:tracePt t="1308" x="4672013" y="1433513"/>
          <p14:tracePt t="1324" x="4619625" y="1423988"/>
          <p14:tracePt t="1341" x="4548188" y="1414463"/>
          <p14:tracePt t="1358" x="4410075" y="1400175"/>
          <p14:tracePt t="1375" x="4295775" y="1381125"/>
          <p14:tracePt t="1391" x="4205288" y="1366838"/>
          <p14:tracePt t="1408" x="4129088" y="1343025"/>
          <p14:tracePt t="1424" x="4057650" y="1319213"/>
          <p14:tracePt t="1441" x="4019550" y="1295400"/>
          <p14:tracePt t="1458" x="3981450" y="1276350"/>
          <p14:tracePt t="1475" x="3924300" y="1243013"/>
          <p14:tracePt t="1491" x="3890963" y="1219200"/>
          <p14:tracePt t="1508" x="3833813" y="1190625"/>
          <p14:tracePt t="1525" x="3781425" y="1166813"/>
          <p14:tracePt t="1541" x="3686175" y="1123950"/>
          <p14:tracePt t="1558" x="3624263" y="1100138"/>
          <p14:tracePt t="1574" x="3571875" y="1081088"/>
          <p14:tracePt t="1591" x="3509963" y="1066800"/>
          <p14:tracePt t="1608" x="3433763" y="1052513"/>
          <p14:tracePt t="1625" x="3390900" y="1047750"/>
          <p14:tracePt t="1641" x="3362325" y="1047750"/>
          <p14:tracePt t="1658" x="3343275" y="1047750"/>
          <p14:tracePt t="1674" x="3333750" y="1047750"/>
          <p14:tracePt t="1691" x="3328988" y="1047750"/>
          <p14:tracePt t="1732" x="3338513" y="1047750"/>
          <p14:tracePt t="1741" x="3352800" y="1047750"/>
          <p14:tracePt t="1758" x="3414713" y="1047750"/>
          <p14:tracePt t="1775" x="3490913" y="1047750"/>
          <p14:tracePt t="1791" x="3671888" y="1047750"/>
          <p14:tracePt t="1808" x="3805238" y="1047750"/>
          <p14:tracePt t="1824" x="3914775" y="1047750"/>
          <p14:tracePt t="1841" x="4029075" y="1047750"/>
          <p14:tracePt t="1858" x="4229100" y="1052513"/>
          <p14:tracePt t="1875" x="4400550" y="1062038"/>
          <p14:tracePt t="1891" x="4524375" y="1076325"/>
          <p14:tracePt t="1908" x="4714875" y="1095375"/>
          <p14:tracePt t="1924" x="4838700" y="1100138"/>
          <p14:tracePt t="1941" x="4929188" y="1100138"/>
          <p14:tracePt t="1958" x="5010150" y="1100138"/>
          <p14:tracePt t="1975" x="5091113" y="1100138"/>
          <p14:tracePt t="1991" x="5138738" y="1100138"/>
          <p14:tracePt t="2008" x="5181600" y="1100138"/>
          <p14:tracePt t="2024" x="5214938" y="1100138"/>
          <p14:tracePt t="2026" x="5243513" y="1095375"/>
          <p14:tracePt t="2041" x="5272088" y="1095375"/>
          <p14:tracePt t="2058" x="5300663" y="1081088"/>
          <p14:tracePt t="2074" x="5329238" y="1081088"/>
          <p14:tracePt t="2091" x="5357813" y="1076325"/>
          <p14:tracePt t="2108" x="5367338" y="1076325"/>
          <p14:tracePt t="2124" x="5372100" y="1076325"/>
          <p14:tracePt t="2158" x="5381625" y="1076325"/>
          <p14:tracePt t="3444" x="5348288" y="1109663"/>
          <p14:tracePt t="3451" x="5276850" y="1166813"/>
          <p14:tracePt t="3459" x="5200650" y="1238250"/>
          <p14:tracePt t="3474" x="4981575" y="1428750"/>
          <p14:tracePt t="3491" x="4767263" y="1595438"/>
          <p14:tracePt t="3508" x="4562475" y="1738313"/>
          <p14:tracePt t="3541" x="4110038" y="2100263"/>
          <p14:tracePt t="3575" x="3800475" y="2319338"/>
          <p14:tracePt t="3591" x="3643313" y="2414588"/>
          <p14:tracePt t="3608" x="3586163" y="2447925"/>
          <p14:tracePt t="3624" x="3538538" y="2476500"/>
          <p14:tracePt t="3641" x="3495675" y="2486025"/>
          <p14:tracePt t="3658" x="3448050" y="2500313"/>
          <p14:tracePt t="3674" x="3419475" y="2505075"/>
          <p14:tracePt t="3691" x="3381375" y="2519363"/>
          <p14:tracePt t="3708" x="3333750" y="2543175"/>
          <p14:tracePt t="3724" x="3305175" y="2562225"/>
          <p14:tracePt t="3741" x="3281363" y="2571750"/>
          <p14:tracePt t="3757" x="3257550" y="2590800"/>
          <p14:tracePt t="3774" x="3224213" y="2609850"/>
          <p14:tracePt t="3791" x="3200400" y="2628900"/>
          <p14:tracePt t="3808" x="3190875" y="2633663"/>
          <p14:tracePt t="3824" x="3176588" y="2638425"/>
          <p14:tracePt t="3841" x="3162300" y="2638425"/>
          <p14:tracePt t="3857" x="3143250" y="2609850"/>
          <p14:tracePt t="3874" x="3128963" y="2547938"/>
          <p14:tracePt t="3891" x="3119438" y="2471738"/>
          <p14:tracePt t="3908" x="3109913" y="2414588"/>
          <p14:tracePt t="3924" x="3095625" y="2362200"/>
          <p14:tracePt t="3941" x="3090863" y="2324100"/>
          <p14:tracePt t="3958" x="3086100" y="2290763"/>
          <p14:tracePt t="3974" x="3076575" y="2276475"/>
          <p14:tracePt t="3991" x="3071813" y="2262188"/>
          <p14:tracePt t="4007" x="3067050" y="2257425"/>
          <p14:tracePt t="4024" x="3067050" y="2247900"/>
          <p14:tracePt t="4041" x="3067050" y="2243138"/>
          <p14:tracePt t="4058" x="3067050" y="2233613"/>
          <p14:tracePt t="4075" x="3067050" y="2224088"/>
          <p14:tracePt t="4091" x="3067050" y="2219325"/>
          <p14:tracePt t="4108" x="3067050" y="2214563"/>
          <p14:tracePt t="4124" x="3067050" y="2209800"/>
          <p14:tracePt t="4157" x="3067050" y="2205038"/>
          <p14:tracePt t="4222" x="3067050" y="2200275"/>
          <p14:tracePt t="4252" x="3062288" y="2195513"/>
          <p14:tracePt t="4274" x="3057525" y="2195513"/>
          <p14:tracePt t="4376" x="3052763" y="2195513"/>
          <p14:tracePt t="4391" x="3048000" y="2195513"/>
          <p14:tracePt t="4398" x="3043238" y="2195513"/>
          <p14:tracePt t="4407" x="3038475" y="2190750"/>
          <p14:tracePt t="4424" x="3024188" y="2181225"/>
          <p14:tracePt t="4441" x="3005138" y="2171700"/>
          <p14:tracePt t="4457" x="2971800" y="2162175"/>
          <p14:tracePt t="4474" x="2938463" y="2157413"/>
          <p14:tracePt t="4491" x="2909888" y="2152650"/>
          <p14:tracePt t="4507" x="2881313" y="2143125"/>
          <p14:tracePt t="4524" x="2833688" y="2138363"/>
          <p14:tracePt t="4541" x="2805113" y="2138363"/>
          <p14:tracePt t="4557" x="2776538" y="2133600"/>
          <p14:tracePt t="4574" x="2728913" y="2124075"/>
          <p14:tracePt t="4591" x="2690813" y="2124075"/>
          <p14:tracePt t="4607" x="2657475" y="2124075"/>
          <p14:tracePt t="4624" x="2619375" y="2124075"/>
          <p14:tracePt t="4641" x="2566988" y="2124075"/>
          <p14:tracePt t="4657" x="2547938" y="2128838"/>
          <p14:tracePt t="4674" x="2528888" y="2128838"/>
          <p14:tracePt t="4691" x="2524125" y="2128838"/>
          <p14:tracePt t="4707" x="2524125" y="2133600"/>
          <p14:tracePt t="4957" x="2486025" y="2143125"/>
          <p14:tracePt t="4964" x="2443163" y="2152650"/>
          <p14:tracePt t="4974" x="2395538" y="2162175"/>
          <p14:tracePt t="4991" x="2309813" y="2176463"/>
          <p14:tracePt t="5008" x="2214563" y="2185988"/>
          <p14:tracePt t="5041" x="2138363" y="2185988"/>
          <p14:tracePt t="5074" x="2062163" y="2171700"/>
          <p14:tracePt t="5091" x="2033588" y="2157413"/>
          <p14:tracePt t="5107" x="2009775" y="2152650"/>
          <p14:tracePt t="5124" x="1985963" y="2147888"/>
          <p14:tracePt t="5141" x="1952625" y="2138363"/>
          <p14:tracePt t="5157" x="1933575" y="2138363"/>
          <p14:tracePt t="5174" x="1924050" y="2138363"/>
          <p14:tracePt t="5191" x="1909763" y="2138363"/>
          <p14:tracePt t="5207" x="1890713" y="2138363"/>
          <p14:tracePt t="5224" x="1876425" y="2138363"/>
          <p14:tracePt t="5241" x="1866900" y="2138363"/>
          <p14:tracePt t="5257" x="1857375" y="2138363"/>
          <p14:tracePt t="5274" x="1847850" y="2138363"/>
          <p14:tracePt t="5291" x="1843088" y="2138363"/>
          <p14:tracePt t="5397" x="1838325" y="2138363"/>
          <p14:tracePt t="5405" x="1838325" y="2143125"/>
          <p14:tracePt t="5412" x="1833563" y="2143125"/>
          <p14:tracePt t="5424" x="1828800" y="2152650"/>
          <p14:tracePt t="5441" x="1814513" y="2185988"/>
          <p14:tracePt t="5457" x="1809750" y="2233613"/>
          <p14:tracePt t="5474" x="1800225" y="2305050"/>
          <p14:tracePt t="5491" x="1785938" y="2381250"/>
          <p14:tracePt t="5507" x="1776413" y="2438400"/>
          <p14:tracePt t="5524" x="1776413" y="2457450"/>
          <p14:tracePt t="5541" x="1776413" y="2471738"/>
          <p14:tracePt t="5557" x="1776413" y="2476500"/>
          <p14:tracePt t="5574" x="1776413" y="2490788"/>
          <p14:tracePt t="5591" x="1776413" y="2509838"/>
          <p14:tracePt t="5607" x="1771650" y="2528888"/>
          <p14:tracePt t="5624" x="1766888" y="2543175"/>
          <p14:tracePt t="5641" x="1757363" y="2562225"/>
          <p14:tracePt t="5657" x="1747838" y="2576513"/>
          <p14:tracePt t="5674" x="1747838" y="2581275"/>
          <p14:tracePt t="5691" x="1747838" y="2590800"/>
          <p14:tracePt t="5707" x="1747838" y="2595563"/>
          <p14:tracePt t="5724" x="1747838" y="2600325"/>
          <p14:tracePt t="5779" x="1747838" y="2605088"/>
          <p14:tracePt t="7057" x="1766888" y="2609850"/>
          <p14:tracePt t="7065" x="1795463" y="2619375"/>
          <p14:tracePt t="7074" x="1843088" y="2633663"/>
          <p14:tracePt t="7091" x="1905000" y="2662238"/>
          <p14:tracePt t="7107" x="1976438" y="2709863"/>
          <p14:tracePt t="7124" x="2081213" y="2776538"/>
          <p14:tracePt t="7157" x="2266950" y="2867025"/>
          <p14:tracePt t="7191" x="2452688" y="2914650"/>
          <p14:tracePt t="7207" x="2500313" y="2928938"/>
          <p14:tracePt t="7224" x="2538413" y="2933700"/>
          <p14:tracePt t="7241" x="2600325" y="2947988"/>
          <p14:tracePt t="7257" x="2638425" y="2957513"/>
          <p14:tracePt t="7274" x="2667000" y="2967038"/>
          <p14:tracePt t="7291" x="2686050" y="2971800"/>
          <p14:tracePt t="7307" x="2719388" y="2981325"/>
          <p14:tracePt t="7324" x="2738438" y="2981325"/>
          <p14:tracePt t="7341" x="2757488" y="2981325"/>
          <p14:tracePt t="7357" x="2781300" y="2981325"/>
          <p14:tracePt t="7374" x="2805113" y="2986088"/>
          <p14:tracePt t="7391" x="2828925" y="2986088"/>
          <p14:tracePt t="7407" x="2843213" y="2986088"/>
          <p14:tracePt t="7424" x="2871788" y="2986088"/>
          <p14:tracePt t="7441" x="2895600" y="2986088"/>
          <p14:tracePt t="7457" x="2905125" y="2986088"/>
          <p14:tracePt t="7474" x="2919413" y="2986088"/>
          <p14:tracePt t="7491" x="2928938" y="2986088"/>
          <p14:tracePt t="7507" x="2933700" y="2986088"/>
          <p14:tracePt t="7524" x="2943225" y="2986088"/>
          <p14:tracePt t="8321" x="2943225" y="3009900"/>
          <p14:tracePt t="8328" x="2943225" y="3028950"/>
          <p14:tracePt t="8341" x="2943225" y="3052763"/>
          <p14:tracePt t="8357" x="2928938" y="3095625"/>
          <p14:tracePt t="8374" x="2928938" y="3114675"/>
          <p14:tracePt t="8391" x="2919413" y="3138488"/>
          <p14:tracePt t="8407" x="2919413" y="3152775"/>
          <p14:tracePt t="8440" x="2919413" y="3186113"/>
          <p14:tracePt t="8474" x="2919413" y="3200400"/>
          <p14:tracePt t="8491" x="2919413" y="3209925"/>
          <p14:tracePt t="8507" x="2919413" y="3214688"/>
          <p14:tracePt t="8524" x="2919413" y="3219450"/>
          <p14:tracePt t="8541" x="2919413" y="3228975"/>
          <p14:tracePt t="8557" x="2919413" y="3233738"/>
          <p14:tracePt t="8574" x="2919413" y="3238500"/>
          <p14:tracePt t="8591" x="2919413" y="3243263"/>
          <p14:tracePt t="8607" x="2919413" y="3248025"/>
          <p14:tracePt t="8820" x="2857500" y="3238500"/>
          <p14:tracePt t="8828" x="2776538" y="3224213"/>
          <p14:tracePt t="8840" x="2709863" y="3205163"/>
          <p14:tracePt t="8857" x="2495550" y="3119438"/>
          <p14:tracePt t="8874" x="2409825" y="3067050"/>
          <p14:tracePt t="8891" x="2343150" y="3033713"/>
          <p14:tracePt t="8907" x="2271713" y="2981325"/>
          <p14:tracePt t="8924" x="2195513" y="2909888"/>
          <p14:tracePt t="8940" x="2166938" y="2876550"/>
          <p14:tracePt t="8957" x="2133600" y="2852738"/>
          <p14:tracePt t="8974" x="2085975" y="2824163"/>
          <p14:tracePt t="8990" x="2047875" y="2809875"/>
          <p14:tracePt t="9007" x="2019300" y="2805113"/>
          <p14:tracePt t="9024" x="1995488" y="2800350"/>
          <p14:tracePt t="9041" x="1971675" y="2790825"/>
          <p14:tracePt t="9074" x="1962150" y="2790825"/>
          <p14:tracePt t="9107" x="1957388" y="2795588"/>
          <p14:tracePt t="9124" x="1952625" y="2828925"/>
          <p14:tracePt t="9141" x="1938338" y="2876550"/>
          <p14:tracePt t="9157" x="1933575" y="2919413"/>
          <p14:tracePt t="9174" x="1928813" y="2971800"/>
          <p14:tracePt t="9191" x="1919288" y="3014663"/>
          <p14:tracePt t="9207" x="1914525" y="3057525"/>
          <p14:tracePt t="9224" x="1914525" y="3105150"/>
          <p14:tracePt t="9241" x="1914525" y="3124200"/>
          <p14:tracePt t="9257" x="1914525" y="3133725"/>
          <p14:tracePt t="9274" x="1914525" y="3143250"/>
          <p14:tracePt t="9291" x="1914525" y="3152775"/>
          <p14:tracePt t="9307" x="1914525" y="3157538"/>
          <p14:tracePt t="9324" x="1914525" y="3162300"/>
          <p14:tracePt t="10312" x="1914525" y="3200400"/>
          <p14:tracePt t="10320" x="1914525" y="3248025"/>
          <p14:tracePt t="10327" x="1914525" y="3300413"/>
          <p14:tracePt t="10341" x="1919288" y="3381375"/>
          <p14:tracePt t="10358" x="1924050" y="3452813"/>
          <p14:tracePt t="10374" x="1924050" y="3505200"/>
          <p14:tracePt t="10390" x="1938338" y="3543300"/>
          <p14:tracePt t="10424" x="1947863" y="3633788"/>
          <p14:tracePt t="10457" x="1962150" y="3690938"/>
          <p14:tracePt t="10474" x="1971675" y="3719513"/>
          <p14:tracePt t="10491" x="1981200" y="3733800"/>
          <p14:tracePt t="10507" x="1985963" y="3743325"/>
          <p14:tracePt t="10524" x="2009775" y="3757613"/>
          <p14:tracePt t="10541" x="2028825" y="3762375"/>
          <p14:tracePt t="10557" x="2052638" y="3771900"/>
          <p14:tracePt t="10574" x="2066925" y="3776663"/>
          <p14:tracePt t="10590" x="2085975" y="3790950"/>
          <p14:tracePt t="10607" x="2100263" y="3795713"/>
          <p14:tracePt t="10624" x="2109788" y="3810000"/>
          <p14:tracePt t="10641" x="2114550" y="3833813"/>
          <p14:tracePt t="10657" x="2114550" y="3886200"/>
          <p14:tracePt t="10674" x="2100263" y="3929063"/>
          <p14:tracePt t="10691" x="2085975" y="3971925"/>
          <p14:tracePt t="10707" x="2062163" y="4010025"/>
          <p14:tracePt t="10724" x="2038350" y="4052888"/>
          <p14:tracePt t="10740" x="2028825" y="4067175"/>
          <p14:tracePt t="10757" x="2005013" y="4081463"/>
          <p14:tracePt t="10774" x="1971675" y="4071938"/>
          <p14:tracePt t="10790" x="1943100" y="4043363"/>
          <p14:tracePt t="10807" x="1890713" y="4000500"/>
          <p14:tracePt t="10824" x="1828800" y="3910013"/>
          <p14:tracePt t="10840" x="1738313" y="3657600"/>
          <p14:tracePt t="10857" x="1714500" y="3543300"/>
          <p14:tracePt t="10874" x="1704975" y="3448050"/>
          <p14:tracePt t="10890" x="1714500" y="3395663"/>
          <p14:tracePt t="10907" x="1738313" y="3348038"/>
          <p14:tracePt t="10924" x="1762125" y="3333750"/>
          <p14:tracePt t="10940" x="1795463" y="3319463"/>
          <p14:tracePt t="10957" x="1847850" y="3319463"/>
          <p14:tracePt t="10974" x="1914525" y="3338513"/>
          <p14:tracePt t="10990" x="1962150" y="3357563"/>
          <p14:tracePt t="11007" x="2000250" y="3390900"/>
          <p14:tracePt t="11024" x="2062163" y="3462338"/>
          <p14:tracePt t="11040" x="2095500" y="3529013"/>
          <p14:tracePt t="11057" x="2109788" y="3581400"/>
          <p14:tracePt t="11074" x="2124075" y="3614738"/>
          <p14:tracePt t="11090" x="2133600" y="3662363"/>
          <p14:tracePt t="11107" x="2133600" y="3690938"/>
          <p14:tracePt t="11124" x="2133600" y="3719513"/>
          <p14:tracePt t="11141" x="2128838" y="3762375"/>
          <p14:tracePt t="11157" x="2114550" y="3790950"/>
          <p14:tracePt t="11174" x="2109788" y="3829050"/>
          <p14:tracePt t="11190" x="2105025" y="3848100"/>
          <p14:tracePt t="11207" x="2090738" y="3881438"/>
          <p14:tracePt t="11224" x="2081213" y="3900488"/>
          <p14:tracePt t="11240" x="2081213" y="3914775"/>
          <p14:tracePt t="11257" x="2081213" y="3924300"/>
          <p14:tracePt t="11274" x="2081213" y="3938588"/>
          <p14:tracePt t="11290" x="2081213" y="3943350"/>
          <p14:tracePt t="11307" x="2081213" y="3952875"/>
          <p14:tracePt t="11384" x="2081213" y="3957638"/>
          <p14:tracePt t="11450" x="2076450" y="3962400"/>
          <p14:tracePt t="11457" x="2071688" y="3962400"/>
          <p14:tracePt t="11465" x="2062163" y="3971925"/>
          <p14:tracePt t="11474" x="2043113" y="3986213"/>
          <p14:tracePt t="11490" x="1976438" y="4019550"/>
          <p14:tracePt t="11507" x="1857375" y="4062413"/>
          <p14:tracePt t="11524" x="1652588" y="4095750"/>
          <p14:tracePt t="11540" x="1543050" y="4095750"/>
          <p14:tracePt t="11557" x="1452563" y="4095750"/>
          <p14:tracePt t="11574" x="1390650" y="4086225"/>
          <p14:tracePt t="11590" x="1333500" y="4076700"/>
          <p14:tracePt t="11607" x="1314450" y="4071938"/>
          <p14:tracePt t="11624" x="1290638" y="4052888"/>
          <p14:tracePt t="11640" x="1257300" y="4029075"/>
          <p14:tracePt t="11657" x="1223963" y="4019550"/>
          <p14:tracePt t="11674" x="1190625" y="4000500"/>
          <p14:tracePt t="11691" x="1143000" y="3981450"/>
          <p14:tracePt t="11707" x="1081088" y="3952875"/>
          <p14:tracePt t="11724" x="1028700" y="3943350"/>
          <p14:tracePt t="11740" x="985838" y="3929063"/>
          <p14:tracePt t="11757" x="947738" y="3924300"/>
          <p14:tracePt t="11774" x="919163" y="3919538"/>
          <p14:tracePt t="11791" x="900113" y="3919538"/>
          <p14:tracePt t="11807" x="895350" y="3919538"/>
          <p14:tracePt t="11824" x="885825" y="3919538"/>
          <p14:tracePt t="11840" x="876300" y="3919538"/>
          <p14:tracePt t="11899" x="871538" y="3919538"/>
          <p14:tracePt t="12024" x="866775" y="3919538"/>
          <p14:tracePt t="12604" x="885825" y="3919538"/>
          <p14:tracePt t="12612" x="909638" y="3919538"/>
          <p14:tracePt t="12624" x="928688" y="3919538"/>
          <p14:tracePt t="12657" x="1019175" y="3924300"/>
          <p14:tracePt t="12690" x="1085850" y="3948113"/>
          <p14:tracePt t="12707" x="1133475" y="3962400"/>
          <p14:tracePt t="12723" x="1166813" y="3967163"/>
          <p14:tracePt t="12740" x="1190625" y="3971925"/>
          <p14:tracePt t="12757" x="1228725" y="3971925"/>
          <p14:tracePt t="12774" x="1252538" y="3971925"/>
          <p14:tracePt t="12790" x="1271588" y="3971925"/>
          <p14:tracePt t="12807" x="1295400" y="3971925"/>
          <p14:tracePt t="12824" x="1333500" y="3971925"/>
          <p14:tracePt t="12840" x="1352550" y="3971925"/>
          <p14:tracePt t="12857" x="1376363" y="3971925"/>
          <p14:tracePt t="12874" x="1395413" y="3971925"/>
          <p14:tracePt t="12890" x="1419225" y="3971925"/>
          <p14:tracePt t="12907" x="1428750" y="3971925"/>
          <p14:tracePt t="12924" x="1433513" y="3971925"/>
          <p14:tracePt t="12957" x="1447800" y="3971925"/>
          <p14:tracePt t="12973" x="1471613" y="3967163"/>
          <p14:tracePt t="12990" x="1509713" y="3952875"/>
          <p14:tracePt t="13007" x="1590675" y="3943350"/>
          <p14:tracePt t="13023" x="1662113" y="3929063"/>
          <p14:tracePt t="13040" x="1714500" y="3914775"/>
          <p14:tracePt t="13057" x="1752600" y="3900488"/>
          <p14:tracePt t="13073" x="1804988" y="3890963"/>
          <p14:tracePt t="13090" x="1833563" y="3886200"/>
          <p14:tracePt t="13107" x="1862138" y="3886200"/>
          <p14:tracePt t="13123" x="1890713" y="3886200"/>
          <p14:tracePt t="13140" x="1919288" y="3886200"/>
          <p14:tracePt t="13157" x="1933575" y="3886200"/>
          <p14:tracePt t="13173" x="1938338" y="3886200"/>
          <p14:tracePt t="13190" x="1947863" y="3886200"/>
          <p14:tracePt t="13207" x="1952625" y="3886200"/>
          <p14:tracePt t="13302" x="1947863" y="3886200"/>
          <p14:tracePt t="13309" x="1933575" y="3895725"/>
          <p14:tracePt t="13316" x="1909763" y="3900488"/>
          <p14:tracePt t="13324" x="1862138" y="3910013"/>
          <p14:tracePt t="13340" x="1724025" y="3929063"/>
          <p14:tracePt t="13357" x="1581150" y="3929063"/>
          <p14:tracePt t="13374" x="1409700" y="3914775"/>
          <p14:tracePt t="13391" x="1328738" y="3914775"/>
          <p14:tracePt t="13407" x="1271588" y="3914775"/>
          <p14:tracePt t="13424" x="1214438" y="3914775"/>
          <p14:tracePt t="13440" x="1147763" y="3914775"/>
          <p14:tracePt t="13457" x="1104900" y="3914775"/>
          <p14:tracePt t="13473" x="1062038" y="3914775"/>
          <p14:tracePt t="13490" x="1009650" y="3914775"/>
          <p14:tracePt t="13507" x="933450" y="3914775"/>
          <p14:tracePt t="13523" x="890588" y="3914775"/>
          <p14:tracePt t="13540" x="857250" y="3914775"/>
          <p14:tracePt t="13557" x="828675" y="3914775"/>
          <p14:tracePt t="13574" x="814388" y="3914775"/>
          <p14:tracePt t="13590" x="809625" y="3914775"/>
          <p14:tracePt t="13607" x="804863" y="3914775"/>
          <p14:tracePt t="13669" x="809625" y="3914775"/>
          <p14:tracePt t="13676" x="814388" y="3914775"/>
          <p14:tracePt t="13686" x="823913" y="3914775"/>
          <p14:tracePt t="13695" x="842963" y="3914775"/>
          <p14:tracePt t="13707" x="876300" y="3914775"/>
          <p14:tracePt t="13724" x="938213" y="3914775"/>
          <p14:tracePt t="13740" x="995363" y="3914775"/>
          <p14:tracePt t="13757" x="1095375" y="3914775"/>
          <p14:tracePt t="13773" x="1147763" y="3914775"/>
          <p14:tracePt t="13790" x="1200150" y="3914775"/>
          <p14:tracePt t="13807" x="1257300" y="3914775"/>
          <p14:tracePt t="13824" x="1309688" y="3914775"/>
          <p14:tracePt t="13840" x="1352550" y="3914775"/>
          <p14:tracePt t="13857" x="1409700" y="3914775"/>
          <p14:tracePt t="13874" x="1485900" y="3900488"/>
          <p14:tracePt t="13890" x="1524000" y="3890963"/>
          <p14:tracePt t="13907" x="1566863" y="3881438"/>
          <p14:tracePt t="13924" x="1609725" y="3876675"/>
          <p14:tracePt t="13940" x="1657350" y="3871913"/>
          <p14:tracePt t="13957" x="1690688" y="3867150"/>
          <p14:tracePt t="13974" x="1728788" y="3867150"/>
          <p14:tracePt t="13991" x="1771650" y="3867150"/>
          <p14:tracePt t="14007" x="1809750" y="3867150"/>
          <p14:tracePt t="14024" x="1838325" y="3867150"/>
          <p14:tracePt t="14040" x="1866900" y="3867150"/>
          <p14:tracePt t="14057" x="1900238" y="3867150"/>
          <p14:tracePt t="14073" x="1919288" y="3867150"/>
          <p14:tracePt t="14090" x="1933575" y="3867150"/>
          <p14:tracePt t="14107" x="1947863" y="3867150"/>
          <p14:tracePt t="14123" x="1957388" y="3867150"/>
          <p14:tracePt t="14140" x="1962150" y="3867150"/>
          <p14:tracePt t="14157" x="1966913" y="3867150"/>
          <p14:tracePt t="14241" x="1952625" y="3867150"/>
          <p14:tracePt t="14248" x="1928813" y="3867150"/>
          <p14:tracePt t="14257" x="1895475" y="3867150"/>
          <p14:tracePt t="14273" x="1771650" y="3867150"/>
          <p14:tracePt t="14290" x="1614488" y="3867150"/>
          <p14:tracePt t="14307" x="1366838" y="3848100"/>
          <p14:tracePt t="14323" x="1252538" y="3829050"/>
          <p14:tracePt t="14340" x="1181100" y="3824288"/>
          <p14:tracePt t="14357" x="1109663" y="3814763"/>
          <p14:tracePt t="14374" x="1081088" y="3814763"/>
          <p14:tracePt t="14390" x="1071563" y="3814763"/>
          <p14:tracePt t="14407" x="1066800" y="3814763"/>
          <p14:tracePt t="14424" x="1062038" y="3814763"/>
          <p14:tracePt t="14440" x="1057275" y="3814763"/>
          <p14:tracePt t="14485" x="1062038" y="3814763"/>
          <p14:tracePt t="14491" x="1071563" y="3814763"/>
          <p14:tracePt t="14499" x="1090613" y="3814763"/>
          <p14:tracePt t="14507" x="1114425" y="3814763"/>
          <p14:tracePt t="14523" x="1181100" y="3814763"/>
          <p14:tracePt t="14540" x="1290638" y="3814763"/>
          <p14:tracePt t="14542" x="1338263" y="3814763"/>
          <p14:tracePt t="14557" x="1404938" y="3814763"/>
          <p14:tracePt t="14573" x="1466850" y="3814763"/>
          <p14:tracePt t="14590" x="1509713" y="3814763"/>
          <p14:tracePt t="14607" x="1543050" y="3814763"/>
          <p14:tracePt t="14623" x="1585913" y="3814763"/>
          <p14:tracePt t="14640" x="1604963" y="3814763"/>
          <p14:tracePt t="14657" x="1619250" y="3814763"/>
          <p14:tracePt t="14674" x="1624013" y="3814763"/>
          <p14:tracePt t="14690" x="1633538" y="3814763"/>
          <p14:tracePt t="14707" x="1638300" y="3814763"/>
          <p14:tracePt t="14724" x="1643063" y="3814763"/>
          <p14:tracePt t="14814" x="1647825" y="3814763"/>
          <p14:tracePt t="14866" x="1657350" y="3814763"/>
          <p14:tracePt t="14873" x="1662113" y="3819525"/>
          <p14:tracePt t="14881" x="1671638" y="3819525"/>
          <p14:tracePt t="14890" x="1685925" y="3829050"/>
          <p14:tracePt t="14907" x="1714500" y="3833813"/>
          <p14:tracePt t="14924" x="1762125" y="3843338"/>
          <p14:tracePt t="14940" x="1790700" y="3843338"/>
          <p14:tracePt t="14957" x="1819275" y="3852863"/>
          <p14:tracePt t="14973" x="1838325" y="3852863"/>
          <p14:tracePt t="14990" x="1862138" y="3857625"/>
          <p14:tracePt t="15007" x="1866900" y="3857625"/>
          <p14:tracePt t="15024" x="1871663" y="3857625"/>
          <p14:tracePt t="15040" x="1876425" y="3857625"/>
          <p14:tracePt t="15093" x="1876425" y="3862388"/>
          <p14:tracePt t="15100" x="1876425" y="3867150"/>
          <p14:tracePt t="15108" x="1871663" y="3867150"/>
          <p14:tracePt t="15123" x="1809750" y="3890963"/>
          <p14:tracePt t="15140" x="1695450" y="3905250"/>
          <p14:tracePt t="15157" x="1576388" y="3929063"/>
          <p14:tracePt t="15174" x="1414463" y="3962400"/>
          <p14:tracePt t="15190" x="1333500" y="3971925"/>
          <p14:tracePt t="15207" x="1262063" y="3986213"/>
          <p14:tracePt t="15223" x="1219200" y="3986213"/>
          <p14:tracePt t="15240" x="1171575" y="3986213"/>
          <p14:tracePt t="15257" x="1157288" y="3986213"/>
          <p14:tracePt t="15273" x="1152525" y="3986213"/>
          <p14:tracePt t="15290" x="1143000" y="3986213"/>
          <p14:tracePt t="15307" x="1133475" y="3986213"/>
          <p14:tracePt t="15432" x="1138238" y="3986213"/>
          <p14:tracePt t="15438" x="1152525" y="3986213"/>
          <p14:tracePt t="15447" x="1176338" y="3986213"/>
          <p14:tracePt t="15457" x="1219200" y="3981450"/>
          <p14:tracePt t="15473" x="1309688" y="3967163"/>
          <p14:tracePt t="15490" x="1485900" y="3933825"/>
          <p14:tracePt t="15507" x="1590675" y="3910013"/>
          <p14:tracePt t="15523" x="1662113" y="3895725"/>
          <p14:tracePt t="15540" x="1724025" y="3881438"/>
          <p14:tracePt t="15557" x="1781175" y="3871913"/>
          <p14:tracePt t="15573" x="1795463" y="3857625"/>
          <p14:tracePt t="15590" x="1809750" y="3857625"/>
          <p14:tracePt t="15607" x="1819275" y="3857625"/>
          <p14:tracePt t="15623" x="1824038" y="3857625"/>
          <p14:tracePt t="15640" x="1828800" y="3857625"/>
          <p14:tracePt t="15657" x="1833563" y="3857625"/>
          <p14:tracePt t="15674" x="1852613" y="3857625"/>
          <p14:tracePt t="15690" x="1876425" y="3857625"/>
          <p14:tracePt t="15707" x="1905000" y="3857625"/>
          <p14:tracePt t="15723" x="1933575" y="3857625"/>
          <p14:tracePt t="15740" x="1985963" y="3852863"/>
          <p14:tracePt t="15757" x="2014538" y="3852863"/>
          <p14:tracePt t="15773" x="2043113" y="3852863"/>
          <p14:tracePt t="15790" x="2076450" y="3852863"/>
          <p14:tracePt t="15807" x="2085975" y="3852863"/>
          <p14:tracePt t="15823" x="2095500" y="3852863"/>
          <p14:tracePt t="15840" x="2105025" y="3852863"/>
          <p14:tracePt t="15857" x="2114550" y="3852863"/>
          <p14:tracePt t="15873" x="2119313" y="3852863"/>
          <p14:tracePt t="15908" x="2124075" y="3852863"/>
          <p14:tracePt t="16914" x="2095500" y="3852863"/>
          <p14:tracePt t="16922" x="2062163" y="3852863"/>
          <p14:tracePt t="16929" x="2038350" y="3852863"/>
          <p14:tracePt t="16940" x="2005013" y="3852863"/>
          <p14:tracePt t="16957" x="1962150" y="3852863"/>
          <p14:tracePt t="16973" x="1900238" y="3862388"/>
          <p14:tracePt t="16990" x="1871663" y="3862388"/>
          <p14:tracePt t="17023" x="1795463" y="3871913"/>
          <p14:tracePt t="17056" x="1676400" y="3886200"/>
          <p14:tracePt t="17073" x="1614488" y="3886200"/>
          <p14:tracePt t="17090" x="1557338" y="3886200"/>
          <p14:tracePt t="17107" x="1476375" y="3890963"/>
          <p14:tracePt t="17123" x="1404938" y="3900488"/>
          <p14:tracePt t="17140" x="1352550" y="3900488"/>
          <p14:tracePt t="17157" x="1295400" y="3900488"/>
          <p14:tracePt t="17173" x="1257300" y="3900488"/>
          <p14:tracePt t="17190" x="1238250" y="3900488"/>
          <p14:tracePt t="17206" x="1223963" y="3900488"/>
          <p14:tracePt t="17223" x="1200150" y="3900488"/>
          <p14:tracePt t="17240" x="1185863" y="3900488"/>
          <p14:tracePt t="17257" x="1181100" y="3900488"/>
          <p14:tracePt t="17273" x="1176338" y="3900488"/>
          <p14:tracePt t="17290" x="1166813" y="3900488"/>
          <p14:tracePt t="17355" x="1171575" y="3900488"/>
          <p14:tracePt t="17362" x="1181100" y="3900488"/>
          <p14:tracePt t="17373" x="1200150" y="3900488"/>
          <p14:tracePt t="17390" x="1243013" y="3900488"/>
          <p14:tracePt t="17406" x="1352550" y="3900488"/>
          <p14:tracePt t="17423" x="1423988" y="3900488"/>
          <p14:tracePt t="17440" x="1490663" y="3900488"/>
          <p14:tracePt t="17456" x="1562100" y="3914775"/>
          <p14:tracePt t="17473" x="1638300" y="3919538"/>
          <p14:tracePt t="17490" x="1671638" y="3924300"/>
          <p14:tracePt t="17507" x="1709738" y="3924300"/>
          <p14:tracePt t="17523" x="1743075" y="3924300"/>
          <p14:tracePt t="17524" x="1752600" y="3924300"/>
          <p14:tracePt t="17540" x="1776413" y="3924300"/>
          <p14:tracePt t="17556" x="1795463" y="3924300"/>
          <p14:tracePt t="17573" x="1824038" y="3924300"/>
          <p14:tracePt t="17590" x="1885950" y="3938588"/>
          <p14:tracePt t="17606" x="1914525" y="3938588"/>
          <p14:tracePt t="17623" x="1938338" y="3938588"/>
          <p14:tracePt t="17640" x="1957388" y="3938588"/>
          <p14:tracePt t="17657" x="1976438" y="3938588"/>
          <p14:tracePt t="17673" x="1981200" y="3938588"/>
          <p14:tracePt t="17690" x="1985963" y="3938588"/>
          <p14:tracePt t="17706" x="1990725" y="3938588"/>
          <p14:tracePt t="17723" x="1995488" y="3938588"/>
          <p14:tracePt t="19537" x="1995488" y="3905250"/>
          <p14:tracePt t="19544" x="1995488" y="3819525"/>
          <p14:tracePt t="19556" x="1995488" y="3719513"/>
          <p14:tracePt t="19573" x="1966913" y="3500438"/>
          <p14:tracePt t="19591" x="1952625" y="3409950"/>
          <p14:tracePt t="19606" x="1928813" y="3324225"/>
          <p14:tracePt t="19623" x="1905000" y="3252788"/>
          <p14:tracePt t="19656" x="1857375" y="3148013"/>
          <p14:tracePt t="19690" x="1809750" y="3105150"/>
          <p14:tracePt t="19706" x="1757363" y="3076575"/>
          <p14:tracePt t="19723" x="1728788" y="3067050"/>
          <p14:tracePt t="19740" x="1700213" y="3048000"/>
          <p14:tracePt t="19757" x="1666875" y="3028950"/>
          <p14:tracePt t="19773" x="1643063" y="3024188"/>
          <p14:tracePt t="19790" x="1628775" y="3019425"/>
          <p14:tracePt t="19806" x="1614488" y="3014663"/>
          <p14:tracePt t="19823" x="1581150" y="3014663"/>
          <p14:tracePt t="19840" x="1557338" y="3014663"/>
          <p14:tracePt t="19856" x="1524000" y="3009900"/>
          <p14:tracePt t="19873" x="1485900" y="3009900"/>
          <p14:tracePt t="19890" x="1433513" y="3009900"/>
          <p14:tracePt t="19906" x="1400175" y="3009900"/>
          <p14:tracePt t="19923" x="1371600" y="3009900"/>
          <p14:tracePt t="19940" x="1347788" y="3009900"/>
          <p14:tracePt t="19956" x="1319213" y="3009900"/>
          <p14:tracePt t="19973" x="1309688" y="3009900"/>
          <p14:tracePt t="19990" x="1295400" y="3009900"/>
          <p14:tracePt t="20006" x="1285875" y="3009900"/>
          <p14:tracePt t="20044" x="1295400" y="3009900"/>
          <p14:tracePt t="20056" x="1304925" y="3009900"/>
          <p14:tracePt t="20073" x="1381125" y="3009900"/>
          <p14:tracePt t="20090" x="1462088" y="3009900"/>
          <p14:tracePt t="20106" x="1543050" y="3000375"/>
          <p14:tracePt t="20123" x="1624013" y="2990850"/>
          <p14:tracePt t="20140" x="1738313" y="2990850"/>
          <p14:tracePt t="20156" x="1795463" y="2995613"/>
          <p14:tracePt t="20173" x="1847850" y="3000375"/>
          <p14:tracePt t="20190" x="1895475" y="3014663"/>
          <p14:tracePt t="20206" x="1909763" y="3024188"/>
          <p14:tracePt t="20223" x="1919288" y="3028950"/>
          <p14:tracePt t="20240" x="1924050" y="3038475"/>
          <p14:tracePt t="20256" x="1938338" y="3062288"/>
          <p14:tracePt t="20273" x="1933575" y="3100388"/>
          <p14:tracePt t="20290" x="1919288" y="3152775"/>
          <p14:tracePt t="20306" x="1900238" y="3205163"/>
          <p14:tracePt t="20323" x="1862138" y="3267075"/>
          <p14:tracePt t="20340" x="1838325" y="3309938"/>
          <p14:tracePt t="20356" x="1824038" y="3328988"/>
          <p14:tracePt t="20373" x="1809750" y="3352800"/>
          <p14:tracePt t="20390" x="1800225" y="3362325"/>
          <p14:tracePt t="20406" x="1795463" y="3367088"/>
          <p14:tracePt t="20423" x="1795463" y="3371850"/>
          <p14:tracePt t="20734" x="1876425" y="3433763"/>
          <p14:tracePt t="20742" x="1995488" y="3533775"/>
          <p14:tracePt t="20749" x="2162175" y="3676650"/>
          <p14:tracePt t="20757" x="2305050" y="3781425"/>
          <p14:tracePt t="20773" x="2514600" y="3924300"/>
          <p14:tracePt t="20790" x="2643188" y="3990975"/>
          <p14:tracePt t="20806" x="2743200" y="4033838"/>
          <p14:tracePt t="20840" x="2852738" y="4067175"/>
          <p14:tracePt t="20873" x="2876550" y="4067175"/>
          <p14:tracePt t="20890" x="2881313" y="4067175"/>
          <p14:tracePt t="20906" x="2886075" y="4067175"/>
          <p14:tracePt t="20940" x="2890838" y="4067175"/>
          <p14:tracePt t="20956" x="2900363" y="4067175"/>
          <p14:tracePt t="20973" x="2919413" y="4062413"/>
          <p14:tracePt t="20989" x="2933700" y="4052888"/>
          <p14:tracePt t="21006" x="2952750" y="4029075"/>
          <p14:tracePt t="21023" x="2957513" y="4024313"/>
          <p14:tracePt t="21040" x="2962275" y="4019550"/>
          <p14:tracePt t="21056" x="2967038" y="4019550"/>
          <p14:tracePt t="21087" x="2962275" y="4014788"/>
          <p14:tracePt t="21094" x="2952750" y="4014788"/>
          <p14:tracePt t="21106" x="2933700" y="4010025"/>
          <p14:tracePt t="21123" x="2843213" y="4010025"/>
          <p14:tracePt t="21139" x="2786063" y="4010025"/>
          <p14:tracePt t="21156" x="2733675" y="4010025"/>
          <p14:tracePt t="21173" x="2700338" y="4010025"/>
          <p14:tracePt t="21190" x="2671763" y="4010025"/>
          <p14:tracePt t="21206" x="2662238" y="4010025"/>
          <p14:tracePt t="21223" x="2652713" y="4010025"/>
          <p14:tracePt t="21239" x="2647950" y="4010025"/>
          <p14:tracePt t="21314" x="2657475" y="4005263"/>
          <p14:tracePt t="21322" x="2671763" y="4000500"/>
          <p14:tracePt t="21329" x="2695575" y="3986213"/>
          <p14:tracePt t="21339" x="2733675" y="3976688"/>
          <p14:tracePt t="21356" x="2838450" y="3952875"/>
          <p14:tracePt t="21373" x="3005138" y="3952875"/>
          <p14:tracePt t="21389" x="3086100" y="3952875"/>
          <p14:tracePt t="21406" x="3176588" y="3952875"/>
          <p14:tracePt t="21423" x="3267075" y="3952875"/>
          <p14:tracePt t="21440" x="3390900" y="3957638"/>
          <p14:tracePt t="21456" x="3462338" y="3957638"/>
          <p14:tracePt t="21473" x="3524250" y="3952875"/>
          <p14:tracePt t="21489" x="3576638" y="3933825"/>
          <p14:tracePt t="21506" x="3657600" y="3900488"/>
          <p14:tracePt t="21523" x="3700463" y="3886200"/>
          <p14:tracePt t="21539" x="3752850" y="3867150"/>
          <p14:tracePt t="21556" x="3800475" y="3857625"/>
          <p14:tracePt t="21573" x="3829050" y="3848100"/>
          <p14:tracePt t="21589" x="3852863" y="3843338"/>
          <p14:tracePt t="21606" x="3867150" y="3843338"/>
          <p14:tracePt t="21623" x="3886200" y="3843338"/>
          <p14:tracePt t="21639" x="3900488" y="3843338"/>
          <p14:tracePt t="21656" x="3914775" y="3843338"/>
          <p14:tracePt t="21673" x="3924300" y="3843338"/>
          <p14:tracePt t="21689" x="3933825" y="3843338"/>
          <p14:tracePt t="21706" x="3938588" y="3843338"/>
          <p14:tracePt t="21723" x="3943350" y="3843338"/>
          <p14:tracePt t="22409" x="3919538" y="3857625"/>
          <p14:tracePt t="22416" x="3857625" y="3871913"/>
          <p14:tracePt t="22425" x="3800475" y="3890963"/>
          <p14:tracePt t="22440" x="3662363" y="3914775"/>
          <p14:tracePt t="22456" x="3519488" y="3933825"/>
          <p14:tracePt t="22473" x="3381375" y="3957638"/>
          <p14:tracePt t="22489" x="3281363" y="3971925"/>
          <p14:tracePt t="22523" x="3238500" y="3986213"/>
          <p14:tracePt t="22556" x="3224213" y="3986213"/>
          <p14:tracePt t="22638" x="3224213" y="3990975"/>
          <p14:tracePt t="22645" x="3228975" y="3995738"/>
          <p14:tracePt t="22656" x="3233738" y="3995738"/>
          <p14:tracePt t="22673" x="3252788" y="4005263"/>
          <p14:tracePt t="22689" x="3262313" y="4014788"/>
          <p14:tracePt t="22706" x="3271838" y="4014788"/>
          <p14:tracePt t="22723" x="3276600" y="4014788"/>
          <p14:tracePt t="22739" x="3286125" y="4014788"/>
          <p14:tracePt t="22773" x="3286125" y="4029075"/>
          <p14:tracePt t="22789" x="3267075" y="4062413"/>
          <p14:tracePt t="22806" x="3181350" y="4200525"/>
          <p14:tracePt t="22823" x="3095625" y="4300538"/>
          <p14:tracePt t="22839" x="2995613" y="4376738"/>
          <p14:tracePt t="22856" x="2895600" y="4433888"/>
          <p14:tracePt t="22873" x="2819400" y="4476750"/>
          <p14:tracePt t="22890" x="2805113" y="4481513"/>
          <p14:tracePt t="22906" x="2786063" y="4486275"/>
          <p14:tracePt t="22923" x="2776538" y="4486275"/>
          <p14:tracePt t="22940" x="2771775" y="4486275"/>
          <p14:tracePt t="22956" x="2767013" y="4486275"/>
          <p14:tracePt t="23004" x="2762250" y="4486275"/>
          <p14:tracePt t="23041" x="2757488" y="4486275"/>
          <p14:tracePt t="23048" x="2752725" y="4486275"/>
          <p14:tracePt t="23063" x="2743200" y="4491038"/>
          <p14:tracePt t="23073" x="2738438" y="4495800"/>
          <p14:tracePt t="23089" x="2709863" y="4505325"/>
          <p14:tracePt t="23106" x="2619375" y="4519613"/>
          <p14:tracePt t="23123" x="2538413" y="4524375"/>
          <p14:tracePt t="23139" x="2466975" y="4533900"/>
          <p14:tracePt t="23156" x="2409825" y="4529138"/>
          <p14:tracePt t="23173" x="2362200" y="4505325"/>
          <p14:tracePt t="23189" x="2343150" y="4452938"/>
          <p14:tracePt t="23206" x="2338388" y="4324350"/>
          <p14:tracePt t="23223" x="2362200" y="4229100"/>
          <p14:tracePt t="23241" x="2414588" y="4162425"/>
          <p14:tracePt t="23256" x="2471738" y="4129088"/>
          <p14:tracePt t="23273" x="2528888" y="4105275"/>
          <p14:tracePt t="23289" x="2566988" y="4100513"/>
          <p14:tracePt t="23306" x="2600325" y="4105275"/>
          <p14:tracePt t="23323" x="2614613" y="4129088"/>
          <p14:tracePt t="23339" x="2628900" y="4181475"/>
          <p14:tracePt t="23357" x="2643188" y="4276725"/>
          <p14:tracePt t="23373" x="2643188" y="4319588"/>
          <p14:tracePt t="23390" x="2633663" y="4348163"/>
          <p14:tracePt t="23406" x="2628900" y="4367213"/>
          <p14:tracePt t="23423" x="2628900" y="4381500"/>
          <p14:tracePt t="23440" x="2628900" y="4386263"/>
          <p14:tracePt t="23456" x="2628900" y="4391025"/>
          <p14:tracePt t="23473" x="2628900" y="4395788"/>
          <p14:tracePt t="23490" x="2628900" y="4400550"/>
          <p14:tracePt t="23712" x="2566988" y="4410075"/>
          <p14:tracePt t="23726" x="2400300" y="4448175"/>
          <p14:tracePt t="23739" x="2219325" y="4457700"/>
          <p14:tracePt t="23756" x="2095500" y="4457700"/>
          <p14:tracePt t="23773" x="2019300" y="4457700"/>
          <p14:tracePt t="23790" x="1947863" y="4452938"/>
          <p14:tracePt t="23806" x="1833563" y="4452938"/>
          <p14:tracePt t="23823" x="1766888" y="4452938"/>
          <p14:tracePt t="23839" x="1685925" y="4452938"/>
          <p14:tracePt t="23856" x="1571625" y="4457700"/>
          <p14:tracePt t="23873" x="1490663" y="4462463"/>
          <p14:tracePt t="23889" x="1400175" y="4462463"/>
          <p14:tracePt t="23906" x="1328738" y="4462463"/>
          <p14:tracePt t="23923" x="1247775" y="4457700"/>
          <p14:tracePt t="23939" x="1219200" y="4457700"/>
          <p14:tracePt t="23957" x="1209675" y="4457700"/>
          <p14:tracePt t="23974" x="1200150" y="4457700"/>
          <p14:tracePt t="24032" x="1214438" y="4448175"/>
          <p14:tracePt t="24040" x="1238250" y="4443413"/>
          <p14:tracePt t="24047" x="1285875" y="4429125"/>
          <p14:tracePt t="24056" x="1343025" y="4419600"/>
          <p14:tracePt t="24073" x="1533525" y="4400550"/>
          <p14:tracePt t="24089" x="1752600" y="4391025"/>
          <p14:tracePt t="24106" x="2043113" y="4371975"/>
          <p14:tracePt t="24123" x="2233613" y="4348163"/>
          <p14:tracePt t="24139" x="2381250" y="4338638"/>
          <p14:tracePt t="24156" x="2490788" y="4329113"/>
          <p14:tracePt t="24173" x="2609850" y="4338638"/>
          <p14:tracePt t="24189" x="2647950" y="4348163"/>
          <p14:tracePt t="24206" x="2662238" y="4348163"/>
          <p14:tracePt t="24223" x="2676525" y="4348163"/>
          <p14:tracePt t="24256" x="2676525" y="4357688"/>
          <p14:tracePt t="24273" x="2652713" y="4367213"/>
          <p14:tracePt t="24289" x="2481263" y="4400550"/>
          <p14:tracePt t="24306" x="2290763" y="4414838"/>
          <p14:tracePt t="24324" x="2100263" y="4433888"/>
          <p14:tracePt t="24343" x="1790700" y="4452938"/>
          <p14:tracePt t="24356" x="1624013" y="4462463"/>
          <p14:tracePt t="24373" x="1476375" y="4471988"/>
          <p14:tracePt t="24390" x="1385888" y="4471988"/>
          <p14:tracePt t="24406" x="1304925" y="4471988"/>
          <p14:tracePt t="24423" x="1290638" y="4471988"/>
          <p14:tracePt t="24440" x="1285875" y="4471988"/>
          <p14:tracePt t="24456" x="1281113" y="4471988"/>
          <p14:tracePt t="24474" x="1285875" y="4452938"/>
          <p14:tracePt t="24489" x="1323975" y="4429125"/>
          <p14:tracePt t="24507" x="1428750" y="4386263"/>
          <p14:tracePt t="24523" x="1624013" y="4343400"/>
          <p14:tracePt t="24525" x="1743075" y="4333875"/>
          <p14:tracePt t="24540" x="1933575" y="4324350"/>
          <p14:tracePt t="24556" x="2143125" y="4314825"/>
          <p14:tracePt t="24573" x="2324100" y="4295775"/>
          <p14:tracePt t="24589" x="2457450" y="4291013"/>
          <p14:tracePt t="24606" x="2595563" y="4291013"/>
          <p14:tracePt t="24623" x="2662238" y="4291013"/>
          <p14:tracePt t="24639" x="2705100" y="4295775"/>
          <p14:tracePt t="24656" x="2733675" y="4310063"/>
          <p14:tracePt t="24673" x="2743200" y="4310063"/>
          <p14:tracePt t="24689" x="2747963" y="4310063"/>
          <p14:tracePt t="24723" x="2733675" y="4319588"/>
          <p14:tracePt t="24740" x="2671763" y="4324350"/>
          <p14:tracePt t="24756" x="2514600" y="4352925"/>
          <p14:tracePt t="24773" x="2314575" y="4371975"/>
          <p14:tracePt t="24789" x="2066925" y="4376738"/>
          <p14:tracePt t="24806" x="1966913" y="4386263"/>
          <p14:tracePt t="24823" x="1924050" y="4386263"/>
          <p14:tracePt t="24839" x="1914525" y="4386263"/>
          <p14:tracePt t="24856" x="1909763" y="4386263"/>
          <p14:tracePt t="24873" x="1919288" y="4386263"/>
          <p14:tracePt t="24889" x="1990725" y="4376738"/>
          <p14:tracePt t="24906" x="2228850" y="4352925"/>
          <p14:tracePt t="24923" x="2376488" y="4324350"/>
          <p14:tracePt t="24940" x="2509838" y="4310063"/>
          <p14:tracePt t="24956" x="2605088" y="4291013"/>
          <p14:tracePt t="24973" x="2681288" y="4286250"/>
          <p14:tracePt t="24989" x="2705100" y="4286250"/>
          <p14:tracePt t="25006" x="2719388" y="4286250"/>
          <p14:tracePt t="25023" x="2724150" y="4286250"/>
          <p14:tracePt t="25025" x="2728913" y="4286250"/>
          <p14:tracePt t="25039" x="2733675" y="4286250"/>
          <p14:tracePt t="25532" x="2728913" y="4305300"/>
          <p14:tracePt t="25554" x="2690813" y="4348163"/>
          <p14:tracePt t="25573" x="2633663" y="4386263"/>
          <p14:tracePt t="25590" x="2509838" y="4452938"/>
          <p14:tracePt t="25606" x="2433638" y="4481513"/>
          <p14:tracePt t="25640" x="2371725" y="4500563"/>
          <p14:tracePt t="25673" x="2352675" y="4500563"/>
          <p14:tracePt t="25773" x="2347913" y="4500563"/>
          <p14:tracePt t="25780" x="2343150" y="4505325"/>
          <p14:tracePt t="25789" x="2338388" y="4510088"/>
          <p14:tracePt t="25806" x="2309813" y="4514850"/>
          <p14:tracePt t="25823" x="2276475" y="4519613"/>
          <p14:tracePt t="25841" x="2195513" y="4533900"/>
          <p14:tracePt t="25862" x="2090738" y="4548188"/>
          <p14:tracePt t="25873" x="2066925" y="4548188"/>
          <p14:tracePt t="25889" x="2024063" y="4548188"/>
          <p14:tracePt t="25906" x="1981200" y="4529138"/>
          <p14:tracePt t="25923" x="1957388" y="4481513"/>
          <p14:tracePt t="25939" x="1943100" y="4400550"/>
          <p14:tracePt t="25956" x="1938338" y="4319588"/>
          <p14:tracePt t="25973" x="1947863" y="4286250"/>
          <p14:tracePt t="25996" x="1981200" y="4257675"/>
          <p14:tracePt t="26006" x="2000250" y="4252913"/>
          <p14:tracePt t="26023" x="2062163" y="4238625"/>
          <p14:tracePt t="26040" x="2100263" y="4238625"/>
          <p14:tracePt t="26056" x="2133600" y="4252913"/>
          <p14:tracePt t="26072" x="2157413" y="4267200"/>
          <p14:tracePt t="26089" x="2185988" y="4286250"/>
          <p14:tracePt t="26106" x="2190750" y="4295775"/>
          <p14:tracePt t="26122" x="2200275" y="4300538"/>
          <p14:tracePt t="26139" x="2200275" y="4310063"/>
          <p14:tracePt t="26156" x="2185988" y="4343400"/>
          <p14:tracePt t="26172" x="2157413" y="4367213"/>
          <p14:tracePt t="26189" x="2105025" y="4391025"/>
          <p14:tracePt t="26206" x="2000250" y="4429125"/>
          <p14:tracePt t="26222" x="1957388" y="4433888"/>
          <p14:tracePt t="26239" x="1928813" y="4433888"/>
          <p14:tracePt t="26256" x="1905000" y="4414838"/>
          <p14:tracePt t="26273" x="1876425" y="4319588"/>
          <p14:tracePt t="26289" x="1881188" y="4267200"/>
          <p14:tracePt t="26306" x="1900238" y="4229100"/>
          <p14:tracePt t="26322" x="1924050" y="4205288"/>
          <p14:tracePt t="26339" x="1985963" y="4176713"/>
          <p14:tracePt t="26356" x="2038350" y="4167188"/>
          <p14:tracePt t="26373" x="2081213" y="4176713"/>
          <p14:tracePt t="26389" x="2128838" y="4200525"/>
          <p14:tracePt t="26406" x="2185988" y="4267200"/>
          <p14:tracePt t="26423" x="2228850" y="4329113"/>
          <p14:tracePt t="26439" x="2266950" y="4381500"/>
          <p14:tracePt t="26456" x="2281238" y="4419600"/>
          <p14:tracePt t="26473" x="2281238" y="4429125"/>
          <p14:tracePt t="26641" x="2386013" y="4429125"/>
          <p14:tracePt t="26647" x="2557463" y="4429125"/>
          <p14:tracePt t="26656" x="2828925" y="4429125"/>
          <p14:tracePt t="26673" x="3267075" y="4452938"/>
          <p14:tracePt t="26689" x="3814763" y="4452938"/>
          <p14:tracePt t="26706" x="4414838" y="4476750"/>
          <p14:tracePt t="26723" x="4710113" y="4486275"/>
          <p14:tracePt t="26739" x="4900613" y="4514850"/>
          <p14:tracePt t="26756" x="5005388" y="4529138"/>
          <p14:tracePt t="26773" x="5053013" y="4543425"/>
          <p14:tracePt t="26789" x="5057775" y="4548188"/>
          <p14:tracePt t="27000" x="5062538" y="4548188"/>
          <p14:tracePt t="27007" x="5067300" y="4548188"/>
          <p14:tracePt t="27015" x="5067300" y="4552950"/>
          <p14:tracePt t="27023" x="5067300" y="4557713"/>
          <p14:tracePt t="27039" x="5057775" y="4586288"/>
          <p14:tracePt t="27056" x="5024438" y="4638675"/>
          <p14:tracePt t="27073" x="4919663" y="4743450"/>
          <p14:tracePt t="27089" x="4800600" y="4810125"/>
          <p14:tracePt t="27106" x="4672013" y="4862513"/>
          <p14:tracePt t="27122" x="4562475" y="4895850"/>
          <p14:tracePt t="27139" x="4448175" y="4900613"/>
          <p14:tracePt t="27156" x="4371975" y="4876800"/>
          <p14:tracePt t="27172" x="4319588" y="4819650"/>
          <p14:tracePt t="27189" x="4276725" y="4700588"/>
          <p14:tracePt t="27206" x="4271963" y="4538663"/>
          <p14:tracePt t="27222" x="4324350" y="4400550"/>
          <p14:tracePt t="27241" x="4381500" y="4300538"/>
          <p14:tracePt t="27256" x="4457700" y="4238625"/>
          <p14:tracePt t="27273" x="4629150" y="4205288"/>
          <p14:tracePt t="27289" x="4757738" y="4252913"/>
          <p14:tracePt t="27306" x="4838700" y="4314825"/>
          <p14:tracePt t="27322" x="4910138" y="4386263"/>
          <p14:tracePt t="27339" x="4933950" y="4424363"/>
          <p14:tracePt t="27356" x="4948238" y="4481513"/>
          <p14:tracePt t="27372" x="4938713" y="4562475"/>
          <p14:tracePt t="27389" x="4895850" y="4633913"/>
          <p14:tracePt t="27560" x="5038725" y="4633913"/>
          <p14:tracePt t="27567" x="5181600" y="4624388"/>
          <p14:tracePt t="27573" x="5319713" y="4624388"/>
          <p14:tracePt t="27590" x="5691188" y="4633913"/>
          <p14:tracePt t="27606" x="5929313" y="4633913"/>
          <p14:tracePt t="27623" x="6124575" y="4633913"/>
          <p14:tracePt t="27639" x="6315075" y="4633913"/>
          <p14:tracePt t="27656" x="6367463" y="4633913"/>
          <p14:tracePt t="27673" x="6386513" y="4633913"/>
          <p14:tracePt t="27689" x="6400800" y="4633913"/>
          <p14:tracePt t="27706" x="6410325" y="4633913"/>
          <p14:tracePt t="27723" x="6415088" y="4633913"/>
          <p14:tracePt t="27739" x="6424613" y="4633913"/>
          <p14:tracePt t="27756" x="6448425" y="4633913"/>
          <p14:tracePt t="27772" x="6510338" y="4624388"/>
          <p14:tracePt t="27789" x="6557963" y="4619625"/>
          <p14:tracePt t="27806" x="6600825" y="4610100"/>
          <p14:tracePt t="27822" x="6648450" y="4600575"/>
          <p14:tracePt t="27839" x="6667500" y="4600575"/>
          <p14:tracePt t="27856" x="6681788" y="4600575"/>
          <p14:tracePt t="27872" x="6686550" y="4600575"/>
          <p14:tracePt t="27889" x="6696075" y="4610100"/>
          <p14:tracePt t="27906" x="6696075" y="4624388"/>
          <p14:tracePt t="27923" x="6691313" y="4648200"/>
          <p14:tracePt t="27939" x="6677025" y="4676775"/>
          <p14:tracePt t="27956" x="6605588" y="4748213"/>
          <p14:tracePt t="27972" x="6534150" y="4800600"/>
          <p14:tracePt t="27989" x="6438900" y="4857750"/>
          <p14:tracePt t="28007" x="6281738" y="4900613"/>
          <p14:tracePt t="28023" x="6205538" y="4900613"/>
          <p14:tracePt t="28039" x="6143625" y="4891088"/>
          <p14:tracePt t="28056" x="6091238" y="4867275"/>
          <p14:tracePt t="28072" x="6000750" y="4805363"/>
          <p14:tracePt t="28089" x="5962650" y="4757738"/>
          <p14:tracePt t="28106" x="5934075" y="4710113"/>
          <p14:tracePt t="28122" x="5924550" y="4672013"/>
          <p14:tracePt t="28139" x="5929313" y="4610100"/>
          <p14:tracePt t="28156" x="5976938" y="4533900"/>
          <p14:tracePt t="28172" x="6038850" y="4481513"/>
          <p14:tracePt t="28189" x="6234113" y="4448175"/>
          <p14:tracePt t="28206" x="6338888" y="4457700"/>
          <p14:tracePt t="28222" x="6400800" y="4486275"/>
          <p14:tracePt t="28239" x="6438900" y="4514850"/>
          <p14:tracePt t="28256" x="6467475" y="4562475"/>
          <p14:tracePt t="28273" x="6477000" y="4619625"/>
          <p14:tracePt t="28289" x="6453188" y="4714875"/>
          <p14:tracePt t="28306" x="6405563" y="4772025"/>
          <p14:tracePt t="28322" x="6319838" y="4848225"/>
          <p14:tracePt t="28340" x="6272213" y="4872038"/>
          <p14:tracePt t="28356" x="6248400" y="4886325"/>
          <p14:tracePt t="28372" x="6238875" y="4891088"/>
          <p14:tracePt t="28389" x="6234113" y="4895850"/>
          <p14:tracePt t="28586" x="6143625" y="4895850"/>
          <p14:tracePt t="28594" x="6019800" y="4914900"/>
          <p14:tracePt t="28606" x="5876925" y="4924425"/>
          <p14:tracePt t="28623" x="5610225" y="4943475"/>
          <p14:tracePt t="28639" x="5334000" y="4929188"/>
          <p14:tracePt t="28656" x="5195888" y="4905375"/>
          <p14:tracePt t="28672" x="5100638" y="4872038"/>
          <p14:tracePt t="28689" x="5024438" y="4833938"/>
          <p14:tracePt t="28706" x="4995863" y="4810125"/>
          <p14:tracePt t="28722" x="4967288" y="4795838"/>
          <p14:tracePt t="28739" x="4943475" y="4776788"/>
          <p14:tracePt t="28756" x="4914900" y="4762500"/>
          <p14:tracePt t="28772" x="4905375" y="4752975"/>
          <p14:tracePt t="28789" x="4895850" y="4752975"/>
          <p14:tracePt t="28968" x="4810125" y="4743450"/>
          <p14:tracePt t="28976" x="4657725" y="4733925"/>
          <p14:tracePt t="28989" x="4495800" y="4733925"/>
          <p14:tracePt t="29006" x="4081463" y="4714875"/>
          <p14:tracePt t="29023" x="3857625" y="4695825"/>
          <p14:tracePt t="29039" x="3714750" y="4686300"/>
          <p14:tracePt t="29056" x="3609975" y="4676775"/>
          <p14:tracePt t="29072" x="3524250" y="4676775"/>
          <p14:tracePt t="29089" x="3495675" y="4676775"/>
          <p14:tracePt t="29106" x="3467100" y="4676775"/>
          <p14:tracePt t="29122" x="3429000" y="4676775"/>
          <p14:tracePt t="29139" x="3400425" y="4681538"/>
          <p14:tracePt t="29156" x="3357563" y="4686300"/>
          <p14:tracePt t="29172" x="3309938" y="4700588"/>
          <p14:tracePt t="29189" x="3224213" y="4724400"/>
          <p14:tracePt t="29206" x="3148013" y="4738688"/>
          <p14:tracePt t="29222" x="3057525" y="4757738"/>
          <p14:tracePt t="29239" x="2967038" y="4757738"/>
          <p14:tracePt t="29256" x="2843213" y="4757738"/>
          <p14:tracePt t="29272" x="2757488" y="4748213"/>
          <p14:tracePt t="29289" x="2700338" y="4738688"/>
          <p14:tracePt t="29306" x="2624138" y="4733925"/>
          <p14:tracePt t="29322" x="2600325" y="4733925"/>
          <p14:tracePt t="29339" x="2586038" y="4733925"/>
          <p14:tracePt t="29356" x="2581275" y="4733925"/>
          <p14:tracePt t="29372" x="2571750" y="4733925"/>
          <p14:tracePt t="29409" x="2581275" y="4729163"/>
          <p14:tracePt t="29422" x="2609850" y="4719638"/>
          <p14:tracePt t="29439" x="2733675" y="4719638"/>
          <p14:tracePt t="29456" x="2881313" y="4705350"/>
          <p14:tracePt t="29472" x="3033713" y="4695825"/>
          <p14:tracePt t="29489" x="3157538" y="4686300"/>
          <p14:tracePt t="29506" x="3348038" y="4686300"/>
          <p14:tracePt t="29522" x="3471863" y="4691063"/>
          <p14:tracePt t="29539" x="3600450" y="4705350"/>
          <p14:tracePt t="29556" x="3719513" y="4738688"/>
          <p14:tracePt t="29572" x="3795713" y="4757738"/>
          <p14:tracePt t="29589" x="3843338" y="4767263"/>
          <p14:tracePt t="29606" x="3886200" y="4767263"/>
          <p14:tracePt t="29622" x="3948113" y="4757738"/>
          <p14:tracePt t="29639" x="3990975" y="4752975"/>
          <p14:tracePt t="29655" x="4033838" y="4748213"/>
          <p14:tracePt t="29672" x="4076700" y="4748213"/>
          <p14:tracePt t="29689" x="4138613" y="4748213"/>
          <p14:tracePt t="29705" x="4171950" y="4748213"/>
          <p14:tracePt t="29722" x="4210050" y="4748213"/>
          <p14:tracePt t="29739" x="4248150" y="4738688"/>
          <p14:tracePt t="29756" x="4305300" y="4729163"/>
          <p14:tracePt t="29772" x="4343400" y="4719638"/>
          <p14:tracePt t="29789" x="4386263" y="4714875"/>
          <p14:tracePt t="29806" x="4429125" y="4705350"/>
          <p14:tracePt t="29822" x="4438650" y="4695825"/>
          <p14:tracePt t="29839" x="4448175" y="4695825"/>
          <p14:tracePt t="29855" x="4457700" y="4695825"/>
          <p14:tracePt t="29872" x="4467225" y="4695825"/>
          <p14:tracePt t="32193" x="4419600" y="4695825"/>
          <p14:tracePt t="32201" x="4338638" y="4714875"/>
          <p14:tracePt t="32208" x="4238625" y="4733925"/>
          <p14:tracePt t="32223" x="4033838" y="4767263"/>
          <p14:tracePt t="32239" x="3852863" y="4814888"/>
          <p14:tracePt t="32255" x="3671888" y="4848225"/>
          <p14:tracePt t="32272" x="3490913" y="4886325"/>
          <p14:tracePt t="32305" x="3171825" y="4953000"/>
          <p14:tracePt t="32339" x="3009900" y="4962525"/>
          <p14:tracePt t="32355" x="2933700" y="4962525"/>
          <p14:tracePt t="32372" x="2895600" y="4953000"/>
          <p14:tracePt t="32389" x="2857500" y="4938713"/>
          <p14:tracePt t="32406" x="2809875" y="4867275"/>
          <p14:tracePt t="32422" x="2776538" y="4819650"/>
          <p14:tracePt t="32439" x="2752725" y="4776788"/>
          <p14:tracePt t="32455" x="2728913" y="4752975"/>
          <p14:tracePt t="32472" x="2705100" y="4705350"/>
          <p14:tracePt t="32489" x="2690813" y="4681538"/>
          <p14:tracePt t="32505" x="2676525" y="4667250"/>
          <p14:tracePt t="32522" x="2671763" y="4657725"/>
          <p14:tracePt t="32539" x="2652713" y="4643438"/>
          <p14:tracePt t="32555" x="2633663" y="4643438"/>
          <p14:tracePt t="32572" x="2619375" y="4643438"/>
          <p14:tracePt t="32589" x="2595563" y="4662488"/>
          <p14:tracePt t="32605" x="2552700" y="4705350"/>
          <p14:tracePt t="32622" x="2509838" y="4786313"/>
          <p14:tracePt t="32639" x="2466975" y="4881563"/>
          <p14:tracePt t="32655" x="2424113" y="5005388"/>
          <p14:tracePt t="32672" x="2405063" y="5076825"/>
          <p14:tracePt t="32689" x="2390775" y="5157788"/>
          <p14:tracePt t="32705" x="2376488" y="5262563"/>
          <p14:tracePt t="32722" x="2352675" y="5381625"/>
          <p14:tracePt t="32739" x="2347913" y="5424488"/>
          <p14:tracePt t="32755" x="2333625" y="5462588"/>
          <p14:tracePt t="32772" x="2328863" y="5491163"/>
          <p14:tracePt t="32789" x="2319338" y="5534025"/>
          <p14:tracePt t="32805" x="2309813" y="5567363"/>
          <p14:tracePt t="32822" x="2300288" y="5619750"/>
          <p14:tracePt t="32839" x="2290763" y="5691188"/>
          <p14:tracePt t="32855" x="2286000" y="5767388"/>
          <p14:tracePt t="32872" x="2286000" y="5795963"/>
          <p14:tracePt t="32889" x="2286000" y="5815013"/>
          <p14:tracePt t="32905" x="2286000" y="5834063"/>
          <p14:tracePt t="33141" x="2286000" y="5772150"/>
          <p14:tracePt t="33148" x="2290763" y="5600700"/>
          <p14:tracePt t="33157" x="2300288" y="5414963"/>
          <p14:tracePt t="33172" x="2300288" y="5224463"/>
          <p14:tracePt t="33189" x="2300288" y="5057775"/>
          <p14:tracePt t="33205" x="2290763" y="4924425"/>
          <p14:tracePt t="33222" x="2286000" y="4838700"/>
          <p14:tracePt t="33255" x="2266950" y="4776788"/>
          <p14:tracePt t="33289" x="2266950" y="4724400"/>
          <p14:tracePt t="33305" x="2266950" y="4695825"/>
          <p14:tracePt t="33322" x="2271713" y="4657725"/>
          <p14:tracePt t="33339" x="2286000" y="4605338"/>
          <p14:tracePt t="33355" x="2286000" y="4586288"/>
          <p14:tracePt t="33372" x="2295525" y="4562475"/>
          <p14:tracePt t="33389" x="2305050" y="4538663"/>
          <p14:tracePt t="33405" x="2314575" y="4500563"/>
          <p14:tracePt t="33422" x="2319338" y="4467225"/>
          <p14:tracePt t="33439" x="2333625" y="4438650"/>
          <p14:tracePt t="33455" x="2338388" y="4410075"/>
          <p14:tracePt t="33472" x="2357438" y="4376738"/>
          <p14:tracePt t="33489" x="2362200" y="4367213"/>
          <p14:tracePt t="33505" x="2366963" y="4357688"/>
          <p14:tracePt t="33522" x="2371725" y="4352925"/>
          <p14:tracePt t="33539" x="2371725" y="4348163"/>
          <p14:tracePt t="33596" x="2357438" y="4348163"/>
          <p14:tracePt t="33604" x="2347913" y="4352925"/>
          <p14:tracePt t="33611" x="2328863" y="4352925"/>
          <p14:tracePt t="33622" x="2309813" y="4362450"/>
          <p14:tracePt t="33639" x="2276475" y="4367213"/>
          <p14:tracePt t="33655" x="2228850" y="4376738"/>
          <p14:tracePt t="33672" x="2205038" y="4376738"/>
          <p14:tracePt t="33689" x="2190750" y="4371975"/>
          <p14:tracePt t="33705" x="2181225" y="4367213"/>
          <p14:tracePt t="33722" x="2166938" y="4333875"/>
          <p14:tracePt t="33738" x="2152650" y="4286250"/>
          <p14:tracePt t="33755" x="2152650" y="4248150"/>
          <p14:tracePt t="33772" x="2152650" y="4210050"/>
          <p14:tracePt t="33788" x="2152650" y="4195763"/>
          <p14:tracePt t="33805" x="2157413" y="4171950"/>
          <p14:tracePt t="33822" x="2176463" y="4162425"/>
          <p14:tracePt t="33839" x="2224088" y="4138613"/>
          <p14:tracePt t="33855" x="2266950" y="4124325"/>
          <p14:tracePt t="33872" x="2300288" y="4124325"/>
          <p14:tracePt t="33888" x="2324100" y="4133850"/>
          <p14:tracePt t="33905" x="2352675" y="4157663"/>
          <p14:tracePt t="33922" x="2371725" y="4186238"/>
          <p14:tracePt t="33939" x="2376488" y="4229100"/>
          <p14:tracePt t="33955" x="2376488" y="4276725"/>
          <p14:tracePt t="33972" x="2376488" y="4305300"/>
          <p14:tracePt t="33989" x="2376488" y="4333875"/>
          <p14:tracePt t="34005" x="2366963" y="4357688"/>
          <p14:tracePt t="34022" x="2352675" y="4381500"/>
          <p14:tracePt t="34039" x="2347913" y="4391025"/>
          <p14:tracePt t="34055" x="2343150" y="4414838"/>
          <p14:tracePt t="34072" x="2333625" y="4433888"/>
          <p14:tracePt t="34089" x="2319338" y="4467225"/>
          <p14:tracePt t="34105" x="2314575" y="4491038"/>
          <p14:tracePt t="34122" x="2309813" y="4500563"/>
          <p14:tracePt t="34139" x="2300288" y="4510088"/>
          <p14:tracePt t="34155" x="2300288" y="4519613"/>
          <p14:tracePt t="34172" x="2300288" y="4529138"/>
          <p14:tracePt t="34221" x="2300288" y="4533900"/>
          <p14:tracePt t="34228" x="2295525" y="4538663"/>
          <p14:tracePt t="34238" x="2290763" y="4538663"/>
          <p14:tracePt t="34255" x="2271713" y="4543425"/>
          <p14:tracePt t="34272" x="2238375" y="4543425"/>
          <p14:tracePt t="34289" x="2205038" y="4543425"/>
          <p14:tracePt t="34305" x="2181225" y="4543425"/>
          <p14:tracePt t="34322" x="2157413" y="4533900"/>
          <p14:tracePt t="34338" x="2138363" y="4524375"/>
          <p14:tracePt t="34355" x="2128838" y="4514850"/>
          <p14:tracePt t="34372" x="2109788" y="4486275"/>
          <p14:tracePt t="34388" x="2100263" y="4452938"/>
          <p14:tracePt t="34405" x="2085975" y="4391025"/>
          <p14:tracePt t="34422" x="2085975" y="4348163"/>
          <p14:tracePt t="34439" x="2095500" y="4267200"/>
          <p14:tracePt t="34455" x="2133600" y="4176713"/>
          <p14:tracePt t="34472" x="2157413" y="4124325"/>
          <p14:tracePt t="34488" x="2176463" y="4090988"/>
          <p14:tracePt t="34505" x="2190750" y="4076700"/>
          <p14:tracePt t="34522" x="2214563" y="4062413"/>
          <p14:tracePt t="34538" x="2228850" y="4057650"/>
          <p14:tracePt t="34555" x="2243138" y="4057650"/>
          <p14:tracePt t="34572" x="2252663" y="4067175"/>
          <p14:tracePt t="34588" x="2286000" y="4114800"/>
          <p14:tracePt t="34605" x="2314575" y="4152900"/>
          <p14:tracePt t="34622" x="2324100" y="4186238"/>
          <p14:tracePt t="34639" x="2347913" y="4224338"/>
          <p14:tracePt t="34655" x="2352675" y="4243388"/>
          <p14:tracePt t="34672" x="2357438" y="4262438"/>
          <p14:tracePt t="34689" x="2362200" y="4276725"/>
          <p14:tracePt t="34705" x="2362200" y="4286250"/>
          <p14:tracePt t="34722" x="2362200" y="4295775"/>
          <p14:tracePt t="34739" x="2362200" y="4310063"/>
          <p14:tracePt t="34755" x="2357438" y="4324350"/>
          <p14:tracePt t="34772" x="2343150" y="4343400"/>
          <p14:tracePt t="34788" x="2333625" y="4352925"/>
          <p14:tracePt t="34805" x="2324100" y="4367213"/>
          <p14:tracePt t="34822" x="2324100" y="4376738"/>
          <p14:tracePt t="34838" x="2314575" y="4381500"/>
          <p14:tracePt t="34904" x="2309813" y="4381500"/>
          <p14:tracePt t="34940" x="2305050" y="4381500"/>
          <p14:tracePt t="35638" x="2319338" y="4410075"/>
          <p14:tracePt t="35646" x="2343150" y="4448175"/>
          <p14:tracePt t="35655" x="2371725" y="4491038"/>
          <p14:tracePt t="35672" x="2419350" y="4567238"/>
          <p14:tracePt t="35689" x="2447925" y="4624388"/>
          <p14:tracePt t="35705" x="2486025" y="4686300"/>
          <p14:tracePt t="35722" x="2500313" y="4733925"/>
          <p14:tracePt t="35755" x="2524125" y="4795838"/>
          <p14:tracePt t="35789" x="2524125" y="4814888"/>
          <p14:tracePt t="35805" x="2524125" y="4819650"/>
          <p14:tracePt t="35822" x="2524125" y="4829175"/>
          <p14:tracePt t="35839" x="2524125" y="4833938"/>
          <p14:tracePt t="35855" x="2524125" y="4843463"/>
          <p14:tracePt t="35872" x="2519363" y="4852988"/>
          <p14:tracePt t="35889" x="2495550" y="4872038"/>
          <p14:tracePt t="35905" x="2486025" y="4881563"/>
          <p14:tracePt t="35922" x="2471738" y="4905375"/>
          <p14:tracePt t="35939" x="2462213" y="4914900"/>
          <p14:tracePt t="35955" x="2452688" y="4924425"/>
          <p14:tracePt t="35972" x="2447925" y="4933950"/>
          <p14:tracePt t="35988" x="2443163" y="4938713"/>
          <p14:tracePt t="36005" x="2443163" y="4943475"/>
          <p14:tracePt t="36439" x="2452688" y="4943475"/>
          <p14:tracePt t="36446" x="2471738" y="4943475"/>
          <p14:tracePt t="36455" x="2495550" y="4943475"/>
          <p14:tracePt t="36472" x="2552700" y="4943475"/>
          <p14:tracePt t="36489" x="2624138" y="4943475"/>
          <p14:tracePt t="36505" x="2728913" y="4943475"/>
          <p14:tracePt t="36538" x="2828925" y="4948238"/>
          <p14:tracePt t="36572" x="2938463" y="4962525"/>
          <p14:tracePt t="36588" x="2990850" y="4967288"/>
          <p14:tracePt t="36605" x="3038475" y="4967288"/>
          <p14:tracePt t="36622" x="3090863" y="4972050"/>
          <p14:tracePt t="36638" x="3167063" y="4972050"/>
          <p14:tracePt t="36655" x="3200400" y="4972050"/>
          <p14:tracePt t="36672" x="3243263" y="4972050"/>
          <p14:tracePt t="36689" x="3309938" y="4972050"/>
          <p14:tracePt t="36705" x="3371850" y="4972050"/>
          <p14:tracePt t="36722" x="3419475" y="4972050"/>
          <p14:tracePt t="36738" x="3462338" y="4972050"/>
          <p14:tracePt t="36755" x="3524250" y="4972050"/>
          <p14:tracePt t="36772" x="3567113" y="4972050"/>
          <p14:tracePt t="36789" x="3595688" y="4972050"/>
          <p14:tracePt t="36805" x="3629025" y="4972050"/>
          <p14:tracePt t="36822" x="3681413" y="4972050"/>
          <p14:tracePt t="36838" x="3719513" y="4972050"/>
          <p14:tracePt t="36855" x="3752850" y="4972050"/>
          <p14:tracePt t="36872" x="3800475" y="4972050"/>
          <p14:tracePt t="36888" x="3829050" y="4972050"/>
          <p14:tracePt t="36905" x="3857625" y="4972050"/>
          <p14:tracePt t="36922" x="3881438" y="4972050"/>
          <p14:tracePt t="36938" x="3919538" y="4972050"/>
          <p14:tracePt t="36955" x="3938588" y="4972050"/>
          <p14:tracePt t="36972" x="3957638" y="4972050"/>
          <p14:tracePt t="36988" x="3971925" y="4972050"/>
          <p14:tracePt t="37005" x="3981450" y="4972050"/>
          <p14:tracePt t="37022" x="3986213" y="4972050"/>
          <p14:tracePt t="37039" x="3990975" y="4972050"/>
          <p14:tracePt t="37078" x="3995738" y="4972050"/>
          <p14:tracePt t="38525" x="3990975" y="4972050"/>
          <p14:tracePt t="38532" x="3976688" y="4967288"/>
          <p14:tracePt t="38540" x="3967163" y="4962525"/>
          <p14:tracePt t="38555" x="3929063" y="4938713"/>
          <p14:tracePt t="38572" x="3881438" y="4895850"/>
          <p14:tracePt t="38588" x="3810000" y="4814888"/>
          <p14:tracePt t="38622" x="3667125" y="4524375"/>
          <p14:tracePt t="38655" x="3590925" y="4300538"/>
          <p14:tracePt t="38672" x="3557588" y="4138613"/>
          <p14:tracePt t="38688" x="3533775" y="4076700"/>
          <p14:tracePt t="38705" x="3519488" y="4038600"/>
          <p14:tracePt t="38721" x="3509963" y="4010025"/>
          <p14:tracePt t="38738" x="3500438" y="3986213"/>
          <p14:tracePt t="38755" x="3495675" y="3976688"/>
          <p14:tracePt t="38772" x="3490913" y="3971925"/>
          <p14:tracePt t="38789" x="3490913" y="3967163"/>
          <p14:tracePt t="38805" x="3490913" y="3957638"/>
          <p14:tracePt t="38822" x="3490913" y="3948113"/>
          <p14:tracePt t="38838" x="3490913" y="3943350"/>
          <p14:tracePt t="38855" x="3495675" y="3929063"/>
          <p14:tracePt t="38872" x="3500438" y="3919538"/>
          <p14:tracePt t="38888" x="3509963" y="3910013"/>
          <p14:tracePt t="38905" x="3514725" y="3900488"/>
          <p14:tracePt t="38922" x="3519488" y="3890963"/>
          <p14:tracePt t="38955" x="3524250" y="3890963"/>
          <p14:tracePt t="38971" x="3529013" y="3890963"/>
          <p14:tracePt t="39291" x="3533775" y="3890963"/>
          <p14:tracePt t="39307" x="3538538" y="3890963"/>
          <p14:tracePt t="39313" x="3543300" y="3890963"/>
          <p14:tracePt t="39326" x="3548063" y="3886200"/>
          <p14:tracePt t="39338" x="3552825" y="3886200"/>
          <p14:tracePt t="39355" x="3562350" y="3876675"/>
          <p14:tracePt t="39388" x="3586163" y="3862388"/>
          <p14:tracePt t="39422" x="3609975" y="3838575"/>
          <p14:tracePt t="39438" x="3619500" y="3829050"/>
          <p14:tracePt t="39455" x="3633788" y="3814763"/>
          <p14:tracePt t="39472" x="3638550" y="3805238"/>
          <p14:tracePt t="39488" x="3652838" y="3795713"/>
          <p14:tracePt t="39505" x="3657600" y="3790950"/>
          <p14:tracePt t="39521" x="3667125" y="3786188"/>
          <p14:tracePt t="39538" x="3676650" y="3786188"/>
          <p14:tracePt t="39556" x="3681413" y="3786188"/>
          <p14:tracePt t="39572" x="3690938" y="3790950"/>
          <p14:tracePt t="39588" x="3690938" y="3800475"/>
          <p14:tracePt t="39605" x="3690938" y="3819525"/>
          <p14:tracePt t="39622" x="3690938" y="3838575"/>
          <p14:tracePt t="39638" x="3686175" y="3852863"/>
          <p14:tracePt t="39655" x="3681413" y="3862388"/>
          <p14:tracePt t="39671" x="3662363" y="3881438"/>
          <p14:tracePt t="39688" x="3643313" y="3895725"/>
          <p14:tracePt t="39705" x="3633788" y="3914775"/>
          <p14:tracePt t="39722" x="3619500" y="3919538"/>
          <p14:tracePt t="39738" x="3609975" y="3929063"/>
          <p14:tracePt t="39755" x="3605213" y="3929063"/>
          <p14:tracePt t="39771" x="3590925" y="3929063"/>
          <p14:tracePt t="39788" x="3571875" y="3929063"/>
          <p14:tracePt t="39805" x="3557588" y="3929063"/>
          <p14:tracePt t="39822" x="3533775" y="3914775"/>
          <p14:tracePt t="39838" x="3509963" y="3910013"/>
          <p14:tracePt t="39855" x="3490913" y="3900488"/>
          <p14:tracePt t="39872" x="3481388" y="3895725"/>
          <p14:tracePt t="39888" x="3467100" y="3881438"/>
          <p14:tracePt t="39905" x="3448050" y="3852863"/>
          <p14:tracePt t="39921" x="3424238" y="3800475"/>
          <p14:tracePt t="39938" x="3419475" y="3767138"/>
          <p14:tracePt t="39955" x="3409950" y="3729038"/>
          <p14:tracePt t="39972" x="3405188" y="3705225"/>
          <p14:tracePt t="39988" x="3405188" y="3690938"/>
          <p14:tracePt t="40005" x="3405188" y="3681413"/>
          <p14:tracePt t="40022" x="3405188" y="3671888"/>
          <p14:tracePt t="40038" x="3405188" y="3662363"/>
          <p14:tracePt t="40055" x="3405188" y="3657600"/>
          <p14:tracePt t="40071" x="3405188" y="3652838"/>
          <p14:tracePt t="40088" x="3405188" y="3643313"/>
          <p14:tracePt t="40105" x="3405188" y="3633788"/>
          <p14:tracePt t="40121" x="3409950" y="3629025"/>
          <p14:tracePt t="40138" x="3419475" y="3624263"/>
          <p14:tracePt t="40155" x="3433763" y="3624263"/>
          <p14:tracePt t="40171" x="3448050" y="3624263"/>
          <p14:tracePt t="40188" x="3452813" y="3624263"/>
          <p14:tracePt t="40205" x="3467100" y="3629025"/>
          <p14:tracePt t="40222" x="3481388" y="3643313"/>
          <p14:tracePt t="40238" x="3495675" y="3671888"/>
          <p14:tracePt t="40255" x="3509963" y="3709988"/>
          <p14:tracePt t="40271" x="3514725" y="3743325"/>
          <p14:tracePt t="40288" x="3519488" y="3786188"/>
          <p14:tracePt t="40305" x="3519488" y="3805238"/>
          <p14:tracePt t="40321" x="3519488" y="3819525"/>
          <p14:tracePt t="40338" x="3519488" y="3829050"/>
          <p14:tracePt t="40355" x="3519488" y="3843338"/>
          <p14:tracePt t="40371" x="3519488" y="3848100"/>
          <p14:tracePt t="40388" x="3519488" y="3857625"/>
          <p14:tracePt t="40405" x="3519488" y="3862388"/>
          <p14:tracePt t="40626" x="3548063" y="3862388"/>
          <p14:tracePt t="40633" x="3586163" y="3862388"/>
          <p14:tracePt t="40641" x="3600450" y="3862388"/>
          <p14:tracePt t="40655" x="3643313" y="3862388"/>
          <p14:tracePt t="40672" x="3667125" y="3862388"/>
          <p14:tracePt t="40688" x="3686175" y="3862388"/>
          <p14:tracePt t="40705" x="3695700" y="3862388"/>
          <p14:tracePt t="40721" x="3714750" y="3862388"/>
          <p14:tracePt t="40738" x="3724275" y="3862388"/>
          <p14:tracePt t="40755" x="3738563" y="3862388"/>
          <p14:tracePt t="40772" x="3757613" y="3862388"/>
          <p14:tracePt t="40788" x="3776663" y="3862388"/>
          <p14:tracePt t="40805" x="3790950" y="3871913"/>
          <p14:tracePt t="40821" x="3800475" y="3876675"/>
          <p14:tracePt t="40838" x="3805238" y="3881438"/>
          <p14:tracePt t="40855" x="3814763" y="3890963"/>
          <p14:tracePt t="40871" x="3814763" y="3900488"/>
          <p14:tracePt t="40888" x="3814763" y="3905250"/>
          <p14:tracePt t="40905" x="3814763" y="3919538"/>
          <p14:tracePt t="40921" x="3810000" y="3929063"/>
          <p14:tracePt t="40938" x="3805238" y="3938588"/>
          <p14:tracePt t="40955" x="3800475" y="3943350"/>
          <p14:tracePt t="41000" x="3800475" y="3938588"/>
          <p14:tracePt t="41008" x="3800475" y="3929063"/>
          <p14:tracePt t="41021" x="3800475" y="3910013"/>
          <p14:tracePt t="41038" x="3814763" y="3848100"/>
          <p14:tracePt t="41055" x="3833813" y="3814763"/>
          <p14:tracePt t="41071" x="3857625" y="3790950"/>
          <p14:tracePt t="41088" x="3905250" y="3762375"/>
          <p14:tracePt t="41105" x="3938588" y="3762375"/>
          <p14:tracePt t="41121" x="3962400" y="3767138"/>
          <p14:tracePt t="41138" x="3976688" y="3776663"/>
          <p14:tracePt t="41155" x="4000500" y="3800475"/>
          <p14:tracePt t="41171" x="4019550" y="3824288"/>
          <p14:tracePt t="41188" x="4024313" y="3848100"/>
          <p14:tracePt t="41205" x="4029075" y="3871913"/>
          <p14:tracePt t="41221" x="4033838" y="3886200"/>
          <p14:tracePt t="41238" x="4033838" y="3890963"/>
          <p14:tracePt t="41255" x="4033838" y="3900488"/>
          <p14:tracePt t="41271" x="4033838" y="3905250"/>
          <p14:tracePt t="41595" x="3886200" y="3862388"/>
          <p14:tracePt t="41603" x="3629025" y="3762375"/>
          <p14:tracePt t="41610" x="3419475" y="3686175"/>
          <p14:tracePt t="41621" x="3181350" y="3571875"/>
          <p14:tracePt t="41638" x="2795588" y="3405188"/>
          <p14:tracePt t="41655" x="2543175" y="3271838"/>
          <p14:tracePt t="41672" x="2447925" y="3195638"/>
          <p14:tracePt t="41688" x="2400300" y="3162300"/>
          <p14:tracePt t="41705" x="2386013" y="3152775"/>
          <p14:tracePt t="41721" x="2376488" y="3143250"/>
          <p14:tracePt t="41738" x="2376488" y="3133725"/>
          <p14:tracePt t="41755" x="2376488" y="3128963"/>
          <p14:tracePt t="41771" x="2409825" y="3114675"/>
          <p14:tracePt t="41788" x="2457450" y="3119438"/>
          <p14:tracePt t="41805" x="2519363" y="3133725"/>
          <p14:tracePt t="41821" x="2581275" y="3148013"/>
          <p14:tracePt t="41838" x="2671763" y="3171825"/>
          <p14:tracePt t="41855" x="2705100" y="3186113"/>
          <p14:tracePt t="41871" x="2738438" y="3190875"/>
          <p14:tracePt t="41888" x="2747963" y="3190875"/>
          <p14:tracePt t="41905" x="2757488" y="3190875"/>
          <p14:tracePt t="41921" x="2762250" y="3190875"/>
          <p14:tracePt t="41938" x="2747963" y="3190875"/>
          <p14:tracePt t="41955" x="2681288" y="3190875"/>
          <p14:tracePt t="41971" x="2486025" y="3162300"/>
          <p14:tracePt t="41988" x="2309813" y="3157538"/>
          <p14:tracePt t="42005" x="2152650" y="3148013"/>
          <p14:tracePt t="42021" x="1981200" y="3148013"/>
          <p14:tracePt t="42038" x="1890713" y="3138488"/>
          <p14:tracePt t="42055" x="1776413" y="3124200"/>
          <p14:tracePt t="42071" x="1681163" y="3105150"/>
          <p14:tracePt t="42088" x="1562100" y="3062288"/>
          <p14:tracePt t="42105" x="1495425" y="3033713"/>
          <p14:tracePt t="42121" x="1428750" y="3005138"/>
          <p14:tracePt t="42138" x="1357313" y="2981325"/>
          <p14:tracePt t="42155" x="1247775" y="2967038"/>
          <p14:tracePt t="42171" x="1181100" y="2952750"/>
          <p14:tracePt t="42188" x="1128713" y="2952750"/>
          <p14:tracePt t="42205" x="1081088" y="2947988"/>
          <p14:tracePt t="42221" x="1062038" y="2947988"/>
          <p14:tracePt t="42238" x="1052513" y="2947988"/>
          <p14:tracePt t="42255" x="1047750" y="2947988"/>
          <p14:tracePt t="42271" x="1038225" y="2943225"/>
          <p14:tracePt t="42308" x="1038225" y="2938463"/>
          <p14:tracePt t="42321" x="1052513" y="2928938"/>
          <p14:tracePt t="42338" x="1233488" y="2900363"/>
          <p14:tracePt t="42354" x="1400175" y="2900363"/>
          <p14:tracePt t="42371" x="1643063" y="2900363"/>
          <p14:tracePt t="42388" x="2009775" y="2900363"/>
          <p14:tracePt t="42405" x="2305050" y="2900363"/>
          <p14:tracePt t="42421" x="2519363" y="2905125"/>
          <p14:tracePt t="42438" x="2695575" y="2919413"/>
          <p14:tracePt t="42455" x="2914650" y="2981325"/>
          <p14:tracePt t="42471" x="3005138" y="3024188"/>
          <p14:tracePt t="42488" x="3057525" y="3057525"/>
          <p14:tracePt t="42505" x="3100388" y="3090863"/>
          <p14:tracePt t="42521" x="3119438" y="3105150"/>
          <p14:tracePt t="42538" x="3124200" y="3109913"/>
          <p14:tracePt t="42555" x="3124200" y="3124200"/>
          <p14:tracePt t="42571" x="3086100" y="3148013"/>
          <p14:tracePt t="42588" x="2867025" y="3219450"/>
          <p14:tracePt t="42604" x="2676525" y="3267075"/>
          <p14:tracePt t="42621" x="2471738" y="3319463"/>
          <p14:tracePt t="42638" x="2286000" y="3362325"/>
          <p14:tracePt t="42655" x="2233613" y="3381375"/>
          <p14:tracePt t="42671" x="2205038" y="3390900"/>
          <p14:tracePt t="42688" x="2190750" y="3390900"/>
          <p14:tracePt t="42705" x="2181225" y="3390900"/>
          <p14:tracePt t="42741" x="2190750" y="3390900"/>
          <p14:tracePt t="42754" x="2209800" y="3381375"/>
          <p14:tracePt t="42771" x="2362200" y="3376613"/>
          <p14:tracePt t="42788" x="2486025" y="3376613"/>
          <p14:tracePt t="42805" x="2609850" y="3381375"/>
          <p14:tracePt t="42821" x="2814638" y="3395663"/>
          <p14:tracePt t="42838" x="2924175" y="3395663"/>
          <p14:tracePt t="42854" x="2995613" y="3395663"/>
          <p14:tracePt t="42871" x="3052763" y="3395663"/>
          <p14:tracePt t="42888" x="3119438" y="3395663"/>
          <p14:tracePt t="42904" x="3148013" y="3395663"/>
          <p14:tracePt t="42921" x="3171825" y="3395663"/>
          <p14:tracePt t="42938" x="3186113" y="3395663"/>
          <p14:tracePt t="42954" x="3195638" y="3395663"/>
          <p14:tracePt t="42971" x="3200400" y="3395663"/>
          <p14:tracePt t="42988" x="3205163" y="3395663"/>
          <p14:tracePt t="44688" x="3205163" y="3438525"/>
          <p14:tracePt t="44695" x="3186113" y="3514725"/>
          <p14:tracePt t="44704" x="3167063" y="3595688"/>
          <p14:tracePt t="44721" x="3114675" y="3767138"/>
          <p14:tracePt t="44738" x="3062288" y="3895725"/>
          <p14:tracePt t="44754" x="2967038" y="4086225"/>
          <p14:tracePt t="44788" x="2833688" y="4357688"/>
          <p14:tracePt t="44821" x="2724150" y="4514850"/>
          <p14:tracePt t="44838" x="2686050" y="4552950"/>
          <p14:tracePt t="44854" x="2643188" y="4595813"/>
          <p14:tracePt t="44871" x="2595563" y="4629150"/>
          <p14:tracePt t="44888" x="2557463" y="4657725"/>
          <p14:tracePt t="44904" x="2528888" y="4667250"/>
          <p14:tracePt t="44921" x="2505075" y="4686300"/>
          <p14:tracePt t="44938" x="2471738" y="4695825"/>
          <p14:tracePt t="44954" x="2447925" y="4700588"/>
          <p14:tracePt t="44971" x="2424113" y="4714875"/>
          <p14:tracePt t="44988" x="2405063" y="4719638"/>
          <p14:tracePt t="45004" x="2376488" y="4729163"/>
          <p14:tracePt t="45021" x="2366963" y="4733925"/>
          <p14:tracePt t="45038" x="2357438" y="4733925"/>
          <p14:tracePt t="45055" x="2347913" y="4719638"/>
          <p14:tracePt t="45071" x="2347913" y="4691063"/>
          <p14:tracePt t="45088" x="2347913" y="4662488"/>
          <p14:tracePt t="45104" x="2352675" y="4624388"/>
          <p14:tracePt t="45121" x="2352675" y="4595813"/>
          <p14:tracePt t="45138" x="2352675" y="4572000"/>
          <p14:tracePt t="45154" x="2352675" y="4562475"/>
          <p14:tracePt t="45171" x="2347913" y="4552950"/>
          <p14:tracePt t="45188" x="2338388" y="4543425"/>
          <p14:tracePt t="45204" x="2319338" y="4533900"/>
          <p14:tracePt t="45221" x="2295525" y="4519613"/>
          <p14:tracePt t="45238" x="2271713" y="4514850"/>
          <p14:tracePt t="45254" x="2247900" y="4505325"/>
          <p14:tracePt t="45271" x="2233613" y="4500563"/>
          <p14:tracePt t="45288" x="2219325" y="4486275"/>
          <p14:tracePt t="45304" x="2200275" y="4443413"/>
          <p14:tracePt t="45321" x="2181225" y="4391025"/>
          <p14:tracePt t="45338" x="2166938" y="4357688"/>
          <p14:tracePt t="45354" x="2162175" y="4319588"/>
          <p14:tracePt t="45371" x="2162175" y="4281488"/>
          <p14:tracePt t="45388" x="2166938" y="4257675"/>
          <p14:tracePt t="45404" x="2171700" y="4233863"/>
          <p14:tracePt t="45421" x="2176463" y="4219575"/>
          <p14:tracePt t="45438" x="2200275" y="4205288"/>
          <p14:tracePt t="45454" x="2209800" y="4200525"/>
          <p14:tracePt t="45471" x="2224088" y="4200525"/>
          <p14:tracePt t="45488" x="2243138" y="4205288"/>
          <p14:tracePt t="45504" x="2257425" y="4214813"/>
          <p14:tracePt t="45521" x="2266950" y="4238625"/>
          <p14:tracePt t="45538" x="2281238" y="4267200"/>
          <p14:tracePt t="45554" x="2290763" y="4314825"/>
          <p14:tracePt t="45571" x="2290763" y="4352925"/>
          <p14:tracePt t="45588" x="2290763" y="4386263"/>
          <p14:tracePt t="45604" x="2290763" y="4414838"/>
          <p14:tracePt t="45621" x="2290763" y="4433888"/>
          <p14:tracePt t="45638" x="2290763" y="4438650"/>
          <p14:tracePt t="45654" x="2290763" y="4443413"/>
          <p14:tracePt t="45671" x="2290763" y="4452938"/>
          <p14:tracePt t="46010" x="2243138" y="4467225"/>
          <p14:tracePt t="46017" x="2162175" y="4486275"/>
          <p14:tracePt t="46024" x="2085975" y="4505325"/>
          <p14:tracePt t="46038" x="2014538" y="4510088"/>
          <p14:tracePt t="46054" x="1876425" y="4533900"/>
          <p14:tracePt t="46071" x="1795463" y="4533900"/>
          <p14:tracePt t="46104" x="1685925" y="4529138"/>
          <p14:tracePt t="46138" x="1585913" y="4491038"/>
          <p14:tracePt t="46154" x="1547813" y="4476750"/>
          <p14:tracePt t="46171" x="1514475" y="4452938"/>
          <p14:tracePt t="46188" x="1490663" y="4443413"/>
          <p14:tracePt t="46204" x="1471613" y="4433888"/>
          <p14:tracePt t="46221" x="1452563" y="4419600"/>
          <p14:tracePt t="46238" x="1433513" y="4410075"/>
          <p14:tracePt t="46254" x="1419225" y="4405313"/>
          <p14:tracePt t="46271" x="1414463" y="4400550"/>
          <p14:tracePt t="46288" x="1409700" y="4400550"/>
          <p14:tracePt t="46304" x="1404938" y="4400550"/>
          <p14:tracePt t="46340" x="1404938" y="4395788"/>
          <p14:tracePt t="46347" x="1409700" y="4391025"/>
          <p14:tracePt t="46355" x="1423988" y="4391025"/>
          <p14:tracePt t="46371" x="1485900" y="4376738"/>
          <p14:tracePt t="46388" x="1590675" y="4371975"/>
          <p14:tracePt t="46404" x="1681163" y="4371975"/>
          <p14:tracePt t="46421" x="1795463" y="4371975"/>
          <p14:tracePt t="46438" x="1862138" y="4371975"/>
          <p14:tracePt t="46454" x="1914525" y="4371975"/>
          <p14:tracePt t="46471" x="1962150" y="4371975"/>
          <p14:tracePt t="46488" x="2024063" y="4371975"/>
          <p14:tracePt t="46504" x="2057400" y="4371975"/>
          <p14:tracePt t="46521" x="2095500" y="4371975"/>
          <p14:tracePt t="46538" x="2109788" y="4371975"/>
          <p14:tracePt t="46539" x="2114550" y="4371975"/>
          <p14:tracePt t="46554" x="2128838" y="4371975"/>
          <p14:tracePt t="46571" x="2133600" y="4371975"/>
          <p14:tracePt t="46588" x="2143125" y="4371975"/>
          <p14:tracePt t="46604" x="2147888" y="4371975"/>
          <p14:tracePt t="46638" x="2133600" y="4381500"/>
          <p14:tracePt t="46654" x="2066925" y="4405313"/>
          <p14:tracePt t="46671" x="1914525" y="4457700"/>
          <p14:tracePt t="46687" x="1795463" y="4491038"/>
          <p14:tracePt t="46704" x="1671638" y="4505325"/>
          <p14:tracePt t="46721" x="1581150" y="4505325"/>
          <p14:tracePt t="46738" x="1485900" y="4505325"/>
          <p14:tracePt t="46754" x="1452563" y="4505325"/>
          <p14:tracePt t="46771" x="1428750" y="4500563"/>
          <p14:tracePt t="46788" x="1414463" y="4495800"/>
          <p14:tracePt t="46804" x="1409700" y="4495800"/>
          <p14:tracePt t="46821" x="1404938" y="4495800"/>
          <p14:tracePt t="46854" x="1409700" y="4491038"/>
          <p14:tracePt t="46871" x="1452563" y="4471988"/>
          <p14:tracePt t="46888" x="1547813" y="4457700"/>
          <p14:tracePt t="46904" x="1638300" y="4443413"/>
          <p14:tracePt t="46921" x="1809750" y="4438650"/>
          <p14:tracePt t="46938" x="1924050" y="4443413"/>
          <p14:tracePt t="46954" x="2005013" y="4457700"/>
          <p14:tracePt t="46971" x="2066925" y="4457700"/>
          <p14:tracePt t="46988" x="2114550" y="4471988"/>
          <p14:tracePt t="47004" x="2138363" y="4481513"/>
          <p14:tracePt t="47021" x="2152650" y="4491038"/>
          <p14:tracePt t="47038" x="2162175" y="4491038"/>
          <p14:tracePt t="47054" x="2166938" y="4491038"/>
          <p14:tracePt t="47071" x="2171700" y="4491038"/>
          <p14:tracePt t="47493" x="2152650" y="4491038"/>
          <p14:tracePt t="47501" x="2133600" y="4491038"/>
          <p14:tracePt t="47508" x="2119313" y="4491038"/>
          <p14:tracePt t="47521" x="2090738" y="4491038"/>
          <p14:tracePt t="47538" x="2052638" y="4491038"/>
          <p14:tracePt t="47554" x="2033588" y="4491038"/>
          <p14:tracePt t="47587" x="2009775" y="4491038"/>
          <p14:tracePt t="47621" x="1990725" y="4491038"/>
          <p14:tracePt t="47638" x="1985963" y="4491038"/>
          <p14:tracePt t="47654" x="1981200" y="4491038"/>
          <p14:tracePt t="47671" x="1952625" y="4491038"/>
          <p14:tracePt t="47687" x="1909763" y="4495800"/>
          <p14:tracePt t="47704" x="1852613" y="4500563"/>
          <p14:tracePt t="47721" x="1752600" y="4524375"/>
          <p14:tracePt t="47737" x="1690688" y="4533900"/>
          <p14:tracePt t="47754" x="1628775" y="4543425"/>
          <p14:tracePt t="47771" x="1585913" y="4543425"/>
          <p14:tracePt t="47787" x="1524000" y="4543425"/>
          <p14:tracePt t="47804" x="1490663" y="4533900"/>
          <p14:tracePt t="47821" x="1457325" y="4519613"/>
          <p14:tracePt t="47837" x="1428750" y="4500563"/>
          <p14:tracePt t="47854" x="1381125" y="4476750"/>
          <p14:tracePt t="47871" x="1357313" y="4452938"/>
          <p14:tracePt t="47887" x="1338263" y="4433888"/>
          <p14:tracePt t="47904" x="1319213" y="4410075"/>
          <p14:tracePt t="47921" x="1314450" y="4386263"/>
          <p14:tracePt t="47937" x="1309688" y="4362450"/>
          <p14:tracePt t="47954" x="1309688" y="4343400"/>
          <p14:tracePt t="47971" x="1347788" y="4291013"/>
          <p14:tracePt t="47987" x="1404938" y="4248150"/>
          <p14:tracePt t="48004" x="1519238" y="4224338"/>
          <p14:tracePt t="48021" x="1633538" y="4214813"/>
          <p14:tracePt t="48037" x="1814513" y="4229100"/>
          <p14:tracePt t="48054" x="1919288" y="4252913"/>
          <p14:tracePt t="48071" x="2005013" y="4276725"/>
          <p14:tracePt t="48088" x="2057400" y="4291013"/>
          <p14:tracePt t="48104" x="2105025" y="4314825"/>
          <p14:tracePt t="48121" x="2128838" y="4324350"/>
          <p14:tracePt t="48137" x="2138363" y="4333875"/>
          <p14:tracePt t="48154" x="2171700" y="4357688"/>
          <p14:tracePt t="48171" x="2190750" y="4376738"/>
          <p14:tracePt t="48187" x="2214563" y="4391025"/>
          <p14:tracePt t="48204" x="2238375" y="4395788"/>
          <p14:tracePt t="48221" x="2271713" y="4405313"/>
          <p14:tracePt t="48237" x="2281238" y="4405313"/>
          <p14:tracePt t="48254" x="2290763" y="4405313"/>
          <p14:tracePt t="48271" x="2295525" y="4405313"/>
          <p14:tracePt t="48288" x="2300288" y="4405313"/>
          <p14:tracePt t="48353" x="2300288" y="4410075"/>
          <p14:tracePt t="48360" x="2295525" y="4414838"/>
          <p14:tracePt t="48371" x="2286000" y="4414838"/>
          <p14:tracePt t="48388" x="2262188" y="4424363"/>
          <p14:tracePt t="48404" x="2205038" y="4414838"/>
          <p14:tracePt t="48421" x="2176463" y="4400550"/>
          <p14:tracePt t="48437" x="2152650" y="4381500"/>
          <p14:tracePt t="48454" x="2143125" y="4357688"/>
          <p14:tracePt t="48471" x="2138363" y="4310063"/>
          <p14:tracePt t="48487" x="2143125" y="4295775"/>
          <p14:tracePt t="48504" x="2152650" y="4286250"/>
          <p14:tracePt t="48522" x="2171700" y="4281488"/>
          <p14:tracePt t="48538" x="2185988" y="4281488"/>
          <p14:tracePt t="48554" x="2190750" y="4286250"/>
          <p14:tracePt t="48571" x="2195513" y="4295775"/>
          <p14:tracePt t="48589" x="2200275" y="4305300"/>
          <p14:tracePt t="48605" x="2200275" y="4310063"/>
          <p14:tracePt t="48621" x="2190750" y="4324350"/>
          <p14:tracePt t="48637" x="2166938" y="4348163"/>
          <p14:tracePt t="48654" x="2081213" y="4405313"/>
          <p14:tracePt t="48671" x="2019300" y="4433888"/>
          <p14:tracePt t="48687" x="1966913" y="4448175"/>
          <p14:tracePt t="48704" x="1924050" y="4457700"/>
          <p14:tracePt t="48721" x="1862138" y="4467225"/>
          <p14:tracePt t="48737" x="1824038" y="4467225"/>
          <p14:tracePt t="48754" x="1776413" y="4467225"/>
          <p14:tracePt t="48771" x="1700213" y="4467225"/>
          <p14:tracePt t="48788" x="1652588" y="4467225"/>
          <p14:tracePt t="48804" x="1600200" y="4467225"/>
          <p14:tracePt t="48821" x="1566863" y="4467225"/>
          <p14:tracePt t="48838" x="1519238" y="4467225"/>
          <p14:tracePt t="48854" x="1490663" y="4467225"/>
          <p14:tracePt t="48871" x="1476375" y="4467225"/>
          <p14:tracePt t="48888" x="1466850" y="4467225"/>
          <p14:tracePt t="48904" x="1457325" y="4467225"/>
          <p14:tracePt t="48921" x="1447800" y="4467225"/>
          <p14:tracePt t="48970" x="1452563" y="4467225"/>
          <p14:tracePt t="48978" x="1462088" y="4467225"/>
          <p14:tracePt t="48987" x="1481138" y="4462463"/>
          <p14:tracePt t="49004" x="1538288" y="4462463"/>
          <p14:tracePt t="49021" x="1652588" y="4462463"/>
          <p14:tracePt t="49038" x="1724025" y="4462463"/>
          <p14:tracePt t="49054" x="1790700" y="4462463"/>
          <p14:tracePt t="49071" x="1857375" y="4462463"/>
          <p14:tracePt t="49087" x="1962150" y="4467225"/>
          <p14:tracePt t="49104" x="2024063" y="4471988"/>
          <p14:tracePt t="49121" x="2066925" y="4481513"/>
          <p14:tracePt t="49137" x="2095500" y="4486275"/>
          <p14:tracePt t="49154" x="2124075" y="4486275"/>
          <p14:tracePt t="49171" x="2133600" y="4486275"/>
          <p14:tracePt t="49187" x="2138363" y="4486275"/>
          <p14:tracePt t="49227" x="2128838" y="4486275"/>
          <p14:tracePt t="49237" x="2100263" y="4491038"/>
          <p14:tracePt t="49254" x="2019300" y="4491038"/>
          <p14:tracePt t="49271" x="1862138" y="4500563"/>
          <p14:tracePt t="49287" x="1747838" y="4510088"/>
          <p14:tracePt t="49304" x="1657350" y="4514850"/>
          <p14:tracePt t="49321" x="1595438" y="4514850"/>
          <p14:tracePt t="49337" x="1543050" y="4514850"/>
          <p14:tracePt t="49354" x="1528763" y="4514850"/>
          <p14:tracePt t="49371" x="1519238" y="4514850"/>
          <p14:tracePt t="49389" x="1509713" y="4514850"/>
          <p14:tracePt t="49408" x="1504950" y="4514850"/>
          <p14:tracePt t="49421" x="1500188" y="4514850"/>
          <p14:tracePt t="49457" x="1500188" y="4510088"/>
          <p14:tracePt t="49471" x="1524000" y="4500563"/>
          <p14:tracePt t="49488" x="1604963" y="4471988"/>
          <p14:tracePt t="49504" x="1700213" y="4448175"/>
          <p14:tracePt t="49521" x="1838325" y="4438650"/>
          <p14:tracePt t="49538" x="1905000" y="4438650"/>
          <p14:tracePt t="49554" x="1947863" y="4438650"/>
          <p14:tracePt t="49571" x="1985963" y="4438650"/>
          <p14:tracePt t="49587" x="2005013" y="4438650"/>
          <p14:tracePt t="49604" x="2014538" y="4438650"/>
          <p14:tracePt t="49621" x="2019300" y="4438650"/>
          <p14:tracePt t="49637" x="2024063" y="4438650"/>
          <p14:tracePt t="49654" x="2033588" y="4438650"/>
          <p14:tracePt t="50646" x="2000250" y="4438650"/>
          <p14:tracePt t="50652" x="1957388" y="4438650"/>
          <p14:tracePt t="50659" x="1919288" y="4448175"/>
          <p14:tracePt t="50671" x="1895475" y="4452938"/>
          <p14:tracePt t="50687" x="1847850" y="4457700"/>
          <p14:tracePt t="50704" x="1795463" y="4457700"/>
          <p14:tracePt t="50737" x="1733550" y="4457700"/>
          <p14:tracePt t="50771" x="1657350" y="4457700"/>
          <p14:tracePt t="50787" x="1624013" y="4457700"/>
          <p14:tracePt t="50804" x="1585913" y="4457700"/>
          <p14:tracePt t="50821" x="1552575" y="4448175"/>
          <p14:tracePt t="50837" x="1543050" y="4438650"/>
          <p14:tracePt t="50854" x="1533525" y="4433888"/>
          <p14:tracePt t="50871" x="1524000" y="4429125"/>
          <p14:tracePt t="50887" x="1514475" y="4429125"/>
          <p14:tracePt t="50921" x="1514475" y="4405313"/>
          <p14:tracePt t="50937" x="1514475" y="4386263"/>
          <p14:tracePt t="50954" x="1557338" y="4305300"/>
          <p14:tracePt t="50971" x="1600200" y="4243388"/>
          <p14:tracePt t="50987" x="1647825" y="4205288"/>
          <p14:tracePt t="51004" x="1728788" y="4162425"/>
          <p14:tracePt t="51021" x="1781175" y="4157663"/>
          <p14:tracePt t="51037" x="1824038" y="4157663"/>
          <p14:tracePt t="51054" x="1852613" y="4157663"/>
          <p14:tracePt t="51071" x="1900238" y="4176713"/>
          <p14:tracePt t="51087" x="1924050" y="4186238"/>
          <p14:tracePt t="51104" x="1938338" y="4205288"/>
          <p14:tracePt t="51121" x="1957388" y="4219575"/>
          <p14:tracePt t="51137" x="1971675" y="4238625"/>
          <p14:tracePt t="51154" x="1981200" y="4257675"/>
          <p14:tracePt t="51171" x="1985963" y="4262438"/>
          <p14:tracePt t="51187" x="1990725" y="4271963"/>
          <p14:tracePt t="51204" x="1990725" y="4276725"/>
          <p14:tracePt t="51221" x="1990725" y="4286250"/>
          <p14:tracePt t="51237" x="1985963" y="4305300"/>
          <p14:tracePt t="51254" x="1933575" y="4357688"/>
          <p14:tracePt t="51271" x="1885950" y="4400550"/>
          <p14:tracePt t="51287" x="1838325" y="4433888"/>
          <p14:tracePt t="51304" x="1800225" y="4457700"/>
          <p14:tracePt t="51321" x="1752600" y="4476750"/>
          <p14:tracePt t="51337" x="1724025" y="4481513"/>
          <p14:tracePt t="51354" x="1695450" y="4481513"/>
          <p14:tracePt t="51371" x="1666875" y="4481513"/>
          <p14:tracePt t="51387" x="1633538" y="4467225"/>
          <p14:tracePt t="51404" x="1609725" y="4457700"/>
          <p14:tracePt t="51421" x="1595438" y="4438650"/>
          <p14:tracePt t="51437" x="1576388" y="4419600"/>
          <p14:tracePt t="51454" x="1566863" y="4414838"/>
          <p14:tracePt t="51471" x="1562100" y="4405313"/>
          <p14:tracePt t="51487" x="1552575" y="4400550"/>
          <p14:tracePt t="51504" x="1547813" y="4395788"/>
          <p14:tracePt t="51538" x="1547813" y="4386263"/>
          <p14:tracePt t="51556" x="1557338" y="4367213"/>
          <p14:tracePt t="51571" x="1595438" y="4348163"/>
          <p14:tracePt t="51588" x="1638300" y="4329113"/>
          <p14:tracePt t="51605" x="1700213" y="4310063"/>
          <p14:tracePt t="51622" x="1795463" y="4300538"/>
          <p14:tracePt t="51637" x="1857375" y="4300538"/>
          <p14:tracePt t="51655" x="1900238" y="4310063"/>
          <p14:tracePt t="51671" x="1938338" y="4314825"/>
          <p14:tracePt t="51689" x="1976438" y="4329113"/>
          <p14:tracePt t="51704" x="1985963" y="4333875"/>
          <p14:tracePt t="51721" x="1995488" y="4343400"/>
          <p14:tracePt t="51737" x="2000250" y="4343400"/>
          <p14:tracePt t="51754" x="2009775" y="4343400"/>
          <p14:tracePt t="51770" x="2014538" y="4348163"/>
          <p14:tracePt t="51787" x="2028825" y="4352925"/>
          <p14:tracePt t="51804" x="2043113" y="4362450"/>
          <p14:tracePt t="51821" x="2066925" y="4371975"/>
          <p14:tracePt t="51837" x="2071688" y="4371975"/>
          <p14:tracePt t="51854" x="2076450" y="4371975"/>
          <p14:tracePt t="51870" x="2085975" y="4371975"/>
          <p14:tracePt t="51940" x="2085975" y="4376738"/>
          <p14:tracePt t="51953" x="2066925" y="4381500"/>
          <p14:tracePt t="51971" x="2038350" y="4391025"/>
          <p14:tracePt t="51988" x="2019300" y="4400550"/>
          <p14:tracePt t="52004" x="2000250" y="4405313"/>
          <p14:tracePt t="52021" x="1990725" y="4405313"/>
          <p14:tracePt t="52276" x="1952625" y="4414838"/>
          <p14:tracePt t="52283" x="1905000" y="4433888"/>
          <p14:tracePt t="52291" x="1857375" y="4448175"/>
          <p14:tracePt t="52304" x="1776413" y="4471988"/>
          <p14:tracePt t="52321" x="1714500" y="4486275"/>
          <p14:tracePt t="52337" x="1662113" y="4491038"/>
          <p14:tracePt t="52354" x="1624013" y="4495800"/>
          <p14:tracePt t="52371" x="1566863" y="4495800"/>
          <p14:tracePt t="52387" x="1538288" y="4495800"/>
          <p14:tracePt t="52404" x="1509713" y="4495800"/>
          <p14:tracePt t="52420" x="1485900" y="4486275"/>
          <p14:tracePt t="52437" x="1457325" y="4462463"/>
          <p14:tracePt t="52454" x="1433513" y="4438650"/>
          <p14:tracePt t="52471" x="1414463" y="4400550"/>
          <p14:tracePt t="52488" x="1395413" y="4314825"/>
          <p14:tracePt t="52504" x="1395413" y="4271963"/>
          <p14:tracePt t="52521" x="1409700" y="4229100"/>
          <p14:tracePt t="52537" x="1433513" y="4191000"/>
          <p14:tracePt t="52554" x="1481138" y="4138613"/>
          <p14:tracePt t="52571" x="1538288" y="4114800"/>
          <p14:tracePt t="52587" x="1600200" y="4100513"/>
          <p14:tracePt t="52604" x="1681163" y="4090988"/>
          <p14:tracePt t="52621" x="1785938" y="4100513"/>
          <p14:tracePt t="52637" x="1828800" y="4114800"/>
          <p14:tracePt t="52654" x="1852613" y="4129088"/>
          <p14:tracePt t="52671" x="1881188" y="4148138"/>
          <p14:tracePt t="52687" x="1895475" y="4171950"/>
          <p14:tracePt t="52704" x="1905000" y="4219575"/>
          <p14:tracePt t="52721" x="1900238" y="4305300"/>
          <p14:tracePt t="52738" x="1876425" y="4391025"/>
          <p14:tracePt t="52754" x="1843088" y="4433888"/>
          <p14:tracePt t="52771" x="1795463" y="4471988"/>
          <p14:tracePt t="52787" x="1747838" y="4500563"/>
          <p14:tracePt t="52804" x="1676400" y="4524375"/>
          <p14:tracePt t="52821" x="1624013" y="4533900"/>
          <p14:tracePt t="52837" x="1576388" y="4529138"/>
          <p14:tracePt t="52854" x="1538288" y="4519613"/>
          <p14:tracePt t="52871" x="1485900" y="4457700"/>
          <p14:tracePt t="52887" x="1447800" y="4371975"/>
          <p14:tracePt t="52904" x="1433513" y="4286250"/>
          <p14:tracePt t="52921" x="1433513" y="4210050"/>
          <p14:tracePt t="52937" x="1452563" y="4181475"/>
          <p14:tracePt t="52954" x="1471613" y="4157663"/>
          <p14:tracePt t="52971" x="1495425" y="4138613"/>
          <p14:tracePt t="52987" x="1547813" y="4124325"/>
          <p14:tracePt t="53004" x="1590675" y="4129088"/>
          <p14:tracePt t="53020" x="1628775" y="4148138"/>
          <p14:tracePt t="53037" x="1666875" y="4176713"/>
          <p14:tracePt t="53039" x="1685925" y="4195763"/>
          <p14:tracePt t="53054" x="1724025" y="4262438"/>
          <p14:tracePt t="53071" x="1743075" y="4329113"/>
          <p14:tracePt t="53087" x="1752600" y="4371975"/>
          <p14:tracePt t="53104" x="1747838" y="4400550"/>
          <p14:tracePt t="53120" x="1733550" y="4424363"/>
          <p14:tracePt t="53137" x="1704975" y="4452938"/>
          <p14:tracePt t="53154" x="1666875" y="4476750"/>
          <p14:tracePt t="53171" x="1576388" y="4500563"/>
          <p14:tracePt t="53187" x="1528763" y="4500563"/>
          <p14:tracePt t="53204" x="1485900" y="4500563"/>
          <p14:tracePt t="53220" x="1457325" y="4491038"/>
          <p14:tracePt t="53237" x="1414463" y="4414838"/>
          <p14:tracePt t="53254" x="1400175" y="4319588"/>
          <p14:tracePt t="53270" x="1400175" y="4262438"/>
          <p14:tracePt t="53287" x="1404938" y="4219575"/>
          <p14:tracePt t="53304" x="1443038" y="4181475"/>
          <p14:tracePt t="53321" x="1471613" y="4157663"/>
          <p14:tracePt t="53337" x="1514475" y="4143375"/>
          <p14:tracePt t="53354" x="1600200" y="4138613"/>
          <p14:tracePt t="53370" x="1652588" y="4148138"/>
          <p14:tracePt t="53387" x="1695450" y="4167188"/>
          <p14:tracePt t="53404" x="1719263" y="4191000"/>
          <p14:tracePt t="53421" x="1757363" y="4248150"/>
          <p14:tracePt t="53437" x="1757363" y="4291013"/>
          <p14:tracePt t="53454" x="1752600" y="4324350"/>
          <p14:tracePt t="53471" x="1719263" y="4362450"/>
          <p14:tracePt t="53487" x="1633538" y="4414838"/>
          <p14:tracePt t="53504" x="1557338" y="4443413"/>
          <p14:tracePt t="53521" x="1476375" y="4457700"/>
          <p14:tracePt t="53537" x="1414463" y="4462463"/>
          <p14:tracePt t="53538" x="1390650" y="4462463"/>
          <p14:tracePt t="53554" x="1352550" y="4452938"/>
          <p14:tracePt t="53570" x="1323975" y="4419600"/>
          <p14:tracePt t="53587" x="1295400" y="4343400"/>
          <p14:tracePt t="53604" x="1276350" y="4229100"/>
          <p14:tracePt t="53620" x="1285875" y="4167188"/>
          <p14:tracePt t="53637" x="1309688" y="4110038"/>
          <p14:tracePt t="53654" x="1333500" y="4071938"/>
          <p14:tracePt t="53670" x="1381125" y="4043363"/>
          <p14:tracePt t="53687" x="1423988" y="4043363"/>
          <p14:tracePt t="53704" x="1462088" y="4052888"/>
          <p14:tracePt t="53720" x="1514475" y="4071938"/>
          <p14:tracePt t="53737" x="1581150" y="4133850"/>
          <p14:tracePt t="53754" x="1609725" y="4195763"/>
          <p14:tracePt t="53771" x="1624013" y="4248150"/>
          <p14:tracePt t="53787" x="1628775" y="4291013"/>
          <p14:tracePt t="53804" x="1614488" y="4338638"/>
          <p14:tracePt t="53821" x="1595438" y="4371975"/>
          <p14:tracePt t="53837" x="1566863" y="4391025"/>
          <p14:tracePt t="53854" x="1462088" y="4438650"/>
          <p14:tracePt t="53870" x="1390650" y="4452938"/>
          <p14:tracePt t="53887" x="1357313" y="4457700"/>
          <p14:tracePt t="53904" x="1328738" y="4457700"/>
          <p14:tracePt t="53920" x="1295400" y="4414838"/>
          <p14:tracePt t="53937" x="1281113" y="4343400"/>
          <p14:tracePt t="53954" x="1290638" y="4257675"/>
          <p14:tracePt t="53970" x="1314450" y="4195763"/>
          <p14:tracePt t="53987" x="1357313" y="4138613"/>
          <p14:tracePt t="54004" x="1414463" y="4105275"/>
          <p14:tracePt t="54020" x="1485900" y="4081463"/>
          <p14:tracePt t="54037" x="1557338" y="4071938"/>
          <p14:tracePt t="54039" x="1604963" y="4076700"/>
          <p14:tracePt t="54054" x="1685925" y="4090988"/>
          <p14:tracePt t="54070" x="1733550" y="4110038"/>
          <p14:tracePt t="54087" x="1771650" y="4133850"/>
          <p14:tracePt t="54104" x="1800225" y="4186238"/>
          <p14:tracePt t="54120" x="1809750" y="4214813"/>
          <p14:tracePt t="54137" x="1809750" y="4243388"/>
          <p14:tracePt t="54154" x="1809750" y="4276725"/>
          <p14:tracePt t="54170" x="1785938" y="4314825"/>
          <p14:tracePt t="54187" x="1771650" y="4338638"/>
          <p14:tracePt t="54204" x="1752600" y="4348163"/>
          <p14:tracePt t="54221" x="1743075" y="4362450"/>
          <p14:tracePt t="54237" x="1728788" y="4371975"/>
          <p14:tracePt t="54254" x="1724025" y="4376738"/>
          <p14:tracePt t="57225" x="1776413" y="4410075"/>
          <p14:tracePt t="57232" x="1847850" y="4467225"/>
          <p14:tracePt t="57240" x="1909763" y="4519613"/>
          <p14:tracePt t="57254" x="2052638" y="4610100"/>
          <p14:tracePt t="57270" x="2205038" y="4681538"/>
          <p14:tracePt t="57287" x="2347913" y="4752975"/>
          <p14:tracePt t="57321" x="2543175" y="4872038"/>
          <p14:tracePt t="57353" x="2590800" y="4933950"/>
          <p14:tracePt t="57370" x="2609850" y="4957763"/>
          <p14:tracePt t="57387" x="2619375" y="4976813"/>
          <p14:tracePt t="57403" x="2628900" y="4995863"/>
          <p14:tracePt t="57420" x="2633663" y="5010150"/>
          <p14:tracePt t="57437" x="2633663" y="5014913"/>
          <p14:tracePt t="57453" x="2633663" y="5024438"/>
          <p14:tracePt t="57548" x="2633663" y="5029200"/>
          <p14:tracePt t="57563" x="2638425" y="5033963"/>
          <p14:tracePt t="57570" x="2638425" y="5038725"/>
          <p14:tracePt t="57585" x="2638425" y="5043488"/>
          <p14:tracePt t="57621" x="2638425" y="5048250"/>
          <p14:tracePt t="57923" x="2686050" y="5043488"/>
          <p14:tracePt t="57930" x="2743200" y="5038725"/>
          <p14:tracePt t="57938" x="2828925" y="5038725"/>
          <p14:tracePt t="57953" x="2990850" y="5019675"/>
          <p14:tracePt t="57970" x="3100388" y="5019675"/>
          <p14:tracePt t="57987" x="3200400" y="5019675"/>
          <p14:tracePt t="58020" x="3400425" y="5029200"/>
          <p14:tracePt t="58053" x="3486150" y="5029200"/>
          <p14:tracePt t="58055" x="3495675" y="5029200"/>
          <p14:tracePt t="58070" x="3519488" y="5033963"/>
          <p14:tracePt t="58087" x="3538538" y="5043488"/>
          <p14:tracePt t="58103" x="3562350" y="5043488"/>
          <p14:tracePt t="58120" x="3586163" y="5043488"/>
          <p14:tracePt t="58137" x="3600450" y="5043488"/>
          <p14:tracePt t="58153" x="3609975" y="5043488"/>
          <p14:tracePt t="58170" x="3619500" y="5043488"/>
          <p14:tracePt t="58187" x="3629025" y="5043488"/>
          <p14:tracePt t="58203" x="3633788" y="5043488"/>
          <p14:tracePt t="58220" x="3638550" y="5043488"/>
          <p14:tracePt t="58312" x="3643313" y="5043488"/>
          <p14:tracePt t="58694" x="3638550" y="4914900"/>
          <p14:tracePt t="58701" x="3629025" y="4791075"/>
          <p14:tracePt t="58708" x="3629025" y="4672013"/>
          <p14:tracePt t="58721" x="3629025" y="4519613"/>
          <p14:tracePt t="58737" x="3648075" y="4248150"/>
          <p14:tracePt t="58754" x="3662363" y="4100513"/>
          <p14:tracePt t="58787" x="3676650" y="4033838"/>
          <p14:tracePt t="58820" x="3676650" y="4014788"/>
          <p14:tracePt t="58837" x="3676650" y="4005263"/>
          <p14:tracePt t="58853" x="3676650" y="4000500"/>
          <p14:tracePt t="58870" x="3676650" y="3995738"/>
          <p14:tracePt t="58887" x="3676650" y="3986213"/>
          <p14:tracePt t="58903" x="3681413" y="3976688"/>
          <p14:tracePt t="58920" x="3686175" y="3943350"/>
          <p14:tracePt t="58936" x="3700463" y="3881438"/>
          <p14:tracePt t="58953" x="3709988" y="3857625"/>
          <p14:tracePt t="58970" x="3714750" y="3843338"/>
          <p14:tracePt t="58987" x="3714750" y="3829050"/>
          <p14:tracePt t="59003" x="3714750" y="3824288"/>
          <p14:tracePt t="59020" x="3714750" y="3819525"/>
          <p14:tracePt t="59037" x="3714750" y="3810000"/>
          <p14:tracePt t="59156" x="3709988" y="3814763"/>
          <p14:tracePt t="59164" x="3705225" y="3824288"/>
          <p14:tracePt t="59171" x="3690938" y="3838575"/>
          <p14:tracePt t="59187" x="3667125" y="3876675"/>
          <p14:tracePt t="59203" x="3629025" y="3905250"/>
          <p14:tracePt t="59220" x="3576638" y="3929063"/>
          <p14:tracePt t="59237" x="3514725" y="3943350"/>
          <p14:tracePt t="59253" x="3490913" y="3933825"/>
          <p14:tracePt t="59270" x="3457575" y="3886200"/>
          <p14:tracePt t="59287" x="3433763" y="3814763"/>
          <p14:tracePt t="59303" x="3419475" y="3714750"/>
          <p14:tracePt t="59320" x="3424238" y="3633788"/>
          <p14:tracePt t="59337" x="3429000" y="3586163"/>
          <p14:tracePt t="59353" x="3443288" y="3552825"/>
          <p14:tracePt t="59370" x="3452813" y="3533775"/>
          <p14:tracePt t="59387" x="3462338" y="3529013"/>
          <p14:tracePt t="59403" x="3481388" y="3529013"/>
          <p14:tracePt t="59420" x="3505200" y="3543300"/>
          <p14:tracePt t="59437" x="3538538" y="3571875"/>
          <p14:tracePt t="59453" x="3557588" y="3609975"/>
          <p14:tracePt t="59470" x="3571875" y="3643313"/>
          <p14:tracePt t="59487" x="3581400" y="3690938"/>
          <p14:tracePt t="59503" x="3581400" y="3729038"/>
          <p14:tracePt t="59520" x="3581400" y="3762375"/>
          <p14:tracePt t="59536" x="3581400" y="3786188"/>
          <p14:tracePt t="59553" x="3571875" y="3814763"/>
          <p14:tracePt t="59570" x="3567113" y="3829050"/>
          <p14:tracePt t="59587" x="3567113" y="3833813"/>
          <p14:tracePt t="59603" x="3567113" y="3838575"/>
          <p14:tracePt t="59620" x="3567113" y="3848100"/>
          <p14:tracePt t="59986" x="3567113" y="3914775"/>
          <p14:tracePt t="59994" x="3576638" y="3995738"/>
          <p14:tracePt t="60003" x="3590925" y="4052888"/>
          <p14:tracePt t="60020" x="3609975" y="4176713"/>
          <p14:tracePt t="60037" x="3619500" y="4324350"/>
          <p14:tracePt t="60039" x="3619500" y="4381500"/>
          <p14:tracePt t="60053" x="3614738" y="4471988"/>
          <p14:tracePt t="60070" x="3609975" y="4533900"/>
          <p14:tracePt t="60103" x="3571875" y="4672013"/>
          <p14:tracePt t="60137" x="3509963" y="4824413"/>
          <p14:tracePt t="60153" x="3481388" y="4881563"/>
          <p14:tracePt t="60170" x="3438525" y="4938713"/>
          <p14:tracePt t="60187" x="3390900" y="4972050"/>
          <p14:tracePt t="60203" x="3281363" y="5010150"/>
          <p14:tracePt t="60220" x="3157538" y="5038725"/>
          <p14:tracePt t="60237" x="2986088" y="5053013"/>
          <p14:tracePt t="60253" x="2895600" y="5048250"/>
          <p14:tracePt t="60270" x="2824163" y="5043488"/>
          <p14:tracePt t="60287" x="2724150" y="5029200"/>
          <p14:tracePt t="60303" x="2690813" y="5024438"/>
          <p14:tracePt t="60320" x="2652713" y="5014913"/>
          <p14:tracePt t="60337" x="2633663" y="5014913"/>
          <p14:tracePt t="60353" x="2614613" y="5014913"/>
          <p14:tracePt t="60370" x="2609850" y="5014913"/>
          <p14:tracePt t="60386" x="2605088" y="5014913"/>
          <p14:tracePt t="60420" x="2619375" y="5014913"/>
          <p14:tracePt t="60436" x="2676525" y="5019675"/>
          <p14:tracePt t="60453" x="2824163" y="5033963"/>
          <p14:tracePt t="60470" x="3014663" y="5053013"/>
          <p14:tracePt t="60486" x="3271838" y="5072063"/>
          <p14:tracePt t="60503" x="3381375" y="5072063"/>
          <p14:tracePt t="60520" x="3486150" y="5067300"/>
          <p14:tracePt t="60537" x="3581400" y="5057775"/>
          <p14:tracePt t="60553" x="3609975" y="5057775"/>
          <p14:tracePt t="60570" x="3633788" y="5057775"/>
          <p14:tracePt t="60586" x="3643313" y="5057775"/>
          <p14:tracePt t="60603" x="3652838" y="5057775"/>
          <p14:tracePt t="60636" x="3657600" y="5057775"/>
          <p14:tracePt t="61044" x="3700463" y="5057775"/>
          <p14:tracePt t="61051" x="3757613" y="5038725"/>
          <p14:tracePt t="61058" x="3805238" y="5024438"/>
          <p14:tracePt t="61070" x="3867150" y="5005388"/>
          <p14:tracePt t="61087" x="3976688" y="4938713"/>
          <p14:tracePt t="61103" x="4148138" y="4824413"/>
          <p14:tracePt t="61120" x="4229100" y="4752975"/>
          <p14:tracePt t="61153" x="4424363" y="4548188"/>
          <p14:tracePt t="61186" x="4567238" y="4367213"/>
          <p14:tracePt t="61203" x="4619625" y="4314825"/>
          <p14:tracePt t="61220" x="4686300" y="4243388"/>
          <p14:tracePt t="61236" x="4738688" y="4195763"/>
          <p14:tracePt t="61253" x="4786313" y="4152900"/>
          <p14:tracePt t="61270" x="4833938" y="4076700"/>
          <p14:tracePt t="61286" x="4910138" y="3976688"/>
          <p14:tracePt t="61304" x="4933950" y="3938588"/>
          <p14:tracePt t="61321" x="4957763" y="3910013"/>
          <p14:tracePt t="61338" x="4991100" y="3871913"/>
          <p14:tracePt t="61354" x="5014913" y="3857625"/>
          <p14:tracePt t="61370" x="5024438" y="3843338"/>
          <p14:tracePt t="61388" x="5038725" y="3829050"/>
          <p14:tracePt t="61404" x="5048250" y="3819525"/>
          <p14:tracePt t="61421" x="5057775" y="3814763"/>
          <p14:tracePt t="61437" x="5062538" y="3810000"/>
          <p14:tracePt t="61454" x="5067300" y="3805238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Polymorphism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2771" name="내용 개체 틀 2"/>
          <p:cNvSpPr>
            <a:spLocks noGrp="1"/>
          </p:cNvSpPr>
          <p:nvPr>
            <p:ph idx="1"/>
          </p:nvPr>
        </p:nvSpPr>
        <p:spPr>
          <a:xfrm>
            <a:off x="357188" y="1214438"/>
            <a:ext cx="8543925" cy="909637"/>
          </a:xfrm>
        </p:spPr>
        <p:txBody>
          <a:bodyPr/>
          <a:lstStyle/>
          <a:p>
            <a:r>
              <a:rPr lang="en-US" altLang="ko-KR" sz="2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instanceof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operator can to used to determine the class of an object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42FDAB9-E948-4FFB-941D-C3DD03D4F3F1}" type="slidenum">
              <a:rPr lang="en-US" altLang="ko-KR" sz="100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ko-KR" sz="1000"/>
          </a:p>
        </p:txBody>
      </p:sp>
      <p:sp>
        <p:nvSpPr>
          <p:cNvPr id="32773" name="TextBox 4"/>
          <p:cNvSpPr txBox="1">
            <a:spLocks noChangeArrowheads="1"/>
          </p:cNvSpPr>
          <p:nvPr/>
        </p:nvSpPr>
        <p:spPr bwMode="auto">
          <a:xfrm>
            <a:off x="500063" y="1762125"/>
            <a:ext cx="8177212" cy="4524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7800" algn="l"/>
                <a:tab pos="450850" algn="l"/>
                <a:tab pos="712788" algn="l"/>
                <a:tab pos="98583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7800" algn="l"/>
                <a:tab pos="450850" algn="l"/>
                <a:tab pos="712788" algn="l"/>
                <a:tab pos="9858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177800" algn="l"/>
                <a:tab pos="450850" algn="l"/>
                <a:tab pos="712788" algn="l"/>
                <a:tab pos="9858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77800" algn="l"/>
                <a:tab pos="450850" algn="l"/>
                <a:tab pos="712788" algn="l"/>
                <a:tab pos="9858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77800" algn="l"/>
                <a:tab pos="450850" algn="l"/>
                <a:tab pos="712788" algn="l"/>
                <a:tab pos="9858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  <a:tab pos="450850" algn="l"/>
                <a:tab pos="712788" algn="l"/>
                <a:tab pos="9858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  <a:tab pos="450850" algn="l"/>
                <a:tab pos="712788" algn="l"/>
                <a:tab pos="9858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  <a:tab pos="450850" algn="l"/>
                <a:tab pos="712788" algn="l"/>
                <a:tab pos="9858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  <a:tab pos="450850" algn="l"/>
                <a:tab pos="712788" algn="l"/>
                <a:tab pos="9858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InstanceOfTest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main(String[]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Person p1 = new Person("Brown", 19, "Busan")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Person p2 = new Person("James", 20, "Masan") ;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Student s1 = new Student("Ford", 19, "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Kimhae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 "PNU")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Student s2 = new Student("Porter", 20, "Ulsan", "PNU")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Person[] list = {p1, p2, s1, s2}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for ( Person p: list 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("%s, %d, %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s%n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p.getName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p.getAge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p.getAddress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 ( p </a:t>
            </a:r>
            <a:r>
              <a:rPr lang="en-US" altLang="ko-KR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instanceof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Student 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	Student s = (Student) p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	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 School: %s, %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s%n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s.getSchoolName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s.getGrade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 useBgFill="1">
        <p:nvSpPr>
          <p:cNvPr id="32774" name="직사각형 5"/>
          <p:cNvSpPr>
            <a:spLocks noChangeArrowheads="1"/>
          </p:cNvSpPr>
          <p:nvPr/>
        </p:nvSpPr>
        <p:spPr bwMode="auto">
          <a:xfrm>
            <a:off x="6357938" y="1785938"/>
            <a:ext cx="2319337" cy="175418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Brown, 19, Busan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James, 20, Masan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Ford, 19, Kimhae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School: PNU, 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Porter, 20, Ulsan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School: PNU, 1</a:t>
            </a:r>
            <a:endParaRPr lang="ko-KR" altLang="en-US" sz="1800" b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634"/>
    </mc:Choice>
    <mc:Fallback xmlns="">
      <p:transition spd="slow" advTm="51634"/>
    </mc:Fallback>
  </mc:AlternateContent>
  <p:extLst>
    <p:ext uri="{3A86A75C-4F4B-4683-9AE1-C65F6400EC91}">
      <p14:laserTraceLst xmlns:p14="http://schemas.microsoft.com/office/powerpoint/2010/main">
        <p14:tracePtLst>
          <p14:tracePt t="699" x="5053013" y="3819525"/>
          <p14:tracePt t="706" x="5014913" y="3843338"/>
          <p14:tracePt t="713" x="4976813" y="3876675"/>
          <p14:tracePt t="724" x="4929188" y="3890963"/>
          <p14:tracePt t="741" x="4819650" y="3938588"/>
          <p14:tracePt t="757" x="4710113" y="3971925"/>
          <p14:tracePt t="790" x="4624388" y="3995738"/>
          <p14:tracePt t="824" x="4557713" y="4010025"/>
          <p14:tracePt t="840" x="4529138" y="4010025"/>
          <p14:tracePt t="857" x="4500563" y="4014788"/>
          <p14:tracePt t="874" x="4476750" y="4019550"/>
          <p14:tracePt t="890" x="4438650" y="4024313"/>
          <p14:tracePt t="907" x="4410075" y="4033838"/>
          <p14:tracePt t="924" x="4381500" y="4033838"/>
          <p14:tracePt t="940" x="4343400" y="4033838"/>
          <p14:tracePt t="957" x="4319588" y="4033838"/>
          <p14:tracePt t="974" x="4300538" y="4033838"/>
          <p14:tracePt t="990" x="4276725" y="4033838"/>
          <p14:tracePt t="1007" x="4214813" y="4024313"/>
          <p14:tracePt t="1024" x="4171950" y="4010025"/>
          <p14:tracePt t="1040" x="4129088" y="3990975"/>
          <p14:tracePt t="1057" x="4081463" y="3971925"/>
          <p14:tracePt t="1074" x="4043363" y="3962400"/>
          <p14:tracePt t="1090" x="4014788" y="3962400"/>
          <p14:tracePt t="1107" x="3986213" y="3962400"/>
          <p14:tracePt t="1124" x="3962400" y="3962400"/>
          <p14:tracePt t="1140" x="3943350" y="3962400"/>
          <p14:tracePt t="1157" x="3929063" y="3962400"/>
          <p14:tracePt t="2484" x="3924300" y="3967163"/>
          <p14:tracePt t="2492" x="3919538" y="3981450"/>
          <p14:tracePt t="2498" x="3905250" y="3990975"/>
          <p14:tracePt t="2507" x="3900488" y="4000500"/>
          <p14:tracePt t="2524" x="3881438" y="4024313"/>
          <p14:tracePt t="2540" x="3857625" y="4057650"/>
          <p14:tracePt t="2574" x="3795713" y="4167188"/>
          <p14:tracePt t="2607" x="3752850" y="4224338"/>
          <p14:tracePt t="2623" x="3729038" y="4262438"/>
          <p14:tracePt t="2640" x="3719513" y="4281488"/>
          <p14:tracePt t="2657" x="3709988" y="4300538"/>
          <p14:tracePt t="2674" x="3700463" y="4319588"/>
          <p14:tracePt t="2690" x="3690938" y="4329113"/>
          <p14:tracePt t="2707" x="3681413" y="4343400"/>
          <p14:tracePt t="2724" x="3671888" y="4357688"/>
          <p14:tracePt t="2740" x="3662363" y="4376738"/>
          <p14:tracePt t="2757" x="3652838" y="4386263"/>
          <p14:tracePt t="2774" x="3648075" y="4400550"/>
          <p14:tracePt t="2790" x="3643313" y="4414838"/>
          <p14:tracePt t="2807" x="3633788" y="4424363"/>
          <p14:tracePt t="2824" x="3629025" y="4429125"/>
          <p14:tracePt t="2840" x="3629025" y="4438650"/>
          <p14:tracePt t="3167" x="3624263" y="4448175"/>
          <p14:tracePt t="3175" x="3619500" y="4467225"/>
          <p14:tracePt t="3182" x="3605213" y="4486275"/>
          <p14:tracePt t="3190" x="3600450" y="4495800"/>
          <p14:tracePt t="3207" x="3590925" y="4510088"/>
          <p14:tracePt t="3224" x="3586163" y="4529138"/>
          <p14:tracePt t="3240" x="3576638" y="4538663"/>
          <p14:tracePt t="3274" x="3576638" y="4548188"/>
          <p14:tracePt t="3336" x="3576638" y="4552950"/>
          <p14:tracePt t="3586" x="3576638" y="4557713"/>
          <p14:tracePt t="3593" x="3576638" y="4562475"/>
          <p14:tracePt t="3607" x="3576638" y="4572000"/>
          <p14:tracePt t="3624" x="3571875" y="4576763"/>
          <p14:tracePt t="3640" x="3571875" y="4591050"/>
          <p14:tracePt t="3657" x="3571875" y="4600575"/>
          <p14:tracePt t="3673" x="3571875" y="4610100"/>
          <p14:tracePt t="3690" x="3571875" y="4614863"/>
          <p14:tracePt t="3707" x="3571875" y="4624388"/>
          <p14:tracePt t="3724" x="3571875" y="4633913"/>
          <p14:tracePt t="3740" x="3567113" y="4652963"/>
          <p14:tracePt t="3757" x="3562350" y="4667250"/>
          <p14:tracePt t="3773" x="3557588" y="4686300"/>
          <p14:tracePt t="3790" x="3557588" y="4710113"/>
          <p14:tracePt t="3807" x="3557588" y="4714875"/>
          <p14:tracePt t="3824" x="3557588" y="4719638"/>
          <p14:tracePt t="3840" x="3557588" y="4729163"/>
          <p14:tracePt t="3857" x="3557588" y="4733925"/>
          <p14:tracePt t="3874" x="3557588" y="4738688"/>
          <p14:tracePt t="8286" x="3490913" y="4772025"/>
          <p14:tracePt t="8293" x="3409950" y="4814888"/>
          <p14:tracePt t="8308" x="3328988" y="4862513"/>
          <p14:tracePt t="8323" x="3086100" y="4981575"/>
          <p14:tracePt t="8340" x="2933700" y="5033963"/>
          <p14:tracePt t="8357" x="2828925" y="5057775"/>
          <p14:tracePt t="8390" x="2690813" y="5057775"/>
          <p14:tracePt t="8423" x="2605088" y="5033963"/>
          <p14:tracePt t="8440" x="2538413" y="5005388"/>
          <p14:tracePt t="8456" x="2505075" y="4995863"/>
          <p14:tracePt t="8473" x="2452688" y="4976813"/>
          <p14:tracePt t="8490" x="2414588" y="4967288"/>
          <p14:tracePt t="8506" x="2338388" y="4957763"/>
          <p14:tracePt t="8523" x="2271713" y="4957763"/>
          <p14:tracePt t="8540" x="2200275" y="4967288"/>
          <p14:tracePt t="8556" x="2105025" y="4981575"/>
          <p14:tracePt t="8573" x="1976438" y="5010150"/>
          <p14:tracePt t="8590" x="1905000" y="5024438"/>
          <p14:tracePt t="8606" x="1824038" y="5033963"/>
          <p14:tracePt t="8623" x="1738313" y="5033963"/>
          <p14:tracePt t="8640" x="1695450" y="5019675"/>
          <p14:tracePt t="8656" x="1657350" y="5000625"/>
          <p14:tracePt t="8673" x="1619250" y="4976813"/>
          <p14:tracePt t="8690" x="1571625" y="4938713"/>
          <p14:tracePt t="8706" x="1538288" y="4914900"/>
          <p14:tracePt t="8723" x="1514475" y="4891088"/>
          <p14:tracePt t="8740" x="1490663" y="4867275"/>
          <p14:tracePt t="8756" x="1447800" y="4829175"/>
          <p14:tracePt t="8773" x="1423988" y="4800600"/>
          <p14:tracePt t="8790" x="1400175" y="4762500"/>
          <p14:tracePt t="8807" x="1376363" y="4714875"/>
          <p14:tracePt t="8823" x="1362075" y="4676775"/>
          <p14:tracePt t="8840" x="1357313" y="4648200"/>
          <p14:tracePt t="8857" x="1357313" y="4619625"/>
          <p14:tracePt t="8873" x="1357313" y="4586288"/>
          <p14:tracePt t="8890" x="1357313" y="4572000"/>
          <p14:tracePt t="8906" x="1357313" y="4562475"/>
          <p14:tracePt t="8923" x="1357313" y="4552950"/>
          <p14:tracePt t="8940" x="1357313" y="4543425"/>
          <p14:tracePt t="9020" x="1352550" y="4543425"/>
          <p14:tracePt t="9028" x="1347788" y="4562475"/>
          <p14:tracePt t="9040" x="1343025" y="4586288"/>
          <p14:tracePt t="9056" x="1309688" y="4719638"/>
          <p14:tracePt t="9073" x="1295400" y="4791075"/>
          <p14:tracePt t="9090" x="1281113" y="4833938"/>
          <p14:tracePt t="9106" x="1281113" y="4876800"/>
          <p14:tracePt t="9123" x="1281113" y="4967288"/>
          <p14:tracePt t="9140" x="1295400" y="5062538"/>
          <p14:tracePt t="9156" x="1309688" y="5167313"/>
          <p14:tracePt t="9173" x="1323975" y="5229225"/>
          <p14:tracePt t="9190" x="1343025" y="5291138"/>
          <p14:tracePt t="9206" x="1347788" y="5329238"/>
          <p14:tracePt t="9223" x="1362075" y="5372100"/>
          <p14:tracePt t="9240" x="1376363" y="5438775"/>
          <p14:tracePt t="9256" x="1381125" y="5467350"/>
          <p14:tracePt t="9273" x="1381125" y="5491163"/>
          <p14:tracePt t="9290" x="1381125" y="5500688"/>
          <p14:tracePt t="9306" x="1381125" y="5505450"/>
          <p14:tracePt t="9340" x="1381125" y="5486400"/>
          <p14:tracePt t="9356" x="1381125" y="5434013"/>
          <p14:tracePt t="9373" x="1385888" y="5200650"/>
          <p14:tracePt t="9390" x="1385888" y="5014913"/>
          <p14:tracePt t="9406" x="1385888" y="4891088"/>
          <p14:tracePt t="9423" x="1381125" y="4767263"/>
          <p14:tracePt t="9440" x="1381125" y="4691063"/>
          <p14:tracePt t="9456" x="1381125" y="4676775"/>
          <p14:tracePt t="9473" x="1381125" y="4672013"/>
          <p14:tracePt t="9506" x="1381125" y="4700588"/>
          <p14:tracePt t="9523" x="1381125" y="4772025"/>
          <p14:tracePt t="9540" x="1381125" y="4986338"/>
          <p14:tracePt t="9556" x="1390650" y="5195888"/>
          <p14:tracePt t="9574" x="1390650" y="5343525"/>
          <p14:tracePt t="9590" x="1400175" y="5500688"/>
          <p14:tracePt t="9606" x="1400175" y="5591175"/>
          <p14:tracePt t="9623" x="1400175" y="5657850"/>
          <p14:tracePt t="9639" x="1400175" y="5676900"/>
          <p14:tracePt t="9656" x="1400175" y="5686425"/>
          <p14:tracePt t="9673" x="1400175" y="5695950"/>
          <p14:tracePt t="9690" x="1400175" y="5705475"/>
          <p14:tracePt t="9733" x="1404938" y="5691188"/>
          <p14:tracePt t="9740" x="1414463" y="5638800"/>
          <p14:tracePt t="9756" x="1457325" y="5467350"/>
          <p14:tracePt t="9773" x="1533525" y="5205413"/>
          <p14:tracePt t="9790" x="1633538" y="4905375"/>
          <p14:tracePt t="9806" x="1724025" y="4776788"/>
          <p14:tracePt t="9823" x="1790700" y="4724400"/>
          <p14:tracePt t="9840" x="1866900" y="4681538"/>
          <p14:tracePt t="9856" x="1938338" y="4667250"/>
          <p14:tracePt t="9873" x="2057400" y="4676775"/>
          <p14:tracePt t="9890" x="2109788" y="4691063"/>
          <p14:tracePt t="9906" x="2152650" y="4705350"/>
          <p14:tracePt t="9923" x="2209800" y="4729163"/>
          <p14:tracePt t="9940" x="2238375" y="4748213"/>
          <p14:tracePt t="9956" x="2266950" y="4767263"/>
          <p14:tracePt t="9973" x="2290763" y="4781550"/>
          <p14:tracePt t="9990" x="2314575" y="4805363"/>
          <p14:tracePt t="10006" x="2328863" y="4819650"/>
          <p14:tracePt t="10023" x="2343150" y="4838700"/>
          <p14:tracePt t="10040" x="2357438" y="4852988"/>
          <p14:tracePt t="10056" x="2390775" y="4886325"/>
          <p14:tracePt t="10073" x="2419350" y="4905375"/>
          <p14:tracePt t="10090" x="2443163" y="4924425"/>
          <p14:tracePt t="10106" x="2457450" y="4933950"/>
          <p14:tracePt t="10123" x="2466975" y="4943475"/>
          <p14:tracePt t="10139" x="2476500" y="4943475"/>
          <p14:tracePt t="10156" x="2481263" y="4943475"/>
          <p14:tracePt t="10394" x="2533650" y="4943475"/>
          <p14:tracePt t="10401" x="2590800" y="4938713"/>
          <p14:tracePt t="10408" x="2647950" y="4929188"/>
          <p14:tracePt t="10423" x="2781300" y="4929188"/>
          <p14:tracePt t="10440" x="2928938" y="4943475"/>
          <p14:tracePt t="10456" x="3062288" y="4943475"/>
          <p14:tracePt t="10473" x="3143250" y="4953000"/>
          <p14:tracePt t="10489" x="3243263" y="4972050"/>
          <p14:tracePt t="10506" x="3314700" y="4976813"/>
          <p14:tracePt t="10523" x="3371850" y="4986338"/>
          <p14:tracePt t="10540" x="3433763" y="4991100"/>
          <p14:tracePt t="10556" x="3505200" y="5005388"/>
          <p14:tracePt t="10573" x="3548063" y="5010150"/>
          <p14:tracePt t="10589" x="3581400" y="5024438"/>
          <p14:tracePt t="10606" x="3643313" y="5024438"/>
          <p14:tracePt t="10623" x="3681413" y="5024438"/>
          <p14:tracePt t="10640" x="3719513" y="5024438"/>
          <p14:tracePt t="10656" x="3748088" y="5024438"/>
          <p14:tracePt t="10673" x="3795713" y="5014913"/>
          <p14:tracePt t="10690" x="3833813" y="5005388"/>
          <p14:tracePt t="10706" x="3857625" y="4995863"/>
          <p14:tracePt t="10723" x="3876675" y="4995863"/>
          <p14:tracePt t="10739" x="3905250" y="4995863"/>
          <p14:tracePt t="10756" x="3919538" y="4995863"/>
          <p14:tracePt t="10773" x="3924300" y="4995863"/>
          <p14:tracePt t="10790" x="3929063" y="4995863"/>
          <p14:tracePt t="10806" x="3938588" y="4995863"/>
          <p14:tracePt t="11415" x="3867150" y="5000625"/>
          <p14:tracePt t="11422" x="3767138" y="5010150"/>
          <p14:tracePt t="11429" x="3652838" y="5019675"/>
          <p14:tracePt t="11456" x="3409950" y="5029200"/>
          <p14:tracePt t="11489" x="3081338" y="5000625"/>
          <p14:tracePt t="11506" x="3009900" y="4991100"/>
          <p14:tracePt t="11523" x="2967038" y="4986338"/>
          <p14:tracePt t="11539" x="2905125" y="4972050"/>
          <p14:tracePt t="11556" x="2867025" y="4957763"/>
          <p14:tracePt t="11573" x="2819400" y="4957763"/>
          <p14:tracePt t="11589" x="2767013" y="4957763"/>
          <p14:tracePt t="11606" x="2690813" y="4967288"/>
          <p14:tracePt t="11623" x="2671763" y="4972050"/>
          <p14:tracePt t="11640" x="2647950" y="4981575"/>
          <p14:tracePt t="11656" x="2643188" y="4981575"/>
          <p14:tracePt t="11673" x="2638425" y="4981575"/>
          <p14:tracePt t="11689" x="2643188" y="4981575"/>
          <p14:tracePt t="11706" x="2681288" y="4981575"/>
          <p14:tracePt t="11723" x="2805113" y="4976813"/>
          <p14:tracePt t="11739" x="2914650" y="4967288"/>
          <p14:tracePt t="11756" x="3038475" y="4962525"/>
          <p14:tracePt t="11773" x="3152775" y="4962525"/>
          <p14:tracePt t="11790" x="3286125" y="4962525"/>
          <p14:tracePt t="11806" x="3348038" y="4962525"/>
          <p14:tracePt t="11824" x="3405188" y="4962525"/>
          <p14:tracePt t="11840" x="3443288" y="4962525"/>
          <p14:tracePt t="11841" x="3467100" y="4953000"/>
          <p14:tracePt t="11856" x="3495675" y="4953000"/>
          <p14:tracePt t="11873" x="3524250" y="4943475"/>
          <p14:tracePt t="11889" x="3552825" y="4938713"/>
          <p14:tracePt t="11906" x="3595688" y="4924425"/>
          <p14:tracePt t="11923" x="3614738" y="4919663"/>
          <p14:tracePt t="11939" x="3638550" y="4905375"/>
          <p14:tracePt t="11956" x="3662363" y="4900613"/>
          <p14:tracePt t="11973" x="3695700" y="4895850"/>
          <p14:tracePt t="11989" x="3714750" y="4886325"/>
          <p14:tracePt t="12006" x="3738563" y="4881563"/>
          <p14:tracePt t="12023" x="3762375" y="4872038"/>
          <p14:tracePt t="12039" x="3790950" y="4872038"/>
          <p14:tracePt t="12056" x="3814763" y="4867275"/>
          <p14:tracePt t="12073" x="3838575" y="4867275"/>
          <p14:tracePt t="12090" x="3867150" y="4867275"/>
          <p14:tracePt t="12106" x="3905250" y="4867275"/>
          <p14:tracePt t="12124" x="3929063" y="4881563"/>
          <p14:tracePt t="12139" x="3943350" y="4891088"/>
          <p14:tracePt t="12157" x="3962400" y="4905375"/>
          <p14:tracePt t="12174" x="3971925" y="4924425"/>
          <p14:tracePt t="12190" x="3976688" y="4933950"/>
          <p14:tracePt t="12206" x="3976688" y="4953000"/>
          <p14:tracePt t="12223" x="3976688" y="4986338"/>
          <p14:tracePt t="12240" x="3962400" y="5000625"/>
          <p14:tracePt t="12256" x="3933825" y="5024438"/>
          <p14:tracePt t="12273" x="3895725" y="5053013"/>
          <p14:tracePt t="12290" x="3833813" y="5081588"/>
          <p14:tracePt t="12306" x="3790950" y="5081588"/>
          <p14:tracePt t="12323" x="3762375" y="5081588"/>
          <p14:tracePt t="12340" x="3719513" y="5053013"/>
          <p14:tracePt t="12356" x="3690938" y="4995863"/>
          <p14:tracePt t="12373" x="3671888" y="4933950"/>
          <p14:tracePt t="12389" x="3671888" y="4891088"/>
          <p14:tracePt t="12406" x="3671888" y="4852988"/>
          <p14:tracePt t="12423" x="3676650" y="4838700"/>
          <p14:tracePt t="12439" x="3686175" y="4819650"/>
          <p14:tracePt t="12457" x="3700463" y="4805363"/>
          <p14:tracePt t="12473" x="3748088" y="4795838"/>
          <p14:tracePt t="12489" x="3776663" y="4795838"/>
          <p14:tracePt t="12506" x="3814763" y="4805363"/>
          <p14:tracePt t="12523" x="3838575" y="4824413"/>
          <p14:tracePt t="12539" x="3871913" y="4848225"/>
          <p14:tracePt t="12556" x="3895725" y="4876800"/>
          <p14:tracePt t="12573" x="3910013" y="4910138"/>
          <p14:tracePt t="12590" x="3914775" y="4948238"/>
          <p14:tracePt t="12606" x="3914775" y="4967288"/>
          <p14:tracePt t="12623" x="3914775" y="4991100"/>
          <p14:tracePt t="12640" x="3910013" y="5005388"/>
          <p14:tracePt t="12656" x="3881438" y="5038725"/>
          <p14:tracePt t="12673" x="3857625" y="5057775"/>
          <p14:tracePt t="12689" x="3833813" y="5076825"/>
          <p14:tracePt t="12706" x="3810000" y="5081588"/>
          <p14:tracePt t="12723" x="3786188" y="5086350"/>
          <p14:tracePt t="12740" x="3771900" y="5081588"/>
          <p14:tracePt t="12756" x="3762375" y="5072063"/>
          <p14:tracePt t="12773" x="3743325" y="5024438"/>
          <p14:tracePt t="12789" x="3733800" y="4972050"/>
          <p14:tracePt t="12806" x="3733800" y="4938713"/>
          <p14:tracePt t="12823" x="3738563" y="4900613"/>
          <p14:tracePt t="12840" x="3748088" y="4867275"/>
          <p14:tracePt t="12856" x="3762375" y="4857750"/>
          <p14:tracePt t="12873" x="3771900" y="4852988"/>
          <p14:tracePt t="12889" x="3795713" y="4848225"/>
          <p14:tracePt t="12906" x="3819525" y="4848225"/>
          <p14:tracePt t="12923" x="3833813" y="4852988"/>
          <p14:tracePt t="12939" x="3852863" y="4876800"/>
          <p14:tracePt t="12956" x="3867150" y="4910138"/>
          <p14:tracePt t="12973" x="3871913" y="4967288"/>
          <p14:tracePt t="12989" x="3871913" y="4995863"/>
          <p14:tracePt t="13006" x="3862388" y="5024438"/>
          <p14:tracePt t="13023" x="3852863" y="5057775"/>
          <p14:tracePt t="13039" x="3848100" y="5072063"/>
          <p14:tracePt t="13056" x="3843338" y="5076825"/>
          <p14:tracePt t="13073" x="3843338" y="5081588"/>
          <p14:tracePt t="13089" x="3843338" y="5091113"/>
          <p14:tracePt t="13123" x="3843338" y="5095875"/>
          <p14:tracePt t="13163" x="3843338" y="5100638"/>
          <p14:tracePt t="13405" x="3795713" y="5105400"/>
          <p14:tracePt t="13412" x="3729038" y="5114925"/>
          <p14:tracePt t="13423" x="3686175" y="5114925"/>
          <p14:tracePt t="13456" x="3509963" y="5124450"/>
          <p14:tracePt t="13489" x="3395663" y="5138738"/>
          <p14:tracePt t="13506" x="3343275" y="5138738"/>
          <p14:tracePt t="13523" x="3290888" y="5133975"/>
          <p14:tracePt t="13540" x="3262313" y="5124450"/>
          <p14:tracePt t="13556" x="3243263" y="5119688"/>
          <p14:tracePt t="13573" x="3228975" y="5114925"/>
          <p14:tracePt t="13589" x="3209925" y="5105400"/>
          <p14:tracePt t="13606" x="3200400" y="5095875"/>
          <p14:tracePt t="13623" x="3195638" y="5091113"/>
          <p14:tracePt t="13640" x="3181350" y="5081588"/>
          <p14:tracePt t="13656" x="3176588" y="5076825"/>
          <p14:tracePt t="13673" x="3171825" y="5072063"/>
          <p14:tracePt t="13690" x="3162300" y="5062538"/>
          <p14:tracePt t="13706" x="3152775" y="5053013"/>
          <p14:tracePt t="13723" x="3148013" y="5048250"/>
          <p14:tracePt t="13739" x="3143250" y="5043488"/>
          <p14:tracePt t="13756" x="3133725" y="5033963"/>
          <p14:tracePt t="13773" x="3124200" y="5024438"/>
          <p14:tracePt t="13789" x="3119438" y="5024438"/>
          <p14:tracePt t="13806" x="3114675" y="5024438"/>
          <p14:tracePt t="13853" x="3109913" y="5024438"/>
          <p14:tracePt t="14801" x="3105150" y="5024438"/>
          <p14:tracePt t="14831" x="3100388" y="5024438"/>
          <p14:tracePt t="14874" x="3095625" y="5024438"/>
          <p14:tracePt t="14882" x="3090863" y="5024438"/>
          <p14:tracePt t="14906" x="3076575" y="5024438"/>
          <p14:tracePt t="14923" x="3057525" y="5029200"/>
          <p14:tracePt t="14939" x="3028950" y="5043488"/>
          <p14:tracePt t="14956" x="2971800" y="5072063"/>
          <p14:tracePt t="14973" x="2933700" y="5091113"/>
          <p14:tracePt t="14989" x="2905125" y="5110163"/>
          <p14:tracePt t="15006" x="2857500" y="5133975"/>
          <p14:tracePt t="15023" x="2833688" y="5153025"/>
          <p14:tracePt t="15039" x="2809875" y="5162550"/>
          <p14:tracePt t="15056" x="2800350" y="5176838"/>
          <p14:tracePt t="15073" x="2776538" y="5200650"/>
          <p14:tracePt t="15089" x="2762250" y="5205413"/>
          <p14:tracePt t="15106" x="2747963" y="5214938"/>
          <p14:tracePt t="15123" x="2738438" y="5219700"/>
          <p14:tracePt t="15139" x="2719388" y="5229225"/>
          <p14:tracePt t="15156" x="2705100" y="5233988"/>
          <p14:tracePt t="15173" x="2686050" y="5243513"/>
          <p14:tracePt t="15189" x="2652713" y="5257800"/>
          <p14:tracePt t="15206" x="2633663" y="5257800"/>
          <p14:tracePt t="15222" x="2609850" y="5257800"/>
          <p14:tracePt t="15239" x="2590800" y="5257800"/>
          <p14:tracePt t="15256" x="2571750" y="5257800"/>
          <p14:tracePt t="15273" x="2562225" y="5253038"/>
          <p14:tracePt t="15289" x="2552700" y="5248275"/>
          <p14:tracePt t="15306" x="2543175" y="5243513"/>
          <p14:tracePt t="15323" x="2533650" y="5233988"/>
          <p14:tracePt t="15339" x="2528888" y="5224463"/>
          <p14:tracePt t="15356" x="2524125" y="5219700"/>
          <p14:tracePt t="15373" x="2524125" y="5214938"/>
          <p14:tracePt t="15389" x="2524125" y="5191125"/>
          <p14:tracePt t="15406" x="2533650" y="5167313"/>
          <p14:tracePt t="15423" x="2552700" y="5148263"/>
          <p14:tracePt t="15439" x="2586038" y="5110163"/>
          <p14:tracePt t="15456" x="2609850" y="5086350"/>
          <p14:tracePt t="15473" x="2643188" y="5067300"/>
          <p14:tracePt t="15489" x="2662238" y="5062538"/>
          <p14:tracePt t="15506" x="2695575" y="5057775"/>
          <p14:tracePt t="15522" x="2709863" y="5057775"/>
          <p14:tracePt t="15539" x="2728913" y="5057775"/>
          <p14:tracePt t="15556" x="2743200" y="5057775"/>
          <p14:tracePt t="15573" x="2752725" y="5057775"/>
          <p14:tracePt t="15589" x="2757488" y="5057775"/>
          <p14:tracePt t="15660" x="2752725" y="5057775"/>
          <p14:tracePt t="15667" x="2743200" y="5053013"/>
          <p14:tracePt t="15675" x="2728913" y="5053013"/>
          <p14:tracePt t="15690" x="2686050" y="5048250"/>
          <p14:tracePt t="15706" x="2643188" y="5048250"/>
          <p14:tracePt t="15723" x="2609850" y="5048250"/>
          <p14:tracePt t="15739" x="2581275" y="5048250"/>
          <p14:tracePt t="15756" x="2566988" y="5048250"/>
          <p14:tracePt t="15773" x="2562225" y="5048250"/>
          <p14:tracePt t="15789" x="2552700" y="5048250"/>
          <p14:tracePt t="15806" x="2547938" y="5048250"/>
          <p14:tracePt t="16013" x="2562225" y="5048250"/>
          <p14:tracePt t="16020" x="2595563" y="5048250"/>
          <p14:tracePt t="16027" x="2624138" y="5038725"/>
          <p14:tracePt t="16039" x="2647950" y="5038725"/>
          <p14:tracePt t="16056" x="2686050" y="5033963"/>
          <p14:tracePt t="16073" x="2724150" y="5033963"/>
          <p14:tracePt t="16089" x="2733675" y="5033963"/>
          <p14:tracePt t="16106" x="2743200" y="5033963"/>
          <p14:tracePt t="16123" x="2752725" y="5033963"/>
          <p14:tracePt t="16139" x="2762250" y="5033963"/>
          <p14:tracePt t="16373" x="2757488" y="5033963"/>
          <p14:tracePt t="16380" x="2738438" y="5033963"/>
          <p14:tracePt t="16389" x="2728913" y="5038725"/>
          <p14:tracePt t="16406" x="2709863" y="5038725"/>
          <p14:tracePt t="16422" x="2695575" y="5038725"/>
          <p14:tracePt t="16439" x="2681288" y="5038725"/>
          <p14:tracePt t="16456" x="2667000" y="5038725"/>
          <p14:tracePt t="16473" x="2652713" y="5038725"/>
          <p14:tracePt t="16489" x="2643188" y="5038725"/>
          <p14:tracePt t="16506" x="2624138" y="5038725"/>
          <p14:tracePt t="16523" x="2600325" y="5033963"/>
          <p14:tracePt t="16540" x="2581275" y="5029200"/>
          <p14:tracePt t="16556" x="2547938" y="5024438"/>
          <p14:tracePt t="16573" x="2524125" y="5014913"/>
          <p14:tracePt t="16589" x="2505075" y="5014913"/>
          <p14:tracePt t="16606" x="2481263" y="5010150"/>
          <p14:tracePt t="16623" x="2462213" y="5010150"/>
          <p14:tracePt t="16639" x="2452688" y="5010150"/>
          <p14:tracePt t="16656" x="2447925" y="5010150"/>
          <p14:tracePt t="16672" x="2443163" y="5010150"/>
          <p14:tracePt t="16689" x="2433638" y="5010150"/>
          <p14:tracePt t="16706" x="2424113" y="5005388"/>
          <p14:tracePt t="16722" x="2414588" y="5005388"/>
          <p14:tracePt t="16739" x="2400300" y="5005388"/>
          <p14:tracePt t="16756" x="2395538" y="5005388"/>
          <p14:tracePt t="16772" x="2386013" y="5005388"/>
          <p14:tracePt t="16789" x="2381250" y="5005388"/>
          <p14:tracePt t="16806" x="2371725" y="5005388"/>
          <p14:tracePt t="16822" x="2366963" y="5005388"/>
          <p14:tracePt t="16839" x="2357438" y="5005388"/>
          <p14:tracePt t="17342" x="2357438" y="4905375"/>
          <p14:tracePt t="17350" x="2357438" y="4767263"/>
          <p14:tracePt t="17358" x="2362200" y="4667250"/>
          <p14:tracePt t="17373" x="2386013" y="4519613"/>
          <p14:tracePt t="17389" x="2414588" y="4391025"/>
          <p14:tracePt t="17406" x="2447925" y="4252913"/>
          <p14:tracePt t="17423" x="2486025" y="4133850"/>
          <p14:tracePt t="17456" x="2509838" y="4071938"/>
          <p14:tracePt t="17489" x="2528888" y="4019550"/>
          <p14:tracePt t="17506" x="2533650" y="3995738"/>
          <p14:tracePt t="17523" x="2543175" y="3971925"/>
          <p14:tracePt t="17539" x="2552700" y="3929063"/>
          <p14:tracePt t="17556" x="2562225" y="3862388"/>
          <p14:tracePt t="17573" x="2566988" y="3833813"/>
          <p14:tracePt t="17589" x="2581275" y="3810000"/>
          <p14:tracePt t="17606" x="2590800" y="3781425"/>
          <p14:tracePt t="17622" x="2595563" y="3762375"/>
          <p14:tracePt t="17639" x="2600325" y="3752850"/>
          <p14:tracePt t="17656" x="2609850" y="3733800"/>
          <p14:tracePt t="17672" x="2619375" y="3719513"/>
          <p14:tracePt t="17689" x="2619375" y="3714750"/>
          <p14:tracePt t="17706" x="2619375" y="3709988"/>
          <p14:tracePt t="17797" x="2614613" y="3729038"/>
          <p14:tracePt t="17805" x="2600325" y="3748088"/>
          <p14:tracePt t="17812" x="2581275" y="3767138"/>
          <p14:tracePt t="17822" x="2562225" y="3795713"/>
          <p14:tracePt t="17839" x="2528888" y="3824288"/>
          <p14:tracePt t="17843" x="2509838" y="3838575"/>
          <p14:tracePt t="17856" x="2466975" y="3857625"/>
          <p14:tracePt t="17872" x="2414588" y="3871913"/>
          <p14:tracePt t="17889" x="2371725" y="3867150"/>
          <p14:tracePt t="17906" x="2328863" y="3848100"/>
          <p14:tracePt t="17922" x="2271713" y="3800475"/>
          <p14:tracePt t="17939" x="2238375" y="3762375"/>
          <p14:tracePt t="17956" x="2209800" y="3724275"/>
          <p14:tracePt t="17972" x="2181225" y="3676650"/>
          <p14:tracePt t="17989" x="2166938" y="3548063"/>
          <p14:tracePt t="18006" x="2166938" y="3476625"/>
          <p14:tracePt t="18022" x="2166938" y="3429000"/>
          <p14:tracePt t="18039" x="2185988" y="3381375"/>
          <p14:tracePt t="18056" x="2205038" y="3362325"/>
          <p14:tracePt t="18072" x="2224088" y="3352800"/>
          <p14:tracePt t="18089" x="2266950" y="3338513"/>
          <p14:tracePt t="18106" x="2343150" y="3333750"/>
          <p14:tracePt t="18122" x="2390775" y="3362325"/>
          <p14:tracePt t="18139" x="2443163" y="3419475"/>
          <p14:tracePt t="18156" x="2486025" y="3486150"/>
          <p14:tracePt t="18172" x="2519363" y="3543300"/>
          <p14:tracePt t="18189" x="2528888" y="3571875"/>
          <p14:tracePt t="18206" x="2533650" y="3595688"/>
          <p14:tracePt t="18222" x="2533650" y="3609975"/>
          <p14:tracePt t="18239" x="2533650" y="3629025"/>
          <p14:tracePt t="18256" x="2533650" y="3633788"/>
          <p14:tracePt t="18272" x="2533650" y="3643313"/>
          <p14:tracePt t="18289" x="2543175" y="3652838"/>
          <p14:tracePt t="18306" x="2557463" y="3657600"/>
          <p14:tracePt t="18322" x="2595563" y="3667125"/>
          <p14:tracePt t="18339" x="2657475" y="3671888"/>
          <p14:tracePt t="18356" x="2747963" y="3671888"/>
          <p14:tracePt t="18372" x="2800350" y="3671888"/>
          <p14:tracePt t="18389" x="2843213" y="3671888"/>
          <p14:tracePt t="18406" x="2876550" y="3671888"/>
          <p14:tracePt t="18422" x="2914650" y="3662363"/>
          <p14:tracePt t="18439" x="2933700" y="3662363"/>
          <p14:tracePt t="18456" x="2947988" y="3662363"/>
          <p14:tracePt t="18472" x="2962275" y="3662363"/>
          <p14:tracePt t="18489" x="2995613" y="3667125"/>
          <p14:tracePt t="18506" x="3009900" y="3676650"/>
          <p14:tracePt t="18522" x="3033713" y="3681413"/>
          <p14:tracePt t="18539" x="3052763" y="3700463"/>
          <p14:tracePt t="18556" x="3057525" y="3719513"/>
          <p14:tracePt t="18572" x="3062288" y="3738563"/>
          <p14:tracePt t="18589" x="3062288" y="3762375"/>
          <p14:tracePt t="18606" x="3057525" y="3795713"/>
          <p14:tracePt t="18622" x="3038475" y="3819525"/>
          <p14:tracePt t="18639" x="3014663" y="3833813"/>
          <p14:tracePt t="18656" x="2986088" y="3838575"/>
          <p14:tracePt t="18672" x="2952750" y="3838575"/>
          <p14:tracePt t="18689" x="2928938" y="3814763"/>
          <p14:tracePt t="18706" x="2890838" y="3757613"/>
          <p14:tracePt t="18722" x="2862263" y="3671888"/>
          <p14:tracePt t="18739" x="2847975" y="3619500"/>
          <p14:tracePt t="18756" x="2847975" y="3576638"/>
          <p14:tracePt t="18772" x="2847975" y="3548063"/>
          <p14:tracePt t="18789" x="2852738" y="3524250"/>
          <p14:tracePt t="18806" x="2862263" y="3514725"/>
          <p14:tracePt t="18822" x="2871788" y="3514725"/>
          <p14:tracePt t="18839" x="2881313" y="3514725"/>
          <p14:tracePt t="18840" x="2890838" y="3514725"/>
          <p14:tracePt t="18856" x="2900363" y="3519488"/>
          <p14:tracePt t="18872" x="2919413" y="3543300"/>
          <p14:tracePt t="18889" x="2928938" y="3581400"/>
          <p14:tracePt t="18906" x="2943225" y="3643313"/>
          <p14:tracePt t="18922" x="2943225" y="3671888"/>
          <p14:tracePt t="18939" x="2943225" y="3686175"/>
          <p14:tracePt t="18956" x="2943225" y="3695700"/>
          <p14:tracePt t="18972" x="2943225" y="3705225"/>
          <p14:tracePt t="18989" x="2943225" y="3709988"/>
          <p14:tracePt t="19006" x="2943225" y="3714750"/>
          <p14:tracePt t="20985" x="2943225" y="3719513"/>
          <p14:tracePt t="20992" x="2938463" y="3724275"/>
          <p14:tracePt t="21005" x="2928938" y="3733800"/>
          <p14:tracePt t="21022" x="2905125" y="3752850"/>
          <p14:tracePt t="21039" x="2886075" y="3767138"/>
          <p14:tracePt t="21056" x="2852738" y="3781425"/>
          <p14:tracePt t="21072" x="2819400" y="3795713"/>
          <p14:tracePt t="21105" x="2681288" y="3800475"/>
          <p14:tracePt t="21139" x="2524125" y="3762375"/>
          <p14:tracePt t="21155" x="2486025" y="3752850"/>
          <p14:tracePt t="21172" x="2457450" y="3748088"/>
          <p14:tracePt t="21189" x="2443163" y="3748088"/>
          <p14:tracePt t="21205" x="2428875" y="3748088"/>
          <p14:tracePt t="21222" x="2424113" y="3748088"/>
          <p14:tracePt t="21239" x="2419350" y="3748088"/>
          <p14:tracePt t="21286" x="2424113" y="3748088"/>
          <p14:tracePt t="21293" x="2428875" y="3748088"/>
          <p14:tracePt t="21305" x="2438400" y="3743325"/>
          <p14:tracePt t="21322" x="2481263" y="3733800"/>
          <p14:tracePt t="21339" x="2576513" y="3719513"/>
          <p14:tracePt t="21355" x="2628900" y="3719513"/>
          <p14:tracePt t="21372" x="2662238" y="3719513"/>
          <p14:tracePt t="21389" x="2700338" y="3719513"/>
          <p14:tracePt t="21405" x="2719388" y="3719513"/>
          <p14:tracePt t="21422" x="2733675" y="3719513"/>
          <p14:tracePt t="21439" x="2738438" y="3719513"/>
          <p14:tracePt t="21455" x="2747963" y="3719513"/>
          <p14:tracePt t="21472" x="2752725" y="3719513"/>
          <p14:tracePt t="21507" x="2757488" y="3719513"/>
          <p14:tracePt t="21522" x="2762250" y="3719513"/>
          <p14:tracePt t="21539" x="2767013" y="3719513"/>
          <p14:tracePt t="21555" x="2776538" y="3729038"/>
          <p14:tracePt t="21572" x="2786063" y="3738563"/>
          <p14:tracePt t="21589" x="2790825" y="3743325"/>
          <p14:tracePt t="21605" x="2795588" y="3748088"/>
          <p14:tracePt t="21622" x="2805113" y="3757613"/>
          <p14:tracePt t="21639" x="2814638" y="3786188"/>
          <p14:tracePt t="21655" x="2819400" y="3800475"/>
          <p14:tracePt t="21672" x="2824163" y="3814763"/>
          <p14:tracePt t="21689" x="2833688" y="3824288"/>
          <p14:tracePt t="21705" x="2838450" y="3833813"/>
          <p14:tracePt t="21722" x="2838450" y="3838575"/>
          <p14:tracePt t="21739" x="2838450" y="3843338"/>
          <p14:tracePt t="22050" x="2857500" y="3895725"/>
          <p14:tracePt t="22058" x="2895600" y="3976688"/>
          <p14:tracePt t="22072" x="2952750" y="4086225"/>
          <p14:tracePt t="22089" x="3000375" y="4176713"/>
          <p14:tracePt t="22105" x="3071813" y="4305300"/>
          <p14:tracePt t="22122" x="3143250" y="4481513"/>
          <p14:tracePt t="22139" x="3228975" y="4638675"/>
          <p14:tracePt t="22155" x="3286125" y="4729163"/>
          <p14:tracePt t="22172" x="3333750" y="4829175"/>
          <p14:tracePt t="22189" x="3371850" y="4895850"/>
          <p14:tracePt t="22205" x="3395663" y="4957763"/>
          <p14:tracePt t="22222" x="3414713" y="4986338"/>
          <p14:tracePt t="22239" x="3424238" y="5010150"/>
          <p14:tracePt t="22255" x="3433763" y="5029200"/>
          <p14:tracePt t="22272" x="3438525" y="5038725"/>
          <p14:tracePt t="22289" x="3448050" y="5043488"/>
          <p14:tracePt t="22305" x="3452813" y="5048250"/>
          <p14:tracePt t="22322" x="3471863" y="5057775"/>
          <p14:tracePt t="22339" x="3495675" y="5057775"/>
          <p14:tracePt t="22355" x="3529013" y="5067300"/>
          <p14:tracePt t="22372" x="3571875" y="5067300"/>
          <p14:tracePt t="22389" x="3648075" y="5067300"/>
          <p14:tracePt t="22405" x="3690938" y="5067300"/>
          <p14:tracePt t="22422" x="3719513" y="5062538"/>
          <p14:tracePt t="22439" x="3752850" y="5053013"/>
          <p14:tracePt t="22455" x="3762375" y="5048250"/>
          <p14:tracePt t="22472" x="3776663" y="5048250"/>
          <p14:tracePt t="22489" x="3781425" y="5048250"/>
          <p14:tracePt t="22505" x="3790950" y="5043488"/>
          <p14:tracePt t="22522" x="3800475" y="5043488"/>
          <p14:tracePt t="22539" x="3805238" y="5043488"/>
          <p14:tracePt t="22555" x="3810000" y="5043488"/>
          <p14:tracePt t="22667" x="3805238" y="5043488"/>
          <p14:tracePt t="22674" x="3795713" y="5048250"/>
          <p14:tracePt t="22682" x="3767138" y="5057775"/>
          <p14:tracePt t="22689" x="3743325" y="5062538"/>
          <p14:tracePt t="22705" x="3667125" y="5086350"/>
          <p14:tracePt t="22722" x="3586163" y="5105400"/>
          <p14:tracePt t="22739" x="3481388" y="5124450"/>
          <p14:tracePt t="22756" x="3319463" y="5138738"/>
          <p14:tracePt t="22772" x="3228975" y="5138738"/>
          <p14:tracePt t="22789" x="3157538" y="5129213"/>
          <p14:tracePt t="22805" x="3105150" y="5114925"/>
          <p14:tracePt t="22822" x="3043238" y="5091113"/>
          <p14:tracePt t="22839" x="3000375" y="5076825"/>
          <p14:tracePt t="22855" x="2947988" y="5057775"/>
          <p14:tracePt t="22872" x="2871788" y="5038725"/>
          <p14:tracePt t="22889" x="2762250" y="5014913"/>
          <p14:tracePt t="22905" x="2690813" y="4991100"/>
          <p14:tracePt t="22922" x="2628900" y="4981575"/>
          <p14:tracePt t="22939" x="2557463" y="4967288"/>
          <p14:tracePt t="22955" x="2524125" y="4953000"/>
          <p14:tracePt t="22972" x="2500313" y="4948238"/>
          <p14:tracePt t="22989" x="2486025" y="4943475"/>
          <p14:tracePt t="23005" x="2476500" y="4933950"/>
          <p14:tracePt t="23022" x="2471738" y="4933950"/>
          <p14:tracePt t="23039" x="2462213" y="4933950"/>
          <p14:tracePt t="23055" x="2457450" y="4933950"/>
          <p14:tracePt t="23130" x="2452688" y="4933950"/>
          <p14:tracePt t="23879" x="2447925" y="4933950"/>
          <p14:tracePt t="23886" x="2443163" y="4938713"/>
          <p14:tracePt t="23894" x="2438400" y="4943475"/>
          <p14:tracePt t="23905" x="2433638" y="4948238"/>
          <p14:tracePt t="23922" x="2428875" y="4953000"/>
          <p14:tracePt t="23939" x="2424113" y="4953000"/>
          <p14:tracePt t="23972" x="2419350" y="4953000"/>
          <p14:tracePt t="24005" x="2414588" y="4953000"/>
          <p14:tracePt t="24063" x="2414588" y="4948238"/>
          <p14:tracePt t="24070" x="2414588" y="4943475"/>
          <p14:tracePt t="24077" x="2419350" y="4933950"/>
          <p14:tracePt t="24088" x="2424113" y="4929188"/>
          <p14:tracePt t="24105" x="2438400" y="4910138"/>
          <p14:tracePt t="24122" x="2471738" y="4900613"/>
          <p14:tracePt t="24138" x="2481263" y="4900613"/>
          <p14:tracePt t="24155" x="2490788" y="4900613"/>
          <p14:tracePt t="24172" x="2500313" y="4900613"/>
          <p14:tracePt t="24189" x="2509838" y="4900613"/>
          <p14:tracePt t="24541" x="2514600" y="4900613"/>
          <p14:tracePt t="24547" x="2524125" y="4900613"/>
          <p14:tracePt t="24556" x="2528888" y="4900613"/>
          <p14:tracePt t="24572" x="2533650" y="4900613"/>
          <p14:tracePt t="24589" x="2543175" y="4900613"/>
          <p14:tracePt t="24687" x="2547938" y="4900613"/>
          <p14:tracePt t="24694" x="2552700" y="4900613"/>
          <p14:tracePt t="24705" x="2562225" y="4905375"/>
          <p14:tracePt t="24722" x="2600325" y="4914900"/>
          <p14:tracePt t="24740" x="2762250" y="4953000"/>
          <p14:tracePt t="24756" x="2900363" y="4986338"/>
          <p14:tracePt t="24772" x="3105150" y="5024438"/>
          <p14:tracePt t="24789" x="3357563" y="5062538"/>
          <p14:tracePt t="24805" x="3805238" y="5129213"/>
          <p14:tracePt t="24822" x="4086225" y="5181600"/>
          <p14:tracePt t="24839" x="4338638" y="5219700"/>
          <p14:tracePt t="24855" x="4610100" y="5238750"/>
          <p14:tracePt t="24872" x="4724400" y="5253038"/>
          <p14:tracePt t="24888" x="4814888" y="5262563"/>
          <p14:tracePt t="24905" x="4857750" y="5267325"/>
          <p14:tracePt t="24922" x="4872038" y="5267325"/>
          <p14:tracePt t="25107" x="4962525" y="5243513"/>
          <p14:tracePt t="25113" x="5072063" y="5214938"/>
          <p14:tracePt t="25122" x="5162550" y="5186363"/>
          <p14:tracePt t="25138" x="5357813" y="5153025"/>
          <p14:tracePt t="25155" x="5538788" y="5114925"/>
          <p14:tracePt t="25172" x="5715000" y="5114925"/>
          <p14:tracePt t="25189" x="5800725" y="5124450"/>
          <p14:tracePt t="25205" x="5853113" y="5148263"/>
          <p14:tracePt t="25222" x="5891213" y="5162550"/>
          <p14:tracePt t="25239" x="5938838" y="5200650"/>
          <p14:tracePt t="25255" x="5967413" y="5224463"/>
          <p14:tracePt t="25272" x="6005513" y="5238750"/>
          <p14:tracePt t="25289" x="6048375" y="5267325"/>
          <p14:tracePt t="25305" x="6072188" y="5286375"/>
          <p14:tracePt t="25322" x="6086475" y="5291138"/>
          <p14:tracePt t="25338" x="6096000" y="5295900"/>
          <p14:tracePt t="25355" x="6105525" y="5305425"/>
          <p14:tracePt t="25372" x="6110288" y="5314950"/>
          <p14:tracePt t="25389" x="6115050" y="5319713"/>
          <p14:tracePt t="25405" x="6115050" y="5329238"/>
          <p14:tracePt t="25422" x="6105525" y="5343525"/>
          <p14:tracePt t="25438" x="6057900" y="5362575"/>
          <p14:tracePt t="25456" x="5962650" y="5386388"/>
          <p14:tracePt t="25472" x="5853113" y="5395913"/>
          <p14:tracePt t="25488" x="5719763" y="5353050"/>
          <p14:tracePt t="25505" x="5638800" y="5281613"/>
          <p14:tracePt t="25522" x="5567363" y="5167313"/>
          <p14:tracePt t="25539" x="5524500" y="5076825"/>
          <p14:tracePt t="25555" x="5524500" y="5024438"/>
          <p14:tracePt t="25572" x="5543550" y="4991100"/>
          <p14:tracePt t="25589" x="5586413" y="4957763"/>
          <p14:tracePt t="25605" x="5672138" y="4929188"/>
          <p14:tracePt t="25622" x="5753100" y="4933950"/>
          <p14:tracePt t="25639" x="5838825" y="4962525"/>
          <p14:tracePt t="25655" x="5919788" y="5019675"/>
          <p14:tracePt t="25672" x="5995988" y="5114925"/>
          <p14:tracePt t="25689" x="6024563" y="5172075"/>
          <p14:tracePt t="25705" x="6034088" y="5210175"/>
          <p14:tracePt t="25722" x="6034088" y="5253038"/>
          <p14:tracePt t="25738" x="6034088" y="5272088"/>
          <p14:tracePt t="25755" x="6024563" y="5286375"/>
          <p14:tracePt t="25772" x="6005513" y="5295900"/>
          <p14:tracePt t="25788" x="5991225" y="5300663"/>
          <p14:tracePt t="25980" x="6076950" y="5300663"/>
          <p14:tracePt t="25987" x="6196013" y="5300663"/>
          <p14:tracePt t="25994" x="6329363" y="5300663"/>
          <p14:tracePt t="26005" x="6438900" y="5300663"/>
          <p14:tracePt t="26022" x="6662738" y="5295900"/>
          <p14:tracePt t="26038" x="7005638" y="5295900"/>
          <p14:tracePt t="26055" x="7181850" y="5295900"/>
          <p14:tracePt t="26072" x="7334250" y="5295900"/>
          <p14:tracePt t="26088" x="7472363" y="5286375"/>
          <p14:tracePt t="26105" x="7586663" y="5272088"/>
          <p14:tracePt t="26122" x="7634288" y="5253038"/>
          <p14:tracePt t="26139" x="7677150" y="5243513"/>
          <p14:tracePt t="26156" x="7734300" y="5229225"/>
          <p14:tracePt t="26172" x="7762875" y="5224463"/>
          <p14:tracePt t="26189" x="7781925" y="5214938"/>
          <p14:tracePt t="26205" x="7805738" y="5214938"/>
          <p14:tracePt t="26222" x="7815263" y="5214938"/>
          <p14:tracePt t="26238" x="7824788" y="5214938"/>
          <p14:tracePt t="26255" x="7824788" y="5224463"/>
          <p14:tracePt t="26272" x="7824788" y="5243513"/>
          <p14:tracePt t="26288" x="7820025" y="5267325"/>
          <p14:tracePt t="26305" x="7800975" y="5276850"/>
          <p14:tracePt t="26322" x="7786688" y="5286375"/>
          <p14:tracePt t="26338" x="7762875" y="5305425"/>
          <p14:tracePt t="26340" x="7739063" y="5319713"/>
          <p14:tracePt t="26355" x="7686675" y="5329238"/>
          <p14:tracePt t="26372" x="7615238" y="5338763"/>
          <p14:tracePt t="26388" x="7553325" y="5324475"/>
          <p14:tracePt t="26405" x="7481888" y="5243513"/>
          <p14:tracePt t="26422" x="7443788" y="5148263"/>
          <p14:tracePt t="26439" x="7443788" y="5057775"/>
          <p14:tracePt t="26455" x="7453313" y="4995863"/>
          <p14:tracePt t="26472" x="7510463" y="4919663"/>
          <p14:tracePt t="26488" x="7562850" y="4891088"/>
          <p14:tracePt t="26505" x="7615238" y="4891088"/>
          <p14:tracePt t="26522" x="7667625" y="4914900"/>
          <p14:tracePt t="26538" x="7739063" y="5000625"/>
          <p14:tracePt t="26555" x="7762875" y="5086350"/>
          <p14:tracePt t="26572" x="7772400" y="5191125"/>
          <p14:tracePt t="26588" x="7762875" y="5238750"/>
          <p14:tracePt t="26605" x="7753350" y="5295900"/>
          <p14:tracePt t="26622" x="7739063" y="5319713"/>
          <p14:tracePt t="26638" x="7734300" y="5334000"/>
          <p14:tracePt t="26655" x="7729538" y="5343525"/>
          <p14:tracePt t="26672" x="7729538" y="5348288"/>
          <p14:tracePt t="26688" x="7729538" y="5353050"/>
          <p14:tracePt t="26744" x="7729538" y="5357813"/>
          <p14:tracePt t="26979" x="7639050" y="5362575"/>
          <p14:tracePt t="26986" x="7481888" y="5386388"/>
          <p14:tracePt t="26993" x="7358063" y="5395913"/>
          <p14:tracePt t="27005" x="7248525" y="5414963"/>
          <p14:tracePt t="27022" x="7015163" y="5429250"/>
          <p14:tracePt t="27038" x="6738938" y="5438775"/>
          <p14:tracePt t="27055" x="6615113" y="5438775"/>
          <p14:tracePt t="27072" x="6510338" y="5438775"/>
          <p14:tracePt t="27088" x="6405563" y="5414963"/>
          <p14:tracePt t="27105" x="6367463" y="5410200"/>
          <p14:tracePt t="27122" x="6329363" y="5395913"/>
          <p14:tracePt t="27138" x="6296025" y="5386388"/>
          <p14:tracePt t="27155" x="6238875" y="5362575"/>
          <p14:tracePt t="27172" x="6196013" y="5348288"/>
          <p14:tracePt t="27189" x="6143625" y="5334000"/>
          <p14:tracePt t="27205" x="6081713" y="5319713"/>
          <p14:tracePt t="27222" x="5962650" y="5305425"/>
          <p14:tracePt t="27238" x="5886450" y="5305425"/>
          <p14:tracePt t="27255" x="5815013" y="5305425"/>
          <p14:tracePt t="27272" x="5734050" y="5305425"/>
          <p14:tracePt t="27288" x="5691188" y="5305425"/>
          <p14:tracePt t="27305" x="5648325" y="5305425"/>
          <p14:tracePt t="27322" x="5610225" y="5305425"/>
          <p14:tracePt t="27338" x="5567363" y="5305425"/>
          <p14:tracePt t="27355" x="5543550" y="5305425"/>
          <p14:tracePt t="27372" x="5524500" y="5305425"/>
          <p14:tracePt t="27388" x="5510213" y="5305425"/>
          <p14:tracePt t="27405" x="5486400" y="5305425"/>
          <p14:tracePt t="27640" x="5457825" y="5305425"/>
          <p14:tracePt t="27647" x="5424488" y="5310188"/>
          <p14:tracePt t="27655" x="5386388" y="5314950"/>
          <p14:tracePt t="27672" x="5357813" y="5314950"/>
          <p14:tracePt t="27688" x="5343525" y="5314950"/>
          <p14:tracePt t="27706" x="5334000" y="5314950"/>
          <p14:tracePt t="27738" x="5329238" y="5314950"/>
          <p14:tracePt t="27809" x="5334000" y="5314950"/>
          <p14:tracePt t="27816" x="5353050" y="5314950"/>
          <p14:tracePt t="27824" x="5372100" y="5314950"/>
          <p14:tracePt t="27838" x="5419725" y="5314950"/>
          <p14:tracePt t="27855" x="5472113" y="5314950"/>
          <p14:tracePt t="27872" x="5538788" y="5314950"/>
          <p14:tracePt t="27888" x="5619750" y="5305425"/>
          <p14:tracePt t="27905" x="5757863" y="5281613"/>
          <p14:tracePt t="27922" x="5838825" y="5281613"/>
          <p14:tracePt t="27938" x="5886450" y="5281613"/>
          <p14:tracePt t="27955" x="5981700" y="5281613"/>
          <p14:tracePt t="27971" x="6048375" y="5281613"/>
          <p14:tracePt t="27988" x="6119813" y="5286375"/>
          <p14:tracePt t="28005" x="6191250" y="5300663"/>
          <p14:tracePt t="28022" x="6286500" y="5305425"/>
          <p14:tracePt t="28038" x="6338888" y="5314950"/>
          <p14:tracePt t="28055" x="6396038" y="5319713"/>
          <p14:tracePt t="28072" x="6457950" y="5329238"/>
          <p14:tracePt t="28088" x="6548438" y="5329238"/>
          <p14:tracePt t="28105" x="6615113" y="5329238"/>
          <p14:tracePt t="28122" x="6667500" y="5334000"/>
          <p14:tracePt t="28138" x="6705600" y="5338763"/>
          <p14:tracePt t="28155" x="6762750" y="5338763"/>
          <p14:tracePt t="28172" x="6800850" y="5343525"/>
          <p14:tracePt t="28188" x="6838950" y="5353050"/>
          <p14:tracePt t="28205" x="6881813" y="5353050"/>
          <p14:tracePt t="28222" x="6910388" y="5353050"/>
          <p14:tracePt t="28238" x="6948488" y="5353050"/>
          <p14:tracePt t="28255" x="6967538" y="5353050"/>
          <p14:tracePt t="28272" x="6996113" y="5353050"/>
          <p14:tracePt t="28288" x="7010400" y="5353050"/>
          <p14:tracePt t="28305" x="7019925" y="5353050"/>
          <p14:tracePt t="28322" x="7024688" y="5353050"/>
          <p14:tracePt t="28338" x="7034213" y="5353050"/>
          <p14:tracePt t="28355" x="7038975" y="5353050"/>
          <p14:tracePt t="28412" x="7019925" y="5357813"/>
          <p14:tracePt t="28419" x="6996113" y="5362575"/>
          <p14:tracePt t="28426" x="6958013" y="5376863"/>
          <p14:tracePt t="28438" x="6900863" y="5386388"/>
          <p14:tracePt t="28455" x="6672263" y="5419725"/>
          <p14:tracePt t="28471" x="6486525" y="5429250"/>
          <p14:tracePt t="28488" x="6329363" y="5429250"/>
          <p14:tracePt t="28505" x="6196013" y="5429250"/>
          <p14:tracePt t="28521" x="5995988" y="5429250"/>
          <p14:tracePt t="28538" x="5905500" y="5429250"/>
          <p14:tracePt t="28555" x="5834063" y="5429250"/>
          <p14:tracePt t="28571" x="5776913" y="5429250"/>
          <p14:tracePt t="28588" x="5695950" y="5429250"/>
          <p14:tracePt t="28605" x="5643563" y="5429250"/>
          <p14:tracePt t="28622" x="5591175" y="5443538"/>
          <p14:tracePt t="28638" x="5514975" y="5457825"/>
          <p14:tracePt t="28655" x="5472113" y="5462588"/>
          <p14:tracePt t="28671" x="5429250" y="5467350"/>
          <p14:tracePt t="28688" x="5376863" y="5491163"/>
          <p14:tracePt t="28705" x="5300663" y="5510213"/>
          <p14:tracePt t="28721" x="5262563" y="5514975"/>
          <p14:tracePt t="28739" x="5243513" y="5514975"/>
          <p14:tracePt t="28755" x="5219700" y="5514975"/>
          <p14:tracePt t="28772" x="5210175" y="5514975"/>
          <p14:tracePt t="28788" x="5200650" y="5514975"/>
          <p14:tracePt t="28805" x="5195888" y="5514975"/>
          <p14:tracePt t="28838" x="5219700" y="5510213"/>
          <p14:tracePt t="28855" x="5291138" y="5500688"/>
          <p14:tracePt t="28872" x="5438775" y="5486400"/>
          <p14:tracePt t="28888" x="5715000" y="5467350"/>
          <p14:tracePt t="28905" x="5891213" y="5457825"/>
          <p14:tracePt t="28921" x="6081713" y="5448300"/>
          <p14:tracePt t="28938" x="6248400" y="5429250"/>
          <p14:tracePt t="28955" x="6453188" y="5429250"/>
          <p14:tracePt t="28972" x="6562725" y="5429250"/>
          <p14:tracePt t="28988" x="6677025" y="5434013"/>
          <p14:tracePt t="29005" x="6757988" y="5443538"/>
          <p14:tracePt t="29021" x="6862763" y="5457825"/>
          <p14:tracePt t="29038" x="6924675" y="5457825"/>
          <p14:tracePt t="29055" x="6981825" y="5457825"/>
          <p14:tracePt t="29072" x="7048500" y="5457825"/>
          <p14:tracePt t="29088" x="7086600" y="5457825"/>
          <p14:tracePt t="29105" x="7119938" y="5448300"/>
          <p14:tracePt t="29122" x="7143750" y="5448300"/>
          <p14:tracePt t="29138" x="7162800" y="5448300"/>
          <p14:tracePt t="29155" x="7172325" y="5448300"/>
          <p14:tracePt t="29171" x="7181850" y="5448300"/>
          <p14:tracePt t="29190" x="7186613" y="5448300"/>
          <p14:tracePt t="29205" x="7191375" y="5448300"/>
          <p14:tracePt t="30256" x="7134225" y="5472113"/>
          <p14:tracePt t="30264" x="7034213" y="5500688"/>
          <p14:tracePt t="30272" x="6872288" y="5534025"/>
          <p14:tracePt t="30288" x="6510338" y="5576888"/>
          <p14:tracePt t="30305" x="6162675" y="5591175"/>
          <p14:tracePt t="30322" x="5643563" y="5562600"/>
          <p14:tracePt t="30338" x="5319713" y="5519738"/>
          <p14:tracePt t="30372" x="4857750" y="5400675"/>
          <p14:tracePt t="30405" x="4605338" y="5291138"/>
          <p14:tracePt t="30422" x="4519613" y="5243513"/>
          <p14:tracePt t="30438" x="4343400" y="5172075"/>
          <p14:tracePt t="30455" x="4214813" y="5148263"/>
          <p14:tracePt t="30472" x="4110038" y="5124450"/>
          <p14:tracePt t="30488" x="4024313" y="5100638"/>
          <p14:tracePt t="30505" x="3962400" y="5081588"/>
          <p14:tracePt t="30521" x="3948113" y="5076825"/>
          <p14:tracePt t="30538" x="3938588" y="5072063"/>
          <p14:tracePt t="30812" x="3929063" y="5072063"/>
          <p14:tracePt t="30820" x="3924300" y="5067300"/>
          <p14:tracePt t="30827" x="3919538" y="5062538"/>
          <p14:tracePt t="30838" x="3914775" y="5062538"/>
          <p14:tracePt t="30855" x="3910013" y="5062538"/>
          <p14:tracePt t="30871" x="3900488" y="5062538"/>
          <p14:tracePt t="30908" x="3900488" y="5057775"/>
          <p14:tracePt t="30921" x="3900488" y="5053013"/>
          <p14:tracePt t="30938" x="3905250" y="5043488"/>
          <p14:tracePt t="30955" x="3914775" y="5033963"/>
          <p14:tracePt t="30971" x="3924300" y="5024438"/>
          <p14:tracePt t="30988" x="3938588" y="5014913"/>
          <p14:tracePt t="31005" x="3943350" y="5005388"/>
          <p14:tracePt t="31021" x="3952875" y="5005388"/>
          <p14:tracePt t="31038" x="3957638" y="5005388"/>
          <p14:tracePt t="31055" x="3962400" y="5005388"/>
          <p14:tracePt t="31071" x="3962400" y="5019675"/>
          <p14:tracePt t="31088" x="3962400" y="5057775"/>
          <p14:tracePt t="31105" x="3962400" y="5100638"/>
          <p14:tracePt t="31121" x="3938588" y="5148263"/>
          <p14:tracePt t="31138" x="3924300" y="5172075"/>
          <p14:tracePt t="31155" x="3910013" y="5186363"/>
          <p14:tracePt t="31171" x="3895725" y="5195888"/>
          <p14:tracePt t="31188" x="3862388" y="5205413"/>
          <p14:tracePt t="31205" x="3848100" y="5200650"/>
          <p14:tracePt t="31221" x="3824288" y="5172075"/>
          <p14:tracePt t="31238" x="3781425" y="5067300"/>
          <p14:tracePt t="31255" x="3767138" y="5024438"/>
          <p14:tracePt t="31271" x="3762375" y="4991100"/>
          <p14:tracePt t="31288" x="3762375" y="4967288"/>
          <p14:tracePt t="31305" x="3767138" y="4953000"/>
          <p14:tracePt t="31321" x="3781425" y="4948238"/>
          <p14:tracePt t="31338" x="3810000" y="4943475"/>
          <p14:tracePt t="31355" x="3838575" y="4943475"/>
          <p14:tracePt t="31371" x="3862388" y="4948238"/>
          <p14:tracePt t="31388" x="3881438" y="4953000"/>
          <p14:tracePt t="31405" x="3886200" y="4957763"/>
          <p14:tracePt t="31421" x="3890963" y="4962525"/>
          <p14:tracePt t="31438" x="3900488" y="4981575"/>
          <p14:tracePt t="31455" x="3900488" y="4991100"/>
          <p14:tracePt t="31471" x="3900488" y="5005388"/>
          <p14:tracePt t="31488" x="3900488" y="5014913"/>
          <p14:tracePt t="31505" x="3900488" y="5019675"/>
          <p14:tracePt t="31521" x="3900488" y="5024438"/>
          <p14:tracePt t="31723" x="3890963" y="5019675"/>
          <p14:tracePt t="31731" x="3881438" y="5014913"/>
          <p14:tracePt t="31738" x="3876675" y="5010150"/>
          <p14:tracePt t="31754" x="3867150" y="4986338"/>
          <p14:tracePt t="31771" x="3862388" y="4976813"/>
          <p14:tracePt t="31788" x="3862388" y="4962525"/>
          <p14:tracePt t="31805" x="3862388" y="4953000"/>
          <p14:tracePt t="31821" x="3862388" y="4948238"/>
          <p14:tracePt t="31838" x="3862388" y="4943475"/>
          <p14:tracePt t="31855" x="3814763" y="4933950"/>
          <p14:tracePt t="31871" x="3567113" y="4886325"/>
          <p14:tracePt t="31888" x="3319463" y="4857750"/>
          <p14:tracePt t="31905" x="3124200" y="4795838"/>
          <p14:tracePt t="31921" x="2857500" y="4648200"/>
          <p14:tracePt t="31938" x="2738438" y="4572000"/>
          <p14:tracePt t="31955" x="2676525" y="4524375"/>
          <p14:tracePt t="31971" x="2633663" y="4500563"/>
          <p14:tracePt t="31988" x="2590800" y="4476750"/>
          <p14:tracePt t="32005" x="2538413" y="4462463"/>
          <p14:tracePt t="32021" x="2486025" y="4452938"/>
          <p14:tracePt t="32038" x="2428875" y="4443413"/>
          <p14:tracePt t="32055" x="2333625" y="4429125"/>
          <p14:tracePt t="32071" x="2286000" y="4424363"/>
          <p14:tracePt t="32088" x="2257425" y="4405313"/>
          <p14:tracePt t="32105" x="2214563" y="4381500"/>
          <p14:tracePt t="32121" x="2200275" y="4367213"/>
          <p14:tracePt t="32138" x="2190750" y="4362450"/>
          <p14:tracePt t="32155" x="2181225" y="4357688"/>
          <p14:tracePt t="32171" x="2176463" y="4348163"/>
          <p14:tracePt t="32188" x="2176463" y="4338638"/>
          <p14:tracePt t="32465" x="2166938" y="4314825"/>
          <p14:tracePt t="32472" x="2162175" y="4295775"/>
          <p14:tracePt t="32480" x="2162175" y="4276725"/>
          <p14:tracePt t="32488" x="2157413" y="4252913"/>
          <p14:tracePt t="32504" x="2157413" y="4224338"/>
          <p14:tracePt t="32521" x="2157413" y="4205288"/>
          <p14:tracePt t="32538" x="2157413" y="4186238"/>
          <p14:tracePt t="32555" x="2166938" y="4167188"/>
          <p14:tracePt t="32571" x="2171700" y="4157663"/>
          <p14:tracePt t="32588" x="2200275" y="4152900"/>
          <p14:tracePt t="32605" x="2238375" y="4152900"/>
          <p14:tracePt t="32621" x="2262188" y="4167188"/>
          <p14:tracePt t="32638" x="2276475" y="4176713"/>
          <p14:tracePt t="32654" x="2286000" y="4186238"/>
          <p14:tracePt t="32671" x="2295525" y="4200525"/>
          <p14:tracePt t="32688" x="2300288" y="4214813"/>
          <p14:tracePt t="32705" x="2305050" y="4229100"/>
          <p14:tracePt t="32721" x="2305050" y="4252913"/>
          <p14:tracePt t="32738" x="2305050" y="4291013"/>
          <p14:tracePt t="32755" x="2300288" y="4314825"/>
          <p14:tracePt t="32771" x="2300288" y="4329113"/>
          <p14:tracePt t="32788" x="2300288" y="4338638"/>
          <p14:tracePt t="32804" x="2300288" y="4343400"/>
          <p14:tracePt t="32821" x="2300288" y="4352925"/>
          <p14:tracePt t="33119" x="2281238" y="4343400"/>
          <p14:tracePt t="33127" x="2257425" y="4333875"/>
          <p14:tracePt t="33138" x="2243138" y="4319588"/>
          <p14:tracePt t="33154" x="2214563" y="4295775"/>
          <p14:tracePt t="33171" x="2166938" y="4238625"/>
          <p14:tracePt t="33188" x="2157413" y="4210050"/>
          <p14:tracePt t="33221" x="2152650" y="4148138"/>
          <p14:tracePt t="33254" x="2157413" y="4119563"/>
          <p14:tracePt t="33271" x="2166938" y="4110038"/>
          <p14:tracePt t="33288" x="2219325" y="4095750"/>
          <p14:tracePt t="33304" x="2262188" y="4105275"/>
          <p14:tracePt t="33321" x="2300288" y="4129088"/>
          <p14:tracePt t="33338" x="2328863" y="4152900"/>
          <p14:tracePt t="33354" x="2352675" y="4191000"/>
          <p14:tracePt t="33371" x="2366963" y="4210050"/>
          <p14:tracePt t="33388" x="2376488" y="4229100"/>
          <p14:tracePt t="33404" x="2381250" y="4238625"/>
          <p14:tracePt t="33421" x="2381250" y="4257675"/>
          <p14:tracePt t="33438" x="2381250" y="4262438"/>
          <p14:tracePt t="33454" x="2381250" y="4267200"/>
          <p14:tracePt t="33471" x="2381250" y="4276725"/>
          <p14:tracePt t="33780" x="2400300" y="4238625"/>
          <p14:tracePt t="33787" x="2424113" y="4191000"/>
          <p14:tracePt t="33795" x="2438400" y="4162425"/>
          <p14:tracePt t="33804" x="2452688" y="4138613"/>
          <p14:tracePt t="33821" x="2476500" y="4100513"/>
          <p14:tracePt t="33838" x="2500313" y="4062413"/>
          <p14:tracePt t="33871" x="2547938" y="4033838"/>
          <p14:tracePt t="33905" x="2571750" y="4019550"/>
          <p14:tracePt t="33921" x="2581275" y="4010025"/>
          <p14:tracePt t="33938" x="2586038" y="4005263"/>
          <p14:tracePt t="33954" x="2595563" y="3995738"/>
          <p14:tracePt t="33971" x="2605088" y="3981450"/>
          <p14:tracePt t="33988" x="2609850" y="3967163"/>
          <p14:tracePt t="34005" x="2614613" y="3962400"/>
          <p14:tracePt t="34021" x="2614613" y="3952875"/>
          <p14:tracePt t="34038" x="2614613" y="3943350"/>
          <p14:tracePt t="34054" x="2614613" y="3933825"/>
          <p14:tracePt t="34071" x="2614613" y="3924300"/>
          <p14:tracePt t="34088" x="2586038" y="3895725"/>
          <p14:tracePt t="34104" x="2566988" y="3871913"/>
          <p14:tracePt t="34121" x="2538413" y="3848100"/>
          <p14:tracePt t="34138" x="2500313" y="3838575"/>
          <p14:tracePt t="34155" x="2466975" y="3814763"/>
          <p14:tracePt t="34171" x="2452688" y="3810000"/>
          <p14:tracePt t="34188" x="2447925" y="3805238"/>
          <p14:tracePt t="34204" x="2438400" y="3805238"/>
          <p14:tracePt t="34221" x="2428875" y="3805238"/>
          <p14:tracePt t="34331" x="2433638" y="3805238"/>
          <p14:tracePt t="34338" x="2438400" y="3805238"/>
          <p14:tracePt t="34345" x="2443163" y="3805238"/>
          <p14:tracePt t="34354" x="2457450" y="3805238"/>
          <p14:tracePt t="34371" x="2500313" y="3805238"/>
          <p14:tracePt t="34388" x="2571750" y="3814763"/>
          <p14:tracePt t="34404" x="2647950" y="3824288"/>
          <p14:tracePt t="34421" x="2690813" y="3833813"/>
          <p14:tracePt t="34438" x="2733675" y="3838575"/>
          <p14:tracePt t="34454" x="2762250" y="3843338"/>
          <p14:tracePt t="34471" x="2805113" y="3857625"/>
          <p14:tracePt t="34488" x="2824163" y="3862388"/>
          <p14:tracePt t="34504" x="2852738" y="3862388"/>
          <p14:tracePt t="34521" x="2886075" y="3862388"/>
          <p14:tracePt t="34538" x="2909888" y="3862388"/>
          <p14:tracePt t="34554" x="2928938" y="3862388"/>
          <p14:tracePt t="34571" x="2943225" y="3862388"/>
          <p14:tracePt t="34588" x="2962275" y="3862388"/>
          <p14:tracePt t="34604" x="2971800" y="3862388"/>
          <p14:tracePt t="34621" x="2981325" y="3862388"/>
          <p14:tracePt t="34638" x="2986088" y="3862388"/>
          <p14:tracePt t="34654" x="2990850" y="3862388"/>
          <p14:tracePt t="34698" x="2995613" y="3862388"/>
          <p14:tracePt t="34992" x="3005138" y="3862388"/>
          <p14:tracePt t="34999" x="3019425" y="3862388"/>
          <p14:tracePt t="35007" x="3028950" y="3862388"/>
          <p14:tracePt t="35021" x="3062288" y="3862388"/>
          <p14:tracePt t="35038" x="3090863" y="3862388"/>
          <p14:tracePt t="35054" x="3119438" y="3852863"/>
          <p14:tracePt t="35071" x="3157538" y="3848100"/>
          <p14:tracePt t="35104" x="3214688" y="3838575"/>
          <p14:tracePt t="35138" x="3243263" y="3838575"/>
          <p14:tracePt t="35154" x="3252788" y="3838575"/>
          <p14:tracePt t="35171" x="3262313" y="3838575"/>
          <p14:tracePt t="35188" x="3267075" y="3838575"/>
          <p14:tracePt t="35204" x="3271838" y="3838575"/>
          <p14:tracePt t="35756" x="3281363" y="3838575"/>
          <p14:tracePt t="35763" x="3290888" y="3838575"/>
          <p14:tracePt t="35771" x="3295650" y="3838575"/>
          <p14:tracePt t="35788" x="3305175" y="3838575"/>
          <p14:tracePt t="35804" x="3309938" y="3838575"/>
          <p14:tracePt t="35821" x="3319463" y="3838575"/>
          <p14:tracePt t="36138" x="3314700" y="3838575"/>
          <p14:tracePt t="36152" x="3309938" y="3838575"/>
          <p14:tracePt t="36189" x="3305175" y="3838575"/>
          <p14:tracePt t="36204" x="3300413" y="3838575"/>
          <p14:tracePt t="36336" x="3305175" y="3838575"/>
          <p14:tracePt t="36343" x="3314700" y="3838575"/>
          <p14:tracePt t="36354" x="3333750" y="3838575"/>
          <p14:tracePt t="36371" x="3405188" y="3838575"/>
          <p14:tracePt t="36388" x="3557588" y="3871913"/>
          <p14:tracePt t="36404" x="3690938" y="3876675"/>
          <p14:tracePt t="36421" x="3800475" y="3876675"/>
          <p14:tracePt t="36437" x="3871913" y="3876675"/>
          <p14:tracePt t="36454" x="3938588" y="3876675"/>
          <p14:tracePt t="36471" x="3967163" y="3876675"/>
          <p14:tracePt t="36487" x="3976688" y="3876675"/>
          <p14:tracePt t="36504" x="3986213" y="3876675"/>
          <p14:tracePt t="36521" x="3995738" y="3876675"/>
          <p14:tracePt t="38232" x="3995738" y="3900488"/>
          <p14:tracePt t="38240" x="3995738" y="3924300"/>
          <p14:tracePt t="38246" x="3995738" y="3943350"/>
          <p14:tracePt t="38254" x="3995738" y="3962400"/>
          <p14:tracePt t="38271" x="3986213" y="4033838"/>
          <p14:tracePt t="38288" x="3962400" y="4129088"/>
          <p14:tracePt t="38321" x="3881438" y="4338638"/>
          <p14:tracePt t="38354" x="3781425" y="4476750"/>
          <p14:tracePt t="38356" x="3757613" y="4514850"/>
          <p14:tracePt t="38371" x="3705225" y="4572000"/>
          <p14:tracePt t="38388" x="3652838" y="4633913"/>
          <p14:tracePt t="38404" x="3619500" y="4672013"/>
          <p14:tracePt t="38421" x="3590925" y="4700588"/>
          <p14:tracePt t="38438" x="3552825" y="4738688"/>
          <p14:tracePt t="38454" x="3524250" y="4762500"/>
          <p14:tracePt t="38471" x="3495675" y="4786313"/>
          <p14:tracePt t="38487" x="3452813" y="4810125"/>
          <p14:tracePt t="38504" x="3424238" y="4819650"/>
          <p14:tracePt t="38521" x="3400425" y="4833938"/>
          <p14:tracePt t="38537" x="3362325" y="4843463"/>
          <p14:tracePt t="38554" x="3309938" y="4857750"/>
          <p14:tracePt t="38571" x="3262313" y="4872038"/>
          <p14:tracePt t="38587" x="3228975" y="4881563"/>
          <p14:tracePt t="38604" x="3186113" y="4891088"/>
          <p14:tracePt t="38621" x="3100388" y="4895850"/>
          <p14:tracePt t="38638" x="3043238" y="4895850"/>
          <p14:tracePt t="38654" x="2971800" y="4895850"/>
          <p14:tracePt t="38671" x="2876550" y="4886325"/>
          <p14:tracePt t="38687" x="2824163" y="4872038"/>
          <p14:tracePt t="38704" x="2790825" y="4867275"/>
          <p14:tracePt t="38721" x="2757488" y="4862513"/>
          <p14:tracePt t="38738" x="2733675" y="4848225"/>
          <p14:tracePt t="38754" x="2714625" y="4838700"/>
          <p14:tracePt t="38771" x="2705100" y="4833938"/>
          <p14:tracePt t="38787" x="2700338" y="4829175"/>
          <p14:tracePt t="38804" x="2695575" y="4819650"/>
          <p14:tracePt t="38821" x="2690813" y="4819650"/>
          <p14:tracePt t="38870" x="2686050" y="4819650"/>
          <p14:tracePt t="38884" x="2681288" y="4819650"/>
          <p14:tracePt t="38892" x="2676525" y="4819650"/>
          <p14:tracePt t="38904" x="2671763" y="4819650"/>
          <p14:tracePt t="38921" x="2624138" y="4819650"/>
          <p14:tracePt t="38937" x="2571750" y="4819650"/>
          <p14:tracePt t="38954" x="2505075" y="4829175"/>
          <p14:tracePt t="38971" x="2443163" y="4838700"/>
          <p14:tracePt t="38987" x="2328863" y="4852988"/>
          <p14:tracePt t="39004" x="2257425" y="4852988"/>
          <p14:tracePt t="39021" x="2205038" y="4843463"/>
          <p14:tracePt t="39037" x="2162175" y="4814888"/>
          <p14:tracePt t="39054" x="2109788" y="4757738"/>
          <p14:tracePt t="39071" x="2081213" y="4691063"/>
          <p14:tracePt t="39088" x="2062163" y="4648200"/>
          <p14:tracePt t="39105" x="2062163" y="4595813"/>
          <p14:tracePt t="39121" x="2062163" y="4572000"/>
          <p14:tracePt t="39137" x="2066925" y="4552950"/>
          <p14:tracePt t="39154" x="2095500" y="4533900"/>
          <p14:tracePt t="39171" x="2171700" y="4495800"/>
          <p14:tracePt t="39187" x="2228850" y="4486275"/>
          <p14:tracePt t="39204" x="2290763" y="4481513"/>
          <p14:tracePt t="39221" x="2362200" y="4481513"/>
          <p14:tracePt t="39238" x="2447925" y="4500563"/>
          <p14:tracePt t="39254" x="2500313" y="4524375"/>
          <p14:tracePt t="39271" x="2524125" y="4538663"/>
          <p14:tracePt t="39287" x="2547938" y="4562475"/>
          <p14:tracePt t="39304" x="2576513" y="4614863"/>
          <p14:tracePt t="39321" x="2590800" y="4643438"/>
          <p14:tracePt t="39337" x="2595563" y="4676775"/>
          <p14:tracePt t="39354" x="2595563" y="4719638"/>
          <p14:tracePt t="39371" x="2595563" y="4738688"/>
          <p14:tracePt t="39387" x="2590800" y="4748213"/>
          <p14:tracePt t="39404" x="2581275" y="4757738"/>
          <p14:tracePt t="39421" x="2538413" y="4776788"/>
          <p14:tracePt t="39437" x="2490788" y="4781550"/>
          <p14:tracePt t="39454" x="2438400" y="4786313"/>
          <p14:tracePt t="39471" x="2390775" y="4786313"/>
          <p14:tracePt t="39487" x="2319338" y="4767263"/>
          <p14:tracePt t="39504" x="2290763" y="4748213"/>
          <p14:tracePt t="39521" x="2257425" y="4719638"/>
          <p14:tracePt t="39537" x="2233613" y="4672013"/>
          <p14:tracePt t="39554" x="2219325" y="4605338"/>
          <p14:tracePt t="39571" x="2228850" y="4562475"/>
          <p14:tracePt t="39587" x="2252663" y="4514850"/>
          <p14:tracePt t="39604" x="2305050" y="4448175"/>
          <p14:tracePt t="39621" x="2352675" y="4414838"/>
          <p14:tracePt t="39637" x="2405063" y="4386263"/>
          <p14:tracePt t="39654" x="2447925" y="4386263"/>
          <p14:tracePt t="39671" x="2505075" y="4395788"/>
          <p14:tracePt t="39688" x="2528888" y="4410075"/>
          <p14:tracePt t="39704" x="2543175" y="4424363"/>
          <p14:tracePt t="39721" x="2552700" y="4438650"/>
          <p14:tracePt t="39738" x="2566988" y="4500563"/>
          <p14:tracePt t="39754" x="2566988" y="4543425"/>
          <p14:tracePt t="39771" x="2552700" y="4605338"/>
          <p14:tracePt t="39788" x="2524125" y="4672013"/>
          <p14:tracePt t="39804" x="2505075" y="4700588"/>
          <p14:tracePt t="39821" x="2490788" y="4714875"/>
          <p14:tracePt t="39837" x="2481263" y="4724400"/>
          <p14:tracePt t="39839" x="2476500" y="4724400"/>
          <p14:tracePt t="39854" x="2471738" y="4733925"/>
          <p14:tracePt t="39871" x="2466975" y="4733925"/>
          <p14:tracePt t="40985" x="2438400" y="4733925"/>
          <p14:tracePt t="40993" x="2400300" y="4733925"/>
          <p14:tracePt t="41004" x="2357438" y="4743450"/>
          <p14:tracePt t="41021" x="2276475" y="4752975"/>
          <p14:tracePt t="41037" x="2166938" y="4767263"/>
          <p14:tracePt t="41054" x="2109788" y="4767263"/>
          <p14:tracePt t="41071" x="2066925" y="4767263"/>
          <p14:tracePt t="41104" x="2009775" y="4767263"/>
          <p14:tracePt t="41138" x="1995488" y="4767263"/>
          <p14:tracePt t="41154" x="1985963" y="4767263"/>
          <p14:tracePt t="41171" x="1981200" y="4767263"/>
          <p14:tracePt t="41187" x="1976438" y="4767263"/>
          <p14:tracePt t="41204" x="1962150" y="4762500"/>
          <p14:tracePt t="41221" x="1914525" y="4748213"/>
          <p14:tracePt t="41237" x="1895475" y="4748213"/>
          <p14:tracePt t="41254" x="1871663" y="4748213"/>
          <p14:tracePt t="41271" x="1852613" y="4748213"/>
          <p14:tracePt t="41287" x="1838325" y="4748213"/>
          <p14:tracePt t="41304" x="1833563" y="4748213"/>
          <p14:tracePt t="41321" x="1824038" y="4748213"/>
          <p14:tracePt t="41337" x="1814513" y="4748213"/>
          <p14:tracePt t="41354" x="1809750" y="4748213"/>
          <p14:tracePt t="41371" x="1804988" y="4748213"/>
          <p14:tracePt t="41387" x="1790700" y="4748213"/>
          <p14:tracePt t="41404" x="1762125" y="4767263"/>
          <p14:tracePt t="41421" x="1743075" y="4776788"/>
          <p14:tracePt t="41438" x="1719263" y="4791075"/>
          <p14:tracePt t="41454" x="1695450" y="4800600"/>
          <p14:tracePt t="41471" x="1671638" y="4800600"/>
          <p14:tracePt t="41487" x="1652588" y="4791075"/>
          <p14:tracePt t="41504" x="1633538" y="4772025"/>
          <p14:tracePt t="41521" x="1595438" y="4738688"/>
          <p14:tracePt t="41537" x="1571625" y="4691063"/>
          <p14:tracePt t="41554" x="1557338" y="4648200"/>
          <p14:tracePt t="41571" x="1547813" y="4610100"/>
          <p14:tracePt t="41587" x="1547813" y="4591050"/>
          <p14:tracePt t="41604" x="1547813" y="4581525"/>
          <p14:tracePt t="41621" x="1547813" y="4576763"/>
          <p14:tracePt t="41637" x="1562100" y="4572000"/>
          <p14:tracePt t="41654" x="1609725" y="4567238"/>
          <p14:tracePt t="41671" x="1643063" y="4567238"/>
          <p14:tracePt t="41687" x="1695450" y="4581525"/>
          <p14:tracePt t="41704" x="1733550" y="4591050"/>
          <p14:tracePt t="41721" x="1766888" y="4614863"/>
          <p14:tracePt t="41737" x="1776413" y="4619625"/>
          <p14:tracePt t="41754" x="1781175" y="4629150"/>
          <p14:tracePt t="41771" x="1785938" y="4648200"/>
          <p14:tracePt t="41787" x="1785938" y="4667250"/>
          <p14:tracePt t="41804" x="1776413" y="4686300"/>
          <p14:tracePt t="41821" x="1766888" y="4710113"/>
          <p14:tracePt t="41837" x="1743075" y="4743450"/>
          <p14:tracePt t="41854" x="1733550" y="4767263"/>
          <p14:tracePt t="41870" x="1714500" y="4791075"/>
          <p14:tracePt t="41887" x="1695450" y="4810125"/>
          <p14:tracePt t="41904" x="1676400" y="4819650"/>
          <p14:tracePt t="41920" x="1662113" y="4819650"/>
          <p14:tracePt t="41937" x="1633538" y="4810125"/>
          <p14:tracePt t="41954" x="1595438" y="4767263"/>
          <p14:tracePt t="41970" x="1571625" y="4724400"/>
          <p14:tracePt t="41987" x="1533525" y="4562475"/>
          <p14:tracePt t="42004" x="1538288" y="4419600"/>
          <p14:tracePt t="42020" x="1562100" y="4329113"/>
          <p14:tracePt t="42037" x="1571625" y="4295775"/>
          <p14:tracePt t="42054" x="1581150" y="4281488"/>
          <p14:tracePt t="42070" x="1590675" y="4276725"/>
          <p14:tracePt t="42087" x="1604963" y="4271963"/>
          <p14:tracePt t="42104" x="1614488" y="4281488"/>
          <p14:tracePt t="42121" x="1638300" y="4338638"/>
          <p14:tracePt t="42138" x="1652588" y="4452938"/>
          <p14:tracePt t="42154" x="1657350" y="4505325"/>
          <p14:tracePt t="42171" x="1657350" y="4552950"/>
          <p14:tracePt t="42187" x="1657350" y="4614863"/>
          <p14:tracePt t="42204" x="1647825" y="4662488"/>
          <p14:tracePt t="42220" x="1647825" y="4676775"/>
          <p14:tracePt t="42237" x="1647825" y="4681538"/>
          <p14:tracePt t="42254" x="1647825" y="4686300"/>
          <p14:tracePt t="42567" x="1714500" y="4667250"/>
          <p14:tracePt t="42577" x="1804988" y="4643438"/>
          <p14:tracePt t="42587" x="2057400" y="4600575"/>
          <p14:tracePt t="42604" x="2309813" y="4562475"/>
          <p14:tracePt t="42621" x="2495550" y="4552950"/>
          <p14:tracePt t="42654" x="2857500" y="4567238"/>
          <p14:tracePt t="42687" x="2995613" y="4600575"/>
          <p14:tracePt t="42704" x="3052763" y="4624388"/>
          <p14:tracePt t="42720" x="3071813" y="4633913"/>
          <p14:tracePt t="42737" x="3090863" y="4638675"/>
          <p14:tracePt t="42754" x="3105150" y="4643438"/>
          <p14:tracePt t="42770" x="3133725" y="4648200"/>
          <p14:tracePt t="42787" x="3171825" y="4652963"/>
          <p14:tracePt t="42804" x="3200400" y="4662488"/>
          <p14:tracePt t="42821" x="3238500" y="4662488"/>
          <p14:tracePt t="42837" x="3248025" y="4662488"/>
          <p14:tracePt t="42854" x="3257550" y="4662488"/>
          <p14:tracePt t="42871" x="3267075" y="4662488"/>
          <p14:tracePt t="42887" x="3271838" y="4662488"/>
          <p14:tracePt t="42924" x="3271838" y="4667250"/>
          <p14:tracePt t="42937" x="3267075" y="4667250"/>
          <p14:tracePt t="42954" x="3195638" y="4691063"/>
          <p14:tracePt t="42970" x="3100388" y="4705350"/>
          <p14:tracePt t="42987" x="3019425" y="4724400"/>
          <p14:tracePt t="43004" x="2962275" y="4724400"/>
          <p14:tracePt t="43020" x="2914650" y="4724400"/>
          <p14:tracePt t="43037" x="2905125" y="4724400"/>
          <p14:tracePt t="43054" x="2900363" y="4724400"/>
          <p14:tracePt t="43071" x="2895600" y="4724400"/>
          <p14:tracePt t="43104" x="2900363" y="4724400"/>
          <p14:tracePt t="43121" x="2909888" y="4724400"/>
          <p14:tracePt t="43137" x="2957513" y="4724400"/>
          <p14:tracePt t="43154" x="2990850" y="4724400"/>
          <p14:tracePt t="43171" x="3038475" y="4724400"/>
          <p14:tracePt t="43187" x="3081338" y="4724400"/>
          <p14:tracePt t="43204" x="3143250" y="4724400"/>
          <p14:tracePt t="43220" x="3181350" y="4724400"/>
          <p14:tracePt t="43237" x="3209925" y="4714875"/>
          <p14:tracePt t="43254" x="3228975" y="4710113"/>
          <p14:tracePt t="43271" x="3262313" y="4710113"/>
          <p14:tracePt t="43287" x="3271838" y="4710113"/>
          <p14:tracePt t="43304" x="3295650" y="4710113"/>
          <p14:tracePt t="43320" x="3324225" y="4710113"/>
          <p14:tracePt t="43337" x="3362325" y="4710113"/>
          <p14:tracePt t="43354" x="3395663" y="4710113"/>
          <p14:tracePt t="43370" x="3448050" y="4710113"/>
          <p14:tracePt t="43387" x="3519488" y="4710113"/>
          <p14:tracePt t="43404" x="3567113" y="4719638"/>
          <p14:tracePt t="43420" x="3595688" y="4719638"/>
          <p14:tracePt t="43437" x="3624263" y="4719638"/>
          <p14:tracePt t="43454" x="3652838" y="4719638"/>
          <p14:tracePt t="43471" x="3667125" y="4719638"/>
          <p14:tracePt t="43487" x="3686175" y="4714875"/>
          <p14:tracePt t="43504" x="3700463" y="4705350"/>
          <p14:tracePt t="43521" x="3705225" y="4700588"/>
          <p14:tracePt t="43537" x="3705225" y="4691063"/>
          <p14:tracePt t="43554" x="3705225" y="4676775"/>
          <p14:tracePt t="43571" x="3690938" y="4643438"/>
          <p14:tracePt t="43587" x="3667125" y="4624388"/>
          <p14:tracePt t="43604" x="3614738" y="4595813"/>
          <p14:tracePt t="43620" x="3538538" y="4567238"/>
          <p14:tracePt t="43637" x="3400425" y="4543425"/>
          <p14:tracePt t="43654" x="3348038" y="4529138"/>
          <p14:tracePt t="43670" x="3309938" y="4524375"/>
          <p14:tracePt t="43687" x="3271838" y="4514850"/>
          <p14:tracePt t="43704" x="3257550" y="4510088"/>
          <p14:tracePt t="43720" x="3248025" y="4500563"/>
          <p14:tracePt t="43737" x="3233738" y="4500563"/>
          <p14:tracePt t="43754" x="3205163" y="4500563"/>
          <p14:tracePt t="43770" x="3171825" y="4500563"/>
          <p14:tracePt t="43787" x="3143250" y="4500563"/>
          <p14:tracePt t="43804" x="3114675" y="4500563"/>
          <p14:tracePt t="43820" x="3067050" y="4524375"/>
          <p14:tracePt t="43837" x="3033713" y="4543425"/>
          <p14:tracePt t="43854" x="3009900" y="4552950"/>
          <p14:tracePt t="43870" x="2995613" y="4562475"/>
          <p14:tracePt t="43887" x="2986088" y="4572000"/>
          <p14:tracePt t="43904" x="2981325" y="4581525"/>
          <p14:tracePt t="43920" x="2976563" y="4595813"/>
          <p14:tracePt t="43937" x="2962275" y="4638675"/>
          <p14:tracePt t="43954" x="2962275" y="4657725"/>
          <p14:tracePt t="43970" x="2962275" y="4672013"/>
          <p14:tracePt t="43987" x="2962275" y="4686300"/>
          <p14:tracePt t="44004" x="2962275" y="4695825"/>
          <p14:tracePt t="44020" x="2962275" y="4700588"/>
          <p14:tracePt t="44037" x="2962275" y="4705350"/>
          <p14:tracePt t="44385" x="2919413" y="4705350"/>
          <p14:tracePt t="44393" x="2862263" y="4714875"/>
          <p14:tracePt t="44404" x="2814638" y="4719638"/>
          <p14:tracePt t="44420" x="2724150" y="4719638"/>
          <p14:tracePt t="44453" x="2552700" y="4719638"/>
          <p14:tracePt t="44487" x="2433638" y="4719638"/>
          <p14:tracePt t="44504" x="2366963" y="4719638"/>
          <p14:tracePt t="44520" x="2324100" y="4719638"/>
          <p14:tracePt t="44537" x="2281238" y="4719638"/>
          <p14:tracePt t="44554" x="2224088" y="4719638"/>
          <p14:tracePt t="44570" x="2181225" y="4719638"/>
          <p14:tracePt t="44587" x="2138363" y="4719638"/>
          <p14:tracePt t="44604" x="2095500" y="4719638"/>
          <p14:tracePt t="44620" x="2033588" y="4719638"/>
          <p14:tracePt t="44637" x="1990725" y="4719638"/>
          <p14:tracePt t="44654" x="1962150" y="4719638"/>
          <p14:tracePt t="44670" x="1919288" y="4714875"/>
          <p14:tracePt t="44687" x="1857375" y="4714875"/>
          <p14:tracePt t="44704" x="1814513" y="4714875"/>
          <p14:tracePt t="44720" x="1771650" y="4714875"/>
          <p14:tracePt t="44737" x="1738313" y="4714875"/>
          <p14:tracePt t="44753" x="1714500" y="4714875"/>
          <p14:tracePt t="44770" x="1704975" y="4714875"/>
          <p14:tracePt t="44787" x="1700213" y="4714875"/>
          <p14:tracePt t="44804" x="1695450" y="4714875"/>
          <p14:tracePt t="44820" x="1690688" y="4714875"/>
          <p14:tracePt t="44837" x="1685925" y="4714875"/>
          <p14:tracePt t="44937" x="1681163" y="4714875"/>
          <p14:tracePt t="45054" x="1676400" y="4714875"/>
          <p14:tracePt t="45311" x="1671638" y="4714875"/>
          <p14:tracePt t="45575" x="1666875" y="4714875"/>
          <p14:tracePt t="45612" x="1662113" y="4714875"/>
          <p14:tracePt t="45891" x="1676400" y="4714875"/>
          <p14:tracePt t="45898" x="1700213" y="4714875"/>
          <p14:tracePt t="45906" x="1709738" y="4714875"/>
          <p14:tracePt t="45921" x="1747838" y="4714875"/>
          <p14:tracePt t="45937" x="1762125" y="4714875"/>
          <p14:tracePt t="45954" x="1776413" y="4714875"/>
          <p14:tracePt t="45970" x="1781175" y="4714875"/>
          <p14:tracePt t="46003" x="1790700" y="4714875"/>
          <p14:tracePt t="46390" x="1766888" y="4714875"/>
          <p14:tracePt t="46398" x="1743075" y="4714875"/>
          <p14:tracePt t="46406" x="1724025" y="4714875"/>
          <p14:tracePt t="46420" x="1685925" y="4714875"/>
          <p14:tracePt t="46437" x="1676400" y="4714875"/>
          <p14:tracePt t="46470" x="1657350" y="4714875"/>
          <p14:tracePt t="46503" x="1643063" y="4714875"/>
          <p14:tracePt t="46537" x="1638300" y="4714875"/>
          <p14:tracePt t="46553" x="1633538" y="4714875"/>
          <p14:tracePt t="46611" x="1628775" y="4714875"/>
          <p14:tracePt t="46626" x="1624013" y="4714875"/>
          <p14:tracePt t="46633" x="1619250" y="4710113"/>
          <p14:tracePt t="46648" x="1614488" y="4705350"/>
          <p14:tracePt t="46655" x="1609725" y="4700588"/>
          <p14:tracePt t="46670" x="1609725" y="4695825"/>
          <p14:tracePt t="46687" x="1609725" y="4691063"/>
          <p14:tracePt t="46706" x="1609725" y="4686300"/>
          <p14:tracePt t="46720" x="1609725" y="4681538"/>
          <p14:tracePt t="46737" x="1609725" y="4676775"/>
          <p14:tracePt t="46753" x="1609725" y="4672013"/>
          <p14:tracePt t="46780" x="1609725" y="4667250"/>
          <p14:tracePt t="46787" x="1609725" y="4662488"/>
          <p14:tracePt t="46803" x="1609725" y="4652963"/>
          <p14:tracePt t="46820" x="1609725" y="4619625"/>
          <p14:tracePt t="46837" x="1609725" y="4576763"/>
          <p14:tracePt t="46853" x="1619250" y="4529138"/>
          <p14:tracePt t="46870" x="1628775" y="4505325"/>
          <p14:tracePt t="46887" x="1638300" y="4495800"/>
          <p14:tracePt t="46903" x="1643063" y="4486275"/>
          <p14:tracePt t="46920" x="1652588" y="4476750"/>
          <p14:tracePt t="46937" x="1657350" y="4467225"/>
          <p14:tracePt t="46953" x="1666875" y="4467225"/>
          <p14:tracePt t="46970" x="1681163" y="4467225"/>
          <p14:tracePt t="46987" x="1695450" y="4467225"/>
          <p14:tracePt t="47003" x="1714500" y="4471988"/>
          <p14:tracePt t="47020" x="1738313" y="4500563"/>
          <p14:tracePt t="47037" x="1766888" y="4572000"/>
          <p14:tracePt t="47053" x="1781175" y="4600575"/>
          <p14:tracePt t="47070" x="1790700" y="4619625"/>
          <p14:tracePt t="47087" x="1795463" y="4633913"/>
          <p14:tracePt t="47103" x="1795463" y="4643438"/>
          <p14:tracePt t="47120" x="1795463" y="4648200"/>
          <p14:tracePt t="47137" x="1795463" y="4652963"/>
          <p14:tracePt t="47154" x="1795463" y="4667250"/>
          <p14:tracePt t="47170" x="1785938" y="4695825"/>
          <p14:tracePt t="47187" x="1776413" y="4705350"/>
          <p14:tracePt t="47204" x="1757363" y="4719638"/>
          <p14:tracePt t="47220" x="1738313" y="4729163"/>
          <p14:tracePt t="47237" x="1733550" y="4733925"/>
          <p14:tracePt t="47253" x="1724025" y="4738688"/>
          <p14:tracePt t="47270" x="1719263" y="4738688"/>
          <p14:tracePt t="47287" x="1709738" y="4738688"/>
          <p14:tracePt t="47320" x="1704975" y="4738688"/>
          <p14:tracePt t="47801" x="1762125" y="4757738"/>
          <p14:tracePt t="47808" x="1866900" y="4795838"/>
          <p14:tracePt t="47820" x="1981200" y="4833938"/>
          <p14:tracePt t="47838" x="2305050" y="4929188"/>
          <p14:tracePt t="47853" x="2462213" y="4962525"/>
          <p14:tracePt t="47870" x="2609850" y="4981575"/>
          <p14:tracePt t="47887" x="2733675" y="5005388"/>
          <p14:tracePt t="47920" x="2928938" y="5043488"/>
          <p14:tracePt t="47953" x="2976563" y="5048250"/>
          <p14:tracePt t="47970" x="2990850" y="5048250"/>
          <p14:tracePt t="47987" x="3000375" y="5048250"/>
          <p14:tracePt t="48003" x="3019425" y="5048250"/>
          <p14:tracePt t="48020" x="3038475" y="5048250"/>
          <p14:tracePt t="48037" x="3052763" y="5048250"/>
          <p14:tracePt t="48053" x="3067050" y="5048250"/>
          <p14:tracePt t="48070" x="3071813" y="5048250"/>
          <p14:tracePt t="48087" x="3081338" y="5048250"/>
          <p14:tracePt t="48103" x="3086100" y="5048250"/>
          <p14:tracePt t="48120" x="3090863" y="5048250"/>
          <p14:tracePt t="48439" x="3100388" y="5048250"/>
          <p14:tracePt t="48447" x="3109913" y="5048250"/>
          <p14:tracePt t="48455" x="3133725" y="5048250"/>
          <p14:tracePt t="48470" x="3214688" y="5048250"/>
          <p14:tracePt t="48487" x="3357563" y="5048250"/>
          <p14:tracePt t="48520" x="3705225" y="5048250"/>
          <p14:tracePt t="48553" x="3919538" y="5048250"/>
          <p14:tracePt t="48570" x="3986213" y="5048250"/>
          <p14:tracePt t="48587" x="4071938" y="5048250"/>
          <p14:tracePt t="48603" x="4114800" y="5048250"/>
          <p14:tracePt t="48620" x="4143375" y="5048250"/>
          <p14:tracePt t="48637" x="4162425" y="5048250"/>
          <p14:tracePt t="48653" x="4191000" y="5048250"/>
          <p14:tracePt t="48670" x="4205288" y="5048250"/>
          <p14:tracePt t="48687" x="4219575" y="5048250"/>
          <p14:tracePt t="48703" x="4243388" y="5043488"/>
          <p14:tracePt t="48720" x="4267200" y="5033963"/>
          <p14:tracePt t="48737" x="4281488" y="5029200"/>
          <p14:tracePt t="48753" x="4300538" y="5024438"/>
          <p14:tracePt t="48770" x="4314825" y="5024438"/>
          <p14:tracePt t="48787" x="4319588" y="5024438"/>
          <p14:tracePt t="48803" x="4324350" y="5024438"/>
          <p14:tracePt t="48837" x="4314825" y="5024438"/>
          <p14:tracePt t="48853" x="4262438" y="5010150"/>
          <p14:tracePt t="48870" x="4152900" y="5000625"/>
          <p14:tracePt t="48887" x="3952875" y="5000625"/>
          <p14:tracePt t="48903" x="3652838" y="5005388"/>
          <p14:tracePt t="48921" x="3452813" y="5024438"/>
          <p14:tracePt t="48937" x="3286125" y="5033963"/>
          <p14:tracePt t="48953" x="3105150" y="5048250"/>
          <p14:tracePt t="48970" x="3014663" y="5048250"/>
          <p14:tracePt t="48987" x="2933700" y="5048250"/>
          <p14:tracePt t="49003" x="2876550" y="5048250"/>
          <p14:tracePt t="49020" x="2800350" y="5048250"/>
          <p14:tracePt t="49037" x="2747963" y="5048250"/>
          <p14:tracePt t="49053" x="2690813" y="5048250"/>
          <p14:tracePt t="49070" x="2633663" y="5048250"/>
          <p14:tracePt t="49087" x="2547938" y="5048250"/>
          <p14:tracePt t="49103" x="2514600" y="5048250"/>
          <p14:tracePt t="49120" x="2500313" y="5048250"/>
          <p14:tracePt t="49137" x="2486025" y="5048250"/>
          <p14:tracePt t="49203" x="2490788" y="5048250"/>
          <p14:tracePt t="49211" x="2505075" y="5048250"/>
          <p14:tracePt t="49220" x="2528888" y="5048250"/>
          <p14:tracePt t="49237" x="2657475" y="5048250"/>
          <p14:tracePt t="49253" x="2881313" y="5029200"/>
          <p14:tracePt t="49270" x="3171825" y="4981575"/>
          <p14:tracePt t="49287" x="3376613" y="4943475"/>
          <p14:tracePt t="49303" x="3543300" y="4933950"/>
          <p14:tracePt t="49320" x="3667125" y="4929188"/>
          <p14:tracePt t="49337" x="3800475" y="4929188"/>
          <p14:tracePt t="49353" x="3852863" y="4933950"/>
          <p14:tracePt t="49370" x="3876675" y="4933950"/>
          <p14:tracePt t="49387" x="3895725" y="4938713"/>
          <p14:tracePt t="49424" x="3890963" y="4953000"/>
          <p14:tracePt t="49437" x="3852863" y="4957763"/>
          <p14:tracePt t="49453" x="3509963" y="5024438"/>
          <p14:tracePt t="49470" x="3143250" y="5072063"/>
          <p14:tracePt t="49487" x="2695575" y="5124450"/>
          <p14:tracePt t="49504" x="2471738" y="5143500"/>
          <p14:tracePt t="49520" x="2166938" y="5195888"/>
          <p14:tracePt t="49537" x="2066925" y="5214938"/>
          <p14:tracePt t="49553" x="2014538" y="5214938"/>
          <p14:tracePt t="49570" x="1981200" y="5214938"/>
          <p14:tracePt t="49587" x="1971675" y="5214938"/>
          <p14:tracePt t="49603" x="1962150" y="5214938"/>
          <p14:tracePt t="49620" x="1957388" y="5214938"/>
          <p14:tracePt t="49659" x="1966913" y="5210175"/>
          <p14:tracePt t="49670" x="2009775" y="5195888"/>
          <p14:tracePt t="49687" x="2138363" y="5153025"/>
          <p14:tracePt t="49703" x="2433638" y="5086350"/>
          <p14:tracePt t="49720" x="2709863" y="5048250"/>
          <p14:tracePt t="49737" x="2890838" y="5029200"/>
          <p14:tracePt t="49754" x="3181350" y="5000625"/>
          <p14:tracePt t="49770" x="3338513" y="4991100"/>
          <p14:tracePt t="49787" x="3429000" y="4991100"/>
          <p14:tracePt t="49803" x="3495675" y="4991100"/>
          <p14:tracePt t="49820" x="3557588" y="4995863"/>
          <p14:tracePt t="49837" x="3571875" y="4995863"/>
          <p14:tracePt t="49853" x="3581400" y="4995863"/>
          <p14:tracePt t="49870" x="3586163" y="4995863"/>
          <p14:tracePt t="49887" x="3595688" y="4995863"/>
          <p14:tracePt t="50166" x="3576638" y="5038725"/>
          <p14:tracePt t="50173" x="3543300" y="5091113"/>
          <p14:tracePt t="50187" x="3476625" y="5172075"/>
          <p14:tracePt t="50203" x="3405188" y="5262563"/>
          <p14:tracePt t="50220" x="3338513" y="5343525"/>
          <p14:tracePt t="50236" x="3295650" y="5400675"/>
          <p14:tracePt t="50253" x="3262313" y="5434013"/>
          <p14:tracePt t="50270" x="3252788" y="5443538"/>
          <p14:tracePt t="50286" x="3248025" y="5448300"/>
          <p14:tracePt t="50303" x="3243263" y="5453063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Inheritance Hierarchy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3795" name="내용 개체 틀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286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A set of related classes comprises an hierarchy.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FC57DB4-BC59-4D67-9A1F-08A4D3654A16}" type="slidenum">
              <a:rPr lang="en-US" altLang="ko-KR" sz="1000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ko-KR" sz="1000"/>
          </a:p>
        </p:txBody>
      </p:sp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1643063" y="2428875"/>
            <a:ext cx="915987" cy="369888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Person</a:t>
            </a:r>
            <a:endParaRPr lang="ko-KR" altLang="en-US" sz="1800">
              <a:latin typeface="Arial" panose="020B0604020202020204" pitchFamily="34" charset="0"/>
            </a:endParaRPr>
          </a:p>
        </p:txBody>
      </p:sp>
      <p:sp>
        <p:nvSpPr>
          <p:cNvPr id="33798" name="TextBox 5"/>
          <p:cNvSpPr txBox="1">
            <a:spLocks noChangeArrowheads="1"/>
          </p:cNvSpPr>
          <p:nvPr/>
        </p:nvSpPr>
        <p:spPr bwMode="auto">
          <a:xfrm>
            <a:off x="928688" y="3411538"/>
            <a:ext cx="1000125" cy="3683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Student</a:t>
            </a:r>
            <a:endParaRPr lang="ko-KR" altLang="en-US" sz="1800">
              <a:latin typeface="Arial" panose="020B0604020202020204" pitchFamily="34" charset="0"/>
            </a:endParaRPr>
          </a:p>
        </p:txBody>
      </p:sp>
      <p:sp>
        <p:nvSpPr>
          <p:cNvPr id="33799" name="TextBox 6"/>
          <p:cNvSpPr txBox="1">
            <a:spLocks noChangeArrowheads="1"/>
          </p:cNvSpPr>
          <p:nvPr/>
        </p:nvSpPr>
        <p:spPr bwMode="auto">
          <a:xfrm>
            <a:off x="2357438" y="3411538"/>
            <a:ext cx="1357312" cy="3683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Professor</a:t>
            </a:r>
            <a:endParaRPr lang="ko-KR" altLang="en-US" sz="1800">
              <a:latin typeface="Arial" panose="020B0604020202020204" pitchFamily="34" charset="0"/>
            </a:endParaRPr>
          </a:p>
        </p:txBody>
      </p:sp>
      <p:sp>
        <p:nvSpPr>
          <p:cNvPr id="33800" name="TextBox 7"/>
          <p:cNvSpPr txBox="1">
            <a:spLocks noChangeArrowheads="1"/>
          </p:cNvSpPr>
          <p:nvPr/>
        </p:nvSpPr>
        <p:spPr bwMode="auto">
          <a:xfrm>
            <a:off x="428625" y="4286250"/>
            <a:ext cx="2000250" cy="369888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GraduateStudent</a:t>
            </a:r>
            <a:endParaRPr lang="ko-KR" altLang="en-US" sz="1800">
              <a:latin typeface="Arial" panose="020B0604020202020204" pitchFamily="34" charset="0"/>
            </a:endParaRPr>
          </a:p>
        </p:txBody>
      </p:sp>
      <p:cxnSp>
        <p:nvCxnSpPr>
          <p:cNvPr id="33801" name="꺾인 연결선 9"/>
          <p:cNvCxnSpPr>
            <a:cxnSpLocks noChangeShapeType="1"/>
            <a:stCxn id="33798" idx="0"/>
            <a:endCxn id="33797" idx="2"/>
          </p:cNvCxnSpPr>
          <p:nvPr/>
        </p:nvCxnSpPr>
        <p:spPr bwMode="auto">
          <a:xfrm rot="5400000" flipH="1" flipV="1">
            <a:off x="1458119" y="2769394"/>
            <a:ext cx="612775" cy="671513"/>
          </a:xfrm>
          <a:prstGeom prst="bentConnector3">
            <a:avLst>
              <a:gd name="adj1" fmla="val 50000"/>
            </a:avLst>
          </a:prstGeom>
          <a:noFill/>
          <a:ln w="2222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2" name="꺾인 연결선 10"/>
          <p:cNvCxnSpPr>
            <a:cxnSpLocks noChangeShapeType="1"/>
            <a:stCxn id="33799" idx="0"/>
            <a:endCxn id="33797" idx="2"/>
          </p:cNvCxnSpPr>
          <p:nvPr/>
        </p:nvCxnSpPr>
        <p:spPr bwMode="auto">
          <a:xfrm rot="16200000" flipV="1">
            <a:off x="2261394" y="2637632"/>
            <a:ext cx="612775" cy="935037"/>
          </a:xfrm>
          <a:prstGeom prst="bentConnector3">
            <a:avLst>
              <a:gd name="adj1" fmla="val 50000"/>
            </a:avLst>
          </a:prstGeom>
          <a:noFill/>
          <a:ln w="2222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3" name="꺾인 연결선 13"/>
          <p:cNvCxnSpPr>
            <a:cxnSpLocks noChangeShapeType="1"/>
            <a:stCxn id="33800" idx="0"/>
            <a:endCxn id="33798" idx="2"/>
          </p:cNvCxnSpPr>
          <p:nvPr/>
        </p:nvCxnSpPr>
        <p:spPr bwMode="auto">
          <a:xfrm rot="5400000" flipH="1" flipV="1">
            <a:off x="1174750" y="4033838"/>
            <a:ext cx="506413" cy="1587"/>
          </a:xfrm>
          <a:prstGeom prst="bentConnector3">
            <a:avLst>
              <a:gd name="adj1" fmla="val 50000"/>
            </a:avLst>
          </a:prstGeom>
          <a:noFill/>
          <a:ln w="2222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4" name="TextBox 16"/>
          <p:cNvSpPr txBox="1">
            <a:spLocks noChangeArrowheads="1"/>
          </p:cNvSpPr>
          <p:nvPr/>
        </p:nvSpPr>
        <p:spPr bwMode="auto">
          <a:xfrm>
            <a:off x="3857625" y="1571625"/>
            <a:ext cx="5072063" cy="4819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8600" algn="l"/>
                <a:tab pos="457200" algn="l"/>
                <a:tab pos="6858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8600" algn="l"/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8600" algn="l"/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457200" algn="l"/>
                <a:tab pos="6858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class Food { …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class </a:t>
            </a:r>
            <a:r>
              <a:rPr lang="en-US" altLang="ko-KR" sz="1600" b="1">
                <a:solidFill>
                  <a:srgbClr val="FF0000"/>
                </a:solidFill>
                <a:latin typeface="Arial" panose="020B0604020202020204" pitchFamily="34" charset="0"/>
              </a:rPr>
              <a:t>Person</a:t>
            </a:r>
            <a:r>
              <a:rPr lang="en-US" altLang="ko-KR" sz="1600">
                <a:latin typeface="Arial" panose="020B0604020202020204" pitchFamily="34" charset="0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	…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	public void sleep() { …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	public void eat(Food food) { …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} </a:t>
            </a:r>
            <a:endParaRPr lang="ko-KR" altLang="en-US" sz="160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class Course { …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class </a:t>
            </a:r>
            <a:r>
              <a:rPr lang="en-US" altLang="ko-KR" sz="1600" b="1">
                <a:solidFill>
                  <a:srgbClr val="FF0000"/>
                </a:solidFill>
                <a:latin typeface="Arial" panose="020B0604020202020204" pitchFamily="34" charset="0"/>
              </a:rPr>
              <a:t>Student</a:t>
            </a:r>
            <a:r>
              <a:rPr lang="en-US" altLang="ko-KR" sz="1600">
                <a:latin typeface="Arial" panose="020B0604020202020204" pitchFamily="34" charset="0"/>
              </a:rPr>
              <a:t> exnteds Person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	…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	public void transferTo(School school) {…}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	public void takeCourse(Course course) { …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	public void takeExam(Course course) { …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} </a:t>
            </a:r>
            <a:endParaRPr lang="ko-KR" altLang="en-US" sz="160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class </a:t>
            </a:r>
            <a:r>
              <a:rPr lang="en-US" altLang="ko-KR" sz="1600" b="1">
                <a:solidFill>
                  <a:srgbClr val="FF0000"/>
                </a:solidFill>
                <a:latin typeface="Arial" panose="020B0604020202020204" pitchFamily="34" charset="0"/>
              </a:rPr>
              <a:t>GraduateStudent</a:t>
            </a:r>
            <a:r>
              <a:rPr lang="en-US" altLang="ko-KR" sz="1600">
                <a:latin typeface="Arial" panose="020B0604020202020204" pitchFamily="34" charset="0"/>
              </a:rPr>
              <a:t> extends Student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	…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	public void writeThesis() { …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	public void participateIn(Project project) { …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	public void assignAdvisor(Professor professor) { …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} </a:t>
            </a:r>
            <a:endParaRPr lang="ko-KR" altLang="en-US" sz="160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class </a:t>
            </a:r>
            <a:r>
              <a:rPr lang="en-US" altLang="ko-KR" sz="1600" b="1">
                <a:solidFill>
                  <a:srgbClr val="FF0000"/>
                </a:solidFill>
                <a:latin typeface="Arial" panose="020B0604020202020204" pitchFamily="34" charset="0"/>
              </a:rPr>
              <a:t>Professor</a:t>
            </a:r>
            <a:r>
              <a:rPr lang="en-US" altLang="ko-KR" sz="1600">
                <a:latin typeface="Arial" panose="020B0604020202020204" pitchFamily="34" charset="0"/>
              </a:rPr>
              <a:t> extends Person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	…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	public void teach(Course course) { …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	public void lead(Project project) { …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</a:rPr>
              <a:t>} </a:t>
            </a:r>
            <a:endParaRPr lang="en-US" altLang="ko-KR" sz="1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195"/>
    </mc:Choice>
    <mc:Fallback xmlns="">
      <p:transition spd="slow" advTm="76195"/>
    </mc:Fallback>
  </mc:AlternateContent>
  <p:extLst>
    <p:ext uri="{3A86A75C-4F4B-4683-9AE1-C65F6400EC91}">
      <p14:laserTraceLst xmlns:p14="http://schemas.microsoft.com/office/powerpoint/2010/main">
        <p14:tracePtLst>
          <p14:tracePt t="786" x="3252788" y="5300663"/>
          <p14:tracePt t="793" x="3324225" y="4748213"/>
          <p14:tracePt t="803" x="3367088" y="4419600"/>
          <p14:tracePt t="819" x="3476625" y="3652838"/>
          <p14:tracePt t="836" x="3600450" y="2943225"/>
          <p14:tracePt t="853" x="3705225" y="2247900"/>
          <p14:tracePt t="886" x="3757613" y="1900238"/>
          <p14:tracePt t="919" x="3724275" y="1714500"/>
          <p14:tracePt t="936" x="3690938" y="1628775"/>
          <p14:tracePt t="953" x="3643313" y="1552575"/>
          <p14:tracePt t="969" x="3609975" y="1495425"/>
          <p14:tracePt t="986" x="3571875" y="1443038"/>
          <p14:tracePt t="1003" x="3548063" y="1409700"/>
          <p14:tracePt t="1019" x="3524250" y="1376363"/>
          <p14:tracePt t="1036" x="3505200" y="1338263"/>
          <p14:tracePt t="1052" x="3481388" y="1314450"/>
          <p14:tracePt t="1069" x="3457575" y="1276350"/>
          <p14:tracePt t="1086" x="3419475" y="1243013"/>
          <p14:tracePt t="1102" x="3343275" y="1181100"/>
          <p14:tracePt t="1119" x="3295650" y="1147763"/>
          <p14:tracePt t="1136" x="3248025" y="1114425"/>
          <p14:tracePt t="1154" x="3186113" y="1081088"/>
          <p14:tracePt t="1170" x="3138488" y="1062038"/>
          <p14:tracePt t="1186" x="3076575" y="1047750"/>
          <p14:tracePt t="1203" x="2986088" y="1023938"/>
          <p14:tracePt t="1205" x="2938463" y="1019175"/>
          <p14:tracePt t="1219" x="2867025" y="1000125"/>
          <p14:tracePt t="1236" x="2814638" y="990600"/>
          <p14:tracePt t="1252" x="2776538" y="985838"/>
          <p14:tracePt t="1269" x="2762250" y="976313"/>
          <p14:tracePt t="1286" x="2743200" y="976313"/>
          <p14:tracePt t="1302" x="2733675" y="976313"/>
          <p14:tracePt t="1319" x="2728913" y="976313"/>
          <p14:tracePt t="1335" x="2714625" y="976313"/>
          <p14:tracePt t="1352" x="2695575" y="966788"/>
          <p14:tracePt t="1369" x="2686050" y="966788"/>
          <p14:tracePt t="1386" x="2667000" y="966788"/>
          <p14:tracePt t="1403" x="2657475" y="966788"/>
          <p14:tracePt t="1419" x="2652713" y="966788"/>
          <p14:tracePt t="1436" x="2647950" y="966788"/>
          <p14:tracePt t="1690" x="2667000" y="966788"/>
          <p14:tracePt t="1697" x="2709863" y="966788"/>
          <p14:tracePt t="1704" x="2747963" y="971550"/>
          <p14:tracePt t="1719" x="2838450" y="976313"/>
          <p14:tracePt t="1736" x="2938463" y="985838"/>
          <p14:tracePt t="1752" x="3043238" y="985838"/>
          <p14:tracePt t="1769" x="3133725" y="985838"/>
          <p14:tracePt t="1786" x="3248025" y="985838"/>
          <p14:tracePt t="1802" x="3338513" y="985838"/>
          <p14:tracePt t="1819" x="3419475" y="995363"/>
          <p14:tracePt t="1836" x="3500438" y="1000125"/>
          <p14:tracePt t="1852" x="3567113" y="1000125"/>
          <p14:tracePt t="1869" x="3609975" y="1000125"/>
          <p14:tracePt t="1886" x="3643313" y="1000125"/>
          <p14:tracePt t="1902" x="3705225" y="1000125"/>
          <p14:tracePt t="1919" x="3757613" y="1000125"/>
          <p14:tracePt t="1936" x="3829050" y="1009650"/>
          <p14:tracePt t="1952" x="3890963" y="1023938"/>
          <p14:tracePt t="1969" x="3976688" y="1042988"/>
          <p14:tracePt t="1986" x="4029075" y="1052513"/>
          <p14:tracePt t="2002" x="4076700" y="1052513"/>
          <p14:tracePt t="2019" x="4133850" y="1052513"/>
          <p14:tracePt t="2036" x="4238625" y="1052513"/>
          <p14:tracePt t="2052" x="4291013" y="1042988"/>
          <p14:tracePt t="2069" x="4338638" y="1038225"/>
          <p14:tracePt t="2086" x="4386263" y="1023938"/>
          <p14:tracePt t="2102" x="4395788" y="1019175"/>
          <p14:tracePt t="2119" x="4405313" y="1009650"/>
          <p14:tracePt t="2136" x="4410075" y="1004888"/>
          <p14:tracePt t="2152" x="4414838" y="995363"/>
          <p14:tracePt t="2169" x="4414838" y="985838"/>
          <p14:tracePt t="2186" x="4410075" y="942975"/>
          <p14:tracePt t="2202" x="4371975" y="885825"/>
          <p14:tracePt t="2204" x="4338638" y="847725"/>
          <p14:tracePt t="2219" x="4262438" y="733425"/>
          <p14:tracePt t="2236" x="4176713" y="623888"/>
          <p14:tracePt t="2252" x="4095750" y="538163"/>
          <p14:tracePt t="2269" x="3952875" y="452438"/>
          <p14:tracePt t="2286" x="3824288" y="409575"/>
          <p14:tracePt t="2302" x="3709988" y="381000"/>
          <p14:tracePt t="2319" x="3614738" y="366713"/>
          <p14:tracePt t="2336" x="3414713" y="357188"/>
          <p14:tracePt t="2352" x="3290888" y="357188"/>
          <p14:tracePt t="2369" x="3200400" y="357188"/>
          <p14:tracePt t="2385" x="3124200" y="357188"/>
          <p14:tracePt t="2402" x="3024188" y="366713"/>
          <p14:tracePt t="2419" x="2957513" y="376238"/>
          <p14:tracePt t="2436" x="2905125" y="381000"/>
          <p14:tracePt t="2452" x="2852738" y="400050"/>
          <p14:tracePt t="2469" x="2805113" y="433388"/>
          <p14:tracePt t="2486" x="2767013" y="457200"/>
          <p14:tracePt t="2502" x="2724150" y="504825"/>
          <p14:tracePt t="2519" x="2667000" y="581025"/>
          <p14:tracePt t="2536" x="2643188" y="619125"/>
          <p14:tracePt t="2552" x="2624138" y="652463"/>
          <p14:tracePt t="2569" x="2609850" y="676275"/>
          <p14:tracePt t="2586" x="2590800" y="709613"/>
          <p14:tracePt t="2602" x="2581275" y="738188"/>
          <p14:tracePt t="2619" x="2571750" y="776288"/>
          <p14:tracePt t="2636" x="2566988" y="819150"/>
          <p14:tracePt t="2652" x="2566988" y="871538"/>
          <p14:tracePt t="2669" x="2566988" y="900113"/>
          <p14:tracePt t="2686" x="2581275" y="923925"/>
          <p14:tracePt t="2702" x="2590800" y="947738"/>
          <p14:tracePt t="2704" x="2600325" y="952500"/>
          <p14:tracePt t="2719" x="2619375" y="966788"/>
          <p14:tracePt t="2736" x="2638425" y="976313"/>
          <p14:tracePt t="2753" x="2671763" y="995363"/>
          <p14:tracePt t="2769" x="2719388" y="1014413"/>
          <p14:tracePt t="2786" x="2752725" y="1019175"/>
          <p14:tracePt t="2802" x="2809875" y="1038225"/>
          <p14:tracePt t="2819" x="2881313" y="1052513"/>
          <p14:tracePt t="2836" x="2990850" y="1081088"/>
          <p14:tracePt t="2852" x="3071813" y="1100138"/>
          <p14:tracePt t="2869" x="3143250" y="1104900"/>
          <p14:tracePt t="2885" x="3214688" y="1114425"/>
          <p14:tracePt t="2902" x="3290888" y="1114425"/>
          <p14:tracePt t="2919" x="3338513" y="1114425"/>
          <p14:tracePt t="2935" x="3409950" y="1128713"/>
          <p14:tracePt t="2952" x="3514725" y="1143000"/>
          <p14:tracePt t="2969" x="3595688" y="1147763"/>
          <p14:tracePt t="2985" x="3667125" y="1147763"/>
          <p14:tracePt t="3002" x="3738563" y="1147763"/>
          <p14:tracePt t="3019" x="3824288" y="1119188"/>
          <p14:tracePt t="3035" x="3890963" y="1090613"/>
          <p14:tracePt t="3052" x="3952875" y="1062038"/>
          <p14:tracePt t="3069" x="4000500" y="1038225"/>
          <p14:tracePt t="3087" x="4062413" y="990600"/>
          <p14:tracePt t="3102" x="4110038" y="952500"/>
          <p14:tracePt t="3119" x="4162425" y="890588"/>
          <p14:tracePt t="3136" x="4195763" y="842963"/>
          <p14:tracePt t="3152" x="4229100" y="790575"/>
          <p14:tracePt t="3169" x="4238625" y="762000"/>
          <p14:tracePt t="3186" x="4238625" y="733425"/>
          <p14:tracePt t="3202" x="4205288" y="666750"/>
          <p14:tracePt t="3219" x="4138613" y="604838"/>
          <p14:tracePt t="3235" x="4038600" y="538163"/>
          <p14:tracePt t="3252" x="3929063" y="490538"/>
          <p14:tracePt t="3269" x="3724275" y="457200"/>
          <p14:tracePt t="3285" x="3609975" y="457200"/>
          <p14:tracePt t="3302" x="3505200" y="476250"/>
          <p14:tracePt t="3319" x="3400425" y="519113"/>
          <p14:tracePt t="3335" x="3252788" y="581025"/>
          <p14:tracePt t="3352" x="3176588" y="614363"/>
          <p14:tracePt t="3369" x="3124200" y="638175"/>
          <p14:tracePt t="3386" x="3090863" y="652463"/>
          <p14:tracePt t="3402" x="3081338" y="652463"/>
          <p14:tracePt t="3419" x="3071813" y="652463"/>
          <p14:tracePt t="3435" x="3067050" y="652463"/>
          <p14:tracePt t="3452" x="3062288" y="652463"/>
          <p14:tracePt t="3534" x="3062288" y="661988"/>
          <p14:tracePt t="3541" x="3062288" y="695325"/>
          <p14:tracePt t="4378" x="3062288" y="700088"/>
          <p14:tracePt t="4385" x="3067050" y="714375"/>
          <p14:tracePt t="4392" x="3071813" y="728663"/>
          <p14:tracePt t="4402" x="3076575" y="742950"/>
          <p14:tracePt t="4419" x="3095625" y="781050"/>
          <p14:tracePt t="4437" x="3119438" y="828675"/>
          <p14:tracePt t="4469" x="3138488" y="871538"/>
          <p14:tracePt t="4502" x="3157538" y="900113"/>
          <p14:tracePt t="4519" x="3162300" y="909638"/>
          <p14:tracePt t="4536" x="3167063" y="923925"/>
          <p14:tracePt t="4552" x="3176588" y="933450"/>
          <p14:tracePt t="4569" x="3186113" y="947738"/>
          <p14:tracePt t="4585" x="3190875" y="952500"/>
          <p14:tracePt t="4602" x="3195638" y="962025"/>
          <p14:tracePt t="4619" x="3205163" y="966788"/>
          <p14:tracePt t="4635" x="3214688" y="976313"/>
          <p14:tracePt t="4652" x="3224213" y="981075"/>
          <p14:tracePt t="4669" x="3233738" y="990600"/>
          <p14:tracePt t="4686" x="3267075" y="1000125"/>
          <p14:tracePt t="4702" x="3290888" y="1014413"/>
          <p14:tracePt t="4719" x="3309938" y="1023938"/>
          <p14:tracePt t="4735" x="3333750" y="1033463"/>
          <p14:tracePt t="4752" x="3362325" y="1042988"/>
          <p14:tracePt t="4769" x="3390900" y="1047750"/>
          <p14:tracePt t="4785" x="3419475" y="1057275"/>
          <p14:tracePt t="4802" x="3448050" y="1066800"/>
          <p14:tracePt t="4819" x="3500438" y="1076325"/>
          <p14:tracePt t="4836" x="3529013" y="1076325"/>
          <p14:tracePt t="4852" x="3552825" y="1076325"/>
          <p14:tracePt t="4869" x="3571875" y="1076325"/>
          <p14:tracePt t="4885" x="3600450" y="1076325"/>
          <p14:tracePt t="4902" x="3614738" y="1076325"/>
          <p14:tracePt t="4919" x="3624263" y="1076325"/>
          <p14:tracePt t="4935" x="3633788" y="1076325"/>
          <p14:tracePt t="4952" x="3638550" y="1076325"/>
          <p14:tracePt t="4988" x="3643313" y="1076325"/>
          <p14:tracePt t="7154" x="3652838" y="1076325"/>
          <p14:tracePt t="7161" x="3662363" y="1076325"/>
          <p14:tracePt t="7169" x="3676650" y="1076325"/>
          <p14:tracePt t="7185" x="3724275" y="1085850"/>
          <p14:tracePt t="7202" x="3776663" y="1085850"/>
          <p14:tracePt t="7219" x="3843338" y="1085850"/>
          <p14:tracePt t="7235" x="3948113" y="1081088"/>
          <p14:tracePt t="7268" x="4090988" y="1057275"/>
          <p14:tracePt t="7302" x="4291013" y="1038225"/>
          <p14:tracePt t="7318" x="4348163" y="1033463"/>
          <p14:tracePt t="7335" x="4410075" y="1033463"/>
          <p14:tracePt t="7352" x="4476750" y="1033463"/>
          <p14:tracePt t="7368" x="4533900" y="1033463"/>
          <p14:tracePt t="7385" x="4595813" y="1038225"/>
          <p14:tracePt t="7402" x="4657725" y="1047750"/>
          <p14:tracePt t="7418" x="4767263" y="1047750"/>
          <p14:tracePt t="7435" x="4814888" y="1047750"/>
          <p14:tracePt t="7452" x="4876800" y="1047750"/>
          <p14:tracePt t="7468" x="4924425" y="1047750"/>
          <p14:tracePt t="7485" x="4976813" y="1047750"/>
          <p14:tracePt t="7502" x="5000625" y="1047750"/>
          <p14:tracePt t="7518" x="5010150" y="1047750"/>
          <p14:tracePt t="7535" x="5014913" y="1047750"/>
          <p14:tracePt t="7734" x="5072063" y="1047750"/>
          <p14:tracePt t="7741" x="5162550" y="1042988"/>
          <p14:tracePt t="7752" x="5243513" y="1033463"/>
          <p14:tracePt t="7768" x="5386388" y="1033463"/>
          <p14:tracePt t="7785" x="5567363" y="1033463"/>
          <p14:tracePt t="7802" x="5667375" y="1038225"/>
          <p14:tracePt t="7818" x="5757863" y="1042988"/>
          <p14:tracePt t="7835" x="5853113" y="1052513"/>
          <p14:tracePt t="7852" x="5981700" y="1066800"/>
          <p14:tracePt t="7868" x="6072188" y="1066800"/>
          <p14:tracePt t="7885" x="6172200" y="1066800"/>
          <p14:tracePt t="7902" x="6262688" y="1062038"/>
          <p14:tracePt t="7918" x="6391275" y="1042988"/>
          <p14:tracePt t="7935" x="6477000" y="1019175"/>
          <p14:tracePt t="7952" x="6538913" y="995363"/>
          <p14:tracePt t="7968" x="6619875" y="962025"/>
          <p14:tracePt t="7985" x="6653213" y="952500"/>
          <p14:tracePt t="8002" x="6677025" y="933450"/>
          <p14:tracePt t="8018" x="6691313" y="919163"/>
          <p14:tracePt t="8035" x="6700838" y="895350"/>
          <p14:tracePt t="8052" x="6705600" y="862013"/>
          <p14:tracePt t="8068" x="6705600" y="819150"/>
          <p14:tracePt t="8085" x="6677025" y="757238"/>
          <p14:tracePt t="8102" x="6629400" y="633413"/>
          <p14:tracePt t="8118" x="6581775" y="523875"/>
          <p14:tracePt t="8135" x="6553200" y="471488"/>
          <p14:tracePt t="8152" x="6529388" y="438150"/>
          <p14:tracePt t="8168" x="6477000" y="395288"/>
          <p14:tracePt t="8185" x="6381750" y="371475"/>
          <p14:tracePt t="8202" x="6243638" y="352425"/>
          <p14:tracePt t="8219" x="6053138" y="357188"/>
          <p14:tracePt t="8235" x="5919788" y="376238"/>
          <p14:tracePt t="8252" x="5772150" y="390525"/>
          <p14:tracePt t="8268" x="5638800" y="400050"/>
          <p14:tracePt t="8285" x="5400675" y="395288"/>
          <p14:tracePt t="8302" x="5224463" y="385763"/>
          <p14:tracePt t="8318" x="5057775" y="381000"/>
          <p14:tracePt t="8335" x="4867275" y="381000"/>
          <p14:tracePt t="8352" x="4581525" y="390525"/>
          <p14:tracePt t="8369" x="4414838" y="400050"/>
          <p14:tracePt t="8385" x="4243388" y="409575"/>
          <p14:tracePt t="8402" x="4000500" y="428625"/>
          <p14:tracePt t="8418" x="3862388" y="442913"/>
          <p14:tracePt t="8435" x="3724275" y="481013"/>
          <p14:tracePt t="8452" x="3619500" y="509588"/>
          <p14:tracePt t="8468" x="3495675" y="557213"/>
          <p14:tracePt t="8485" x="3443288" y="571500"/>
          <p14:tracePt t="8502" x="3405188" y="581025"/>
          <p14:tracePt t="8518" x="3390900" y="595313"/>
          <p14:tracePt t="8535" x="3376613" y="595313"/>
          <p14:tracePt t="8552" x="3371850" y="595313"/>
          <p14:tracePt t="8569" x="3367088" y="604838"/>
          <p14:tracePt t="8585" x="3367088" y="619125"/>
          <p14:tracePt t="8602" x="3424238" y="742950"/>
          <p14:tracePt t="8618" x="3509963" y="852488"/>
          <p14:tracePt t="8635" x="3624263" y="947738"/>
          <p14:tracePt t="8652" x="3824288" y="1038225"/>
          <p14:tracePt t="8668" x="3995738" y="1071563"/>
          <p14:tracePt t="8685" x="4129088" y="1090613"/>
          <p14:tracePt t="8702" x="4276725" y="1109663"/>
          <p14:tracePt t="8703" x="4357688" y="1114425"/>
          <p14:tracePt t="8718" x="4533900" y="1133475"/>
          <p14:tracePt t="8735" x="4681538" y="1152525"/>
          <p14:tracePt t="8752" x="4805363" y="1162050"/>
          <p14:tracePt t="8768" x="4919663" y="1166813"/>
          <p14:tracePt t="8785" x="5076825" y="1166813"/>
          <p14:tracePt t="8802" x="5191125" y="1176338"/>
          <p14:tracePt t="8818" x="5281613" y="1176338"/>
          <p14:tracePt t="8835" x="5462588" y="1176338"/>
          <p14:tracePt t="8852" x="5572125" y="1176338"/>
          <p14:tracePt t="8868" x="5686425" y="1176338"/>
          <p14:tracePt t="8885" x="5776913" y="1166813"/>
          <p14:tracePt t="8902" x="5915025" y="1147763"/>
          <p14:tracePt t="8918" x="6024563" y="1114425"/>
          <p14:tracePt t="8935" x="6129338" y="1076325"/>
          <p14:tracePt t="8952" x="6219825" y="1033463"/>
          <p14:tracePt t="8968" x="6315075" y="966788"/>
          <p14:tracePt t="8985" x="6372225" y="923925"/>
          <p14:tracePt t="9002" x="6415088" y="890588"/>
          <p14:tracePt t="9018" x="6443663" y="866775"/>
          <p14:tracePt t="9035" x="6472238" y="833438"/>
          <p14:tracePt t="9052" x="6486525" y="814388"/>
          <p14:tracePt t="9068" x="6496050" y="795338"/>
          <p14:tracePt t="9085" x="6486525" y="747713"/>
          <p14:tracePt t="9102" x="6448425" y="661988"/>
          <p14:tracePt t="9118" x="6391275" y="561975"/>
          <p14:tracePt t="9135" x="6305550" y="481013"/>
          <p14:tracePt t="9152" x="6105525" y="357188"/>
          <p14:tracePt t="9168" x="5953125" y="304800"/>
          <p14:tracePt t="9185" x="5772150" y="276225"/>
          <p14:tracePt t="9202" x="5572125" y="266700"/>
          <p14:tracePt t="9203" x="5486400" y="266700"/>
          <p14:tracePt t="9218" x="5338763" y="266700"/>
          <p14:tracePt t="9235" x="5172075" y="271463"/>
          <p14:tracePt t="9252" x="5038725" y="280988"/>
          <p14:tracePt t="9268" x="4886325" y="295275"/>
          <p14:tracePt t="9285" x="4786313" y="304800"/>
          <p14:tracePt t="9302" x="4672013" y="319088"/>
          <p14:tracePt t="9318" x="4533900" y="328613"/>
          <p14:tracePt t="9335" x="4371975" y="361950"/>
          <p14:tracePt t="9352" x="4257675" y="385763"/>
          <p14:tracePt t="9368" x="4129088" y="428625"/>
          <p14:tracePt t="9385" x="4010025" y="471488"/>
          <p14:tracePt t="9402" x="3843338" y="557213"/>
          <p14:tracePt t="9418" x="3743325" y="604838"/>
          <p14:tracePt t="9435" x="3657600" y="642938"/>
          <p14:tracePt t="9452" x="3590925" y="671513"/>
          <p14:tracePt t="9468" x="3490913" y="700088"/>
          <p14:tracePt t="9485" x="3448050" y="719138"/>
          <p14:tracePt t="9502" x="3409950" y="733425"/>
          <p14:tracePt t="9518" x="3357563" y="742950"/>
          <p14:tracePt t="9535" x="3324225" y="757238"/>
          <p14:tracePt t="9552" x="3295650" y="762000"/>
          <p14:tracePt t="9568" x="3267075" y="766763"/>
          <p14:tracePt t="9585" x="3233738" y="781050"/>
          <p14:tracePt t="9602" x="3219450" y="790575"/>
          <p14:tracePt t="9618" x="3209925" y="790575"/>
          <p14:tracePt t="9635" x="3205163" y="790575"/>
          <p14:tracePt t="9652" x="3195638" y="790575"/>
          <p14:tracePt t="9668" x="3190875" y="790575"/>
          <p14:tracePt t="10481" x="3176588" y="795338"/>
          <p14:tracePt t="10488" x="3148013" y="800100"/>
          <p14:tracePt t="10495" x="3119438" y="814388"/>
          <p14:tracePt t="10504" x="3095625" y="819150"/>
          <p14:tracePt t="10518" x="3067050" y="833438"/>
          <p14:tracePt t="10535" x="3038475" y="838200"/>
          <p14:tracePt t="10552" x="3019425" y="847725"/>
          <p14:tracePt t="10585" x="3000375" y="847725"/>
          <p14:tracePt t="10618" x="2995613" y="847725"/>
          <p14:tracePt t="10672" x="2995613" y="852488"/>
          <p14:tracePt t="10679" x="2995613" y="857250"/>
          <p14:tracePt t="10694" x="2995613" y="862013"/>
          <p14:tracePt t="10701" x="3000375" y="866775"/>
          <p14:tracePt t="10718" x="3019425" y="876300"/>
          <p14:tracePt t="10735" x="3048000" y="885825"/>
          <p14:tracePt t="10752" x="3086100" y="900113"/>
          <p14:tracePt t="10768" x="3148013" y="923925"/>
          <p14:tracePt t="10785" x="3181350" y="933450"/>
          <p14:tracePt t="10801" x="3219450" y="942975"/>
          <p14:tracePt t="10818" x="3267075" y="952500"/>
          <p14:tracePt t="10835" x="3295650" y="966788"/>
          <p14:tracePt t="10852" x="3324225" y="971550"/>
          <p14:tracePt t="10868" x="3352800" y="976313"/>
          <p14:tracePt t="10885" x="3414713" y="995363"/>
          <p14:tracePt t="10902" x="3462338" y="1009650"/>
          <p14:tracePt t="10918" x="3505200" y="1019175"/>
          <p14:tracePt t="10935" x="3557588" y="1042988"/>
          <p14:tracePt t="10952" x="3690938" y="1081088"/>
          <p14:tracePt t="10968" x="3795713" y="1114425"/>
          <p14:tracePt t="10985" x="3890963" y="1143000"/>
          <p14:tracePt t="11002" x="4014788" y="1176338"/>
          <p14:tracePt t="11018" x="4076700" y="1190625"/>
          <p14:tracePt t="11035" x="4143375" y="1195388"/>
          <p14:tracePt t="11052" x="4229100" y="1204913"/>
          <p14:tracePt t="11068" x="4352925" y="1204913"/>
          <p14:tracePt t="11085" x="4433888" y="1190625"/>
          <p14:tracePt t="11101" x="4538663" y="1185863"/>
          <p14:tracePt t="11118" x="4662488" y="1176338"/>
          <p14:tracePt t="11135" x="4843463" y="1152525"/>
          <p14:tracePt t="11152" x="4957763" y="1143000"/>
          <p14:tracePt t="11168" x="5072063" y="1128713"/>
          <p14:tracePt t="11185" x="5210175" y="1109663"/>
          <p14:tracePt t="11202" x="5400675" y="1085850"/>
          <p14:tracePt t="11218" x="5524500" y="1076325"/>
          <p14:tracePt t="11235" x="5638800" y="1062038"/>
          <p14:tracePt t="11252" x="5791200" y="1028700"/>
          <p14:tracePt t="11268" x="5886450" y="1014413"/>
          <p14:tracePt t="11285" x="5967413" y="995363"/>
          <p14:tracePt t="11301" x="6053138" y="976313"/>
          <p14:tracePt t="11318" x="6162675" y="942975"/>
          <p14:tracePt t="11335" x="6224588" y="928688"/>
          <p14:tracePt t="11352" x="6276975" y="909638"/>
          <p14:tracePt t="11368" x="6324600" y="904875"/>
          <p14:tracePt t="11385" x="6362700" y="881063"/>
          <p14:tracePt t="11402" x="6372225" y="871538"/>
          <p14:tracePt t="11418" x="6381750" y="866775"/>
          <p14:tracePt t="11435" x="6391275" y="852488"/>
          <p14:tracePt t="11452" x="6391275" y="828675"/>
          <p14:tracePt t="11468" x="6372225" y="800100"/>
          <p14:tracePt t="11485" x="6315075" y="757238"/>
          <p14:tracePt t="11502" x="6167438" y="647700"/>
          <p14:tracePt t="11518" x="6043613" y="561975"/>
          <p14:tracePt t="11535" x="5891213" y="461963"/>
          <p14:tracePt t="11552" x="5715000" y="390525"/>
          <p14:tracePt t="11568" x="5476875" y="319088"/>
          <p14:tracePt t="11585" x="5276850" y="300038"/>
          <p14:tracePt t="11601" x="5095875" y="290513"/>
          <p14:tracePt t="11618" x="4829175" y="290513"/>
          <p14:tracePt t="11635" x="4633913" y="290513"/>
          <p14:tracePt t="11652" x="4452938" y="290513"/>
          <p14:tracePt t="11668" x="4267200" y="290513"/>
          <p14:tracePt t="11685" x="3957638" y="295275"/>
          <p14:tracePt t="11702" x="3719513" y="314325"/>
          <p14:tracePt t="11718" x="3495675" y="342900"/>
          <p14:tracePt t="11735" x="3314700" y="376238"/>
          <p14:tracePt t="11752" x="3062288" y="447675"/>
          <p14:tracePt t="11768" x="2924175" y="500063"/>
          <p14:tracePt t="11785" x="2824163" y="552450"/>
          <p14:tracePt t="11801" x="2747963" y="595313"/>
          <p14:tracePt t="11818" x="2690813" y="628650"/>
          <p14:tracePt t="11835" x="2671763" y="638175"/>
          <p14:tracePt t="11852" x="2662238" y="642938"/>
          <p14:tracePt t="11868" x="2652713" y="666750"/>
          <p14:tracePt t="11885" x="2662238" y="685800"/>
          <p14:tracePt t="11901" x="2709863" y="728663"/>
          <p14:tracePt t="11918" x="2819400" y="814388"/>
          <p14:tracePt t="11935" x="3076575" y="923925"/>
          <p14:tracePt t="11951" x="3300413" y="981075"/>
          <p14:tracePt t="11968" x="3552825" y="1019175"/>
          <p14:tracePt t="11985" x="3752850" y="1047750"/>
          <p14:tracePt t="12001" x="4133850" y="1076325"/>
          <p14:tracePt t="12018" x="4391025" y="1085850"/>
          <p14:tracePt t="12035" x="4672013" y="1095375"/>
          <p14:tracePt t="12052" x="4995863" y="1104900"/>
          <p14:tracePt t="12068" x="5195888" y="1104900"/>
          <p14:tracePt t="12085" x="5348288" y="1104900"/>
          <p14:tracePt t="12102" x="5505450" y="1104900"/>
          <p14:tracePt t="12118" x="5695950" y="1104900"/>
          <p14:tracePt t="12135" x="5786438" y="1104900"/>
          <p14:tracePt t="12151" x="5862638" y="1104900"/>
          <p14:tracePt t="12168" x="5943600" y="1104900"/>
          <p14:tracePt t="12185" x="6038850" y="1095375"/>
          <p14:tracePt t="12201" x="6091238" y="1085850"/>
          <p14:tracePt t="12218" x="6129338" y="1081088"/>
          <p14:tracePt t="12235" x="6167438" y="1062038"/>
          <p14:tracePt t="12251" x="6200775" y="1038225"/>
          <p14:tracePt t="12268" x="6215063" y="1028700"/>
          <p14:tracePt t="12285" x="6234113" y="1014413"/>
          <p14:tracePt t="12302" x="6248400" y="985838"/>
          <p14:tracePt t="12318" x="6253163" y="976313"/>
          <p14:tracePt t="12335" x="6257925" y="971550"/>
          <p14:tracePt t="12351" x="6257925" y="966788"/>
          <p14:tracePt t="12368" x="6257925" y="957263"/>
          <p14:tracePt t="12385" x="6257925" y="947738"/>
          <p14:tracePt t="12401" x="6248400" y="942975"/>
          <p14:tracePt t="12418" x="6238875" y="938213"/>
          <p14:tracePt t="12435" x="6224588" y="928688"/>
          <p14:tracePt t="12451" x="6219825" y="923925"/>
          <p14:tracePt t="13389" x="6176963" y="957263"/>
          <p14:tracePt t="13396" x="6105525" y="1014413"/>
          <p14:tracePt t="13404" x="6024563" y="1066800"/>
          <p14:tracePt t="13418" x="5781675" y="1223963"/>
          <p14:tracePt t="13435" x="5510213" y="1395413"/>
          <p14:tracePt t="13452" x="5214938" y="1581150"/>
          <p14:tracePt t="13468" x="4914900" y="1733550"/>
          <p14:tracePt t="13502" x="4214813" y="2014538"/>
          <p14:tracePt t="13535" x="3548063" y="2295525"/>
          <p14:tracePt t="13553" x="3352800" y="2371725"/>
          <p14:tracePt t="13569" x="3162300" y="2424113"/>
          <p14:tracePt t="13585" x="2990850" y="2471738"/>
          <p14:tracePt t="13602" x="2814638" y="2519363"/>
          <p14:tracePt t="13618" x="2719388" y="2552700"/>
          <p14:tracePt t="13635" x="2643188" y="2581275"/>
          <p14:tracePt t="13651" x="2590800" y="2600325"/>
          <p14:tracePt t="13668" x="2524125" y="2643188"/>
          <p14:tracePt t="13685" x="2490788" y="2657475"/>
          <p14:tracePt t="13701" x="2452688" y="2676525"/>
          <p14:tracePt t="13718" x="2424113" y="2695575"/>
          <p14:tracePt t="13735" x="2395538" y="2709863"/>
          <p14:tracePt t="13751" x="2390775" y="2714625"/>
          <p14:tracePt t="13768" x="2386013" y="2714625"/>
          <p14:tracePt t="14116" x="2409825" y="2657475"/>
          <p14:tracePt t="14123" x="2433638" y="2576513"/>
          <p14:tracePt t="14135" x="2462213" y="2509838"/>
          <p14:tracePt t="14151" x="2500313" y="2419350"/>
          <p14:tracePt t="14168" x="2547938" y="2319338"/>
          <p14:tracePt t="14185" x="2571750" y="2281238"/>
          <p14:tracePt t="14201" x="2576513" y="2252663"/>
          <p14:tracePt t="14204" x="2576513" y="2233613"/>
          <p14:tracePt t="14235" x="2566988" y="2185988"/>
          <p14:tracePt t="14270" x="2462213" y="2133600"/>
          <p14:tracePt t="14285" x="2295525" y="2085975"/>
          <p14:tracePt t="14301" x="2181225" y="2062163"/>
          <p14:tracePt t="14318" x="2085975" y="2052638"/>
          <p14:tracePt t="14335" x="1971675" y="2033588"/>
          <p14:tracePt t="14351" x="1804988" y="2028825"/>
          <p14:tracePt t="14368" x="1714500" y="2028825"/>
          <p14:tracePt t="14385" x="1628775" y="2028825"/>
          <p14:tracePt t="14401" x="1557338" y="2052638"/>
          <p14:tracePt t="14418" x="1423988" y="2109788"/>
          <p14:tracePt t="14435" x="1333500" y="2157413"/>
          <p14:tracePt t="14451" x="1252538" y="2219325"/>
          <p14:tracePt t="14468" x="1157288" y="2295525"/>
          <p14:tracePt t="14485" x="1095375" y="2338388"/>
          <p14:tracePt t="14501" x="1014413" y="2428875"/>
          <p14:tracePt t="14518" x="904875" y="2576513"/>
          <p14:tracePt t="14535" x="790575" y="2776538"/>
          <p14:tracePt t="14551" x="728663" y="2909888"/>
          <p14:tracePt t="14568" x="666750" y="3109913"/>
          <p14:tracePt t="14585" x="638175" y="3257550"/>
          <p14:tracePt t="14601" x="628650" y="3571875"/>
          <p14:tracePt t="14619" x="633413" y="3748088"/>
          <p14:tracePt t="14635" x="647700" y="3852863"/>
          <p14:tracePt t="14653" x="704850" y="4081463"/>
          <p14:tracePt t="14669" x="747713" y="4238625"/>
          <p14:tracePt t="14685" x="795338" y="4348163"/>
          <p14:tracePt t="14702" x="866775" y="4481513"/>
          <p14:tracePt t="14706" x="904875" y="4562475"/>
          <p14:tracePt t="14718" x="971550" y="4691063"/>
          <p14:tracePt t="14735" x="1023938" y="4791075"/>
          <p14:tracePt t="14751" x="1076325" y="4848225"/>
          <p14:tracePt t="14768" x="1166813" y="4924425"/>
          <p14:tracePt t="14786" x="1366838" y="5038725"/>
          <p14:tracePt t="14802" x="1519238" y="5091113"/>
          <p14:tracePt t="14819" x="1700213" y="5138738"/>
          <p14:tracePt t="14835" x="1866900" y="5148263"/>
          <p14:tracePt t="14851" x="2124075" y="5143500"/>
          <p14:tracePt t="14868" x="2300288" y="5133975"/>
          <p14:tracePt t="14885" x="2457450" y="5114925"/>
          <p14:tracePt t="14903" x="2662238" y="5081588"/>
          <p14:tracePt t="14919" x="2762250" y="5033963"/>
          <p14:tracePt t="14935" x="2852738" y="4976813"/>
          <p14:tracePt t="14952" x="2933700" y="4905375"/>
          <p14:tracePt t="14969" x="3014663" y="4819650"/>
          <p14:tracePt t="14985" x="3171825" y="4643438"/>
          <p14:tracePt t="15002" x="3271838" y="4519613"/>
          <p14:tracePt t="15020" x="3414713" y="4314825"/>
          <p14:tracePt t="15035" x="3495675" y="4143375"/>
          <p14:tracePt t="15052" x="3548063" y="3971925"/>
          <p14:tracePt t="15068" x="3586163" y="3833813"/>
          <p14:tracePt t="15086" x="3600450" y="3567113"/>
          <p14:tracePt t="15102" x="3600450" y="3376613"/>
          <p14:tracePt t="15118" x="3571875" y="3176588"/>
          <p14:tracePt t="15137" x="3505200" y="2881313"/>
          <p14:tracePt t="15152" x="3429000" y="2662238"/>
          <p14:tracePt t="15168" x="3371850" y="2524125"/>
          <p14:tracePt t="15184" x="3319463" y="2414588"/>
          <p14:tracePt t="15201" x="3262313" y="2324100"/>
          <p14:tracePt t="15218" x="3181350" y="2176463"/>
          <p14:tracePt t="15234" x="3128963" y="2109788"/>
          <p14:tracePt t="15251" x="3033713" y="2033588"/>
          <p14:tracePt t="15268" x="2843213" y="1928813"/>
          <p14:tracePt t="15285" x="2714625" y="1895475"/>
          <p14:tracePt t="15301" x="2547938" y="1857375"/>
          <p14:tracePt t="15318" x="2400300" y="1843088"/>
          <p14:tracePt t="15335" x="2209800" y="1843088"/>
          <p14:tracePt t="15351" x="2033588" y="1847850"/>
          <p14:tracePt t="15369" x="1876425" y="1862138"/>
          <p14:tracePt t="15384" x="1747838" y="1890713"/>
          <p14:tracePt t="15401" x="1571625" y="1957388"/>
          <p14:tracePt t="15418" x="1447800" y="2033588"/>
          <p14:tracePt t="15435" x="1333500" y="2128838"/>
          <p14:tracePt t="15451" x="1243013" y="2214563"/>
          <p14:tracePt t="15468" x="1109663" y="2347913"/>
          <p14:tracePt t="15485" x="1000125" y="2505075"/>
          <p14:tracePt t="15501" x="885825" y="2690813"/>
          <p14:tracePt t="15518" x="757238" y="2986088"/>
          <p14:tracePt t="15535" x="685800" y="3214688"/>
          <p14:tracePt t="15551" x="661988" y="3333750"/>
          <p14:tracePt t="15568" x="633413" y="3467100"/>
          <p14:tracePt t="15585" x="623888" y="3681413"/>
          <p14:tracePt t="15601" x="623888" y="3781425"/>
          <p14:tracePt t="15618" x="647700" y="3919538"/>
          <p14:tracePt t="15634" x="695325" y="4133850"/>
          <p14:tracePt t="15651" x="771525" y="4367213"/>
          <p14:tracePt t="15668" x="833438" y="4486275"/>
          <p14:tracePt t="15685" x="895350" y="4624388"/>
          <p14:tracePt t="15701" x="947738" y="4752975"/>
          <p14:tracePt t="15703" x="971550" y="4795838"/>
          <p14:tracePt t="15718" x="1014413" y="4872038"/>
          <p14:tracePt t="15735" x="1062038" y="4929188"/>
          <p14:tracePt t="15751" x="1123950" y="5000625"/>
          <p14:tracePt t="15768" x="1209675" y="5072063"/>
          <p14:tracePt t="15784" x="1266825" y="5114925"/>
          <p14:tracePt t="15801" x="1323975" y="5143500"/>
          <p14:tracePt t="15818" x="1362075" y="5148263"/>
          <p14:tracePt t="15835" x="1400175" y="5148263"/>
          <p14:tracePt t="15851" x="1414463" y="5148263"/>
          <p14:tracePt t="15868" x="1423988" y="5148263"/>
          <p14:tracePt t="15884" x="1428750" y="5148263"/>
          <p14:tracePt t="15901" x="1438275" y="5148263"/>
          <p14:tracePt t="15918" x="1443038" y="5148263"/>
          <p14:tracePt t="15935" x="1466850" y="5119688"/>
          <p14:tracePt t="15951" x="1509713" y="4986338"/>
          <p14:tracePt t="15968" x="1566863" y="4786313"/>
          <p14:tracePt t="15984" x="1600200" y="4643438"/>
          <p14:tracePt t="16001" x="1619250" y="4543425"/>
          <p14:tracePt t="16018" x="1633538" y="4424363"/>
          <p14:tracePt t="16035" x="1633538" y="4367213"/>
          <p14:tracePt t="16051" x="1633538" y="4324350"/>
          <p14:tracePt t="16068" x="1633538" y="4271963"/>
          <p14:tracePt t="16084" x="1624013" y="4210050"/>
          <p14:tracePt t="16101" x="1624013" y="4162425"/>
          <p14:tracePt t="16118" x="1624013" y="4110038"/>
          <p14:tracePt t="16134" x="1628775" y="4033838"/>
          <p14:tracePt t="16151" x="1647825" y="3914775"/>
          <p14:tracePt t="16168" x="1662113" y="3871913"/>
          <p14:tracePt t="16184" x="1666875" y="3838575"/>
          <p14:tracePt t="16201" x="1676400" y="3824288"/>
          <p14:tracePt t="16218" x="1681163" y="3814763"/>
          <p14:tracePt t="16234" x="1685925" y="3810000"/>
          <p14:tracePt t="16251" x="1685925" y="3805238"/>
          <p14:tracePt t="16444" x="1662113" y="3814763"/>
          <p14:tracePt t="16452" x="1624013" y="3829050"/>
          <p14:tracePt t="16459" x="1576388" y="3843338"/>
          <p14:tracePt t="16468" x="1538288" y="3852863"/>
          <p14:tracePt t="16485" x="1466850" y="3867150"/>
          <p14:tracePt t="16501" x="1404938" y="3867150"/>
          <p14:tracePt t="16518" x="1338263" y="3852863"/>
          <p14:tracePt t="16534" x="1304925" y="3833813"/>
          <p14:tracePt t="16551" x="1281113" y="3810000"/>
          <p14:tracePt t="16568" x="1257300" y="3781425"/>
          <p14:tracePt t="16584" x="1228725" y="3714750"/>
          <p14:tracePt t="16601" x="1214438" y="3652838"/>
          <p14:tracePt t="16618" x="1204913" y="3586163"/>
          <p14:tracePt t="16634" x="1214438" y="3467100"/>
          <p14:tracePt t="16651" x="1223963" y="3414713"/>
          <p14:tracePt t="16668" x="1243013" y="3371850"/>
          <p14:tracePt t="16684" x="1252538" y="3343275"/>
          <p14:tracePt t="16703" x="1281113" y="3314700"/>
          <p14:tracePt t="16718" x="1328738" y="3290888"/>
          <p14:tracePt t="16734" x="1400175" y="3276600"/>
          <p14:tracePt t="16751" x="1466850" y="3276600"/>
          <p14:tracePt t="16768" x="1581150" y="3305175"/>
          <p14:tracePt t="16785" x="1647825" y="3343275"/>
          <p14:tracePt t="16801" x="1685925" y="3390900"/>
          <p14:tracePt t="16818" x="1757363" y="3462338"/>
          <p14:tracePt t="16835" x="1781175" y="3500438"/>
          <p14:tracePt t="16851" x="1804988" y="3538538"/>
          <p14:tracePt t="16868" x="1819275" y="3576638"/>
          <p14:tracePt t="16884" x="1819275" y="3643313"/>
          <p14:tracePt t="16901" x="1819275" y="3686175"/>
          <p14:tracePt t="16918" x="1800225" y="3724275"/>
          <p14:tracePt t="16935" x="1785938" y="3767138"/>
          <p14:tracePt t="16951" x="1762125" y="3810000"/>
          <p14:tracePt t="16968" x="1747838" y="3819525"/>
          <p14:tracePt t="16985" x="1724025" y="3833813"/>
          <p14:tracePt t="17001" x="1709738" y="3843338"/>
          <p14:tracePt t="17018" x="1690688" y="3852863"/>
          <p14:tracePt t="17034" x="1671638" y="3852863"/>
          <p14:tracePt t="17051" x="1657350" y="3829050"/>
          <p14:tracePt t="17068" x="1647825" y="3700463"/>
          <p14:tracePt t="17085" x="1666875" y="3576638"/>
          <p14:tracePt t="17103" x="1714500" y="3352800"/>
          <p14:tracePt t="17118" x="1757363" y="3224213"/>
          <p14:tracePt t="17135" x="1819275" y="3114675"/>
          <p14:tracePt t="17151" x="1862138" y="3067050"/>
          <p14:tracePt t="17168" x="1890713" y="3024188"/>
          <p14:tracePt t="17184" x="1919288" y="2990850"/>
          <p14:tracePt t="17201" x="1947863" y="2957513"/>
          <p14:tracePt t="17218" x="1971675" y="2933700"/>
          <p14:tracePt t="17234" x="1995488" y="2909888"/>
          <p14:tracePt t="17251" x="2028825" y="2857500"/>
          <p14:tracePt t="17268" x="2071688" y="2819400"/>
          <p14:tracePt t="17284" x="2100263" y="2800350"/>
          <p14:tracePt t="17301" x="2128838" y="2776538"/>
          <p14:tracePt t="17318" x="2166938" y="2752725"/>
          <p14:tracePt t="17334" x="2176463" y="2743200"/>
          <p14:tracePt t="17351" x="2185988" y="2738438"/>
          <p14:tracePt t="17368" x="2190750" y="2733675"/>
          <p14:tracePt t="17384" x="2200275" y="2733675"/>
          <p14:tracePt t="17479" x="2195513" y="2733675"/>
          <p14:tracePt t="17487" x="2181225" y="2743200"/>
          <p14:tracePt t="17494" x="2162175" y="2752725"/>
          <p14:tracePt t="17502" x="2119313" y="2767013"/>
          <p14:tracePt t="17518" x="2033588" y="2809875"/>
          <p14:tracePt t="17534" x="1962150" y="2824163"/>
          <p14:tracePt t="17551" x="1909763" y="2824163"/>
          <p14:tracePt t="17568" x="1871663" y="2809875"/>
          <p14:tracePt t="17584" x="1857375" y="2786063"/>
          <p14:tracePt t="17601" x="1852613" y="2743200"/>
          <p14:tracePt t="17618" x="1852613" y="2686050"/>
          <p14:tracePt t="17634" x="1881188" y="2619375"/>
          <p14:tracePt t="17651" x="1905000" y="2605088"/>
          <p14:tracePt t="17668" x="1933575" y="2595563"/>
          <p14:tracePt t="17685" x="1966913" y="2609850"/>
          <p14:tracePt t="17701" x="1981200" y="2624138"/>
          <p14:tracePt t="17718" x="1995488" y="2652713"/>
          <p14:tracePt t="17735" x="2005013" y="2700338"/>
          <p14:tracePt t="17751" x="2005013" y="2790825"/>
          <p14:tracePt t="17768" x="1990725" y="2852738"/>
          <p14:tracePt t="17785" x="1971675" y="2890838"/>
          <p14:tracePt t="17801" x="1957388" y="2914650"/>
          <p14:tracePt t="17818" x="1938338" y="2933700"/>
          <p14:tracePt t="17834" x="1928813" y="2938463"/>
          <p14:tracePt t="17851" x="1924050" y="2943225"/>
          <p14:tracePt t="17868" x="1919288" y="2952750"/>
          <p14:tracePt t="17885" x="1905000" y="2962275"/>
          <p14:tracePt t="17901" x="1881188" y="2986088"/>
          <p14:tracePt t="17918" x="1838325" y="3062288"/>
          <p14:tracePt t="17935" x="1743075" y="3243263"/>
          <p14:tracePt t="17951" x="1690688" y="3352800"/>
          <p14:tracePt t="17968" x="1643063" y="3438525"/>
          <p14:tracePt t="17985" x="1604963" y="3538538"/>
          <p14:tracePt t="18001" x="1543050" y="3733800"/>
          <p14:tracePt t="18018" x="1519238" y="3819525"/>
          <p14:tracePt t="18034" x="1509713" y="3862388"/>
          <p14:tracePt t="18051" x="1500188" y="3890963"/>
          <p14:tracePt t="18068" x="1490663" y="3905250"/>
          <p14:tracePt t="18084" x="1490663" y="3910013"/>
          <p14:tracePt t="18101" x="1490663" y="3919538"/>
          <p14:tracePt t="18486" x="1562100" y="3919538"/>
          <p14:tracePt t="18493" x="1685925" y="3914775"/>
          <p14:tracePt t="18501" x="1776413" y="3905250"/>
          <p14:tracePt t="18518" x="1943100" y="3895725"/>
          <p14:tracePt t="18534" x="2109788" y="3890963"/>
          <p14:tracePt t="18551" x="2352675" y="3890963"/>
          <p14:tracePt t="18584" x="2557463" y="3890963"/>
          <p14:tracePt t="18618" x="2686050" y="3881438"/>
          <p14:tracePt t="18634" x="2719388" y="3876675"/>
          <p14:tracePt t="18651" x="2771775" y="3876675"/>
          <p14:tracePt t="18668" x="2824163" y="3871913"/>
          <p14:tracePt t="18684" x="2914650" y="3862388"/>
          <p14:tracePt t="18701" x="2986088" y="3848100"/>
          <p14:tracePt t="18718" x="3038475" y="3843338"/>
          <p14:tracePt t="18735" x="3100388" y="3829050"/>
          <p14:tracePt t="18751" x="3128963" y="3819525"/>
          <p14:tracePt t="18768" x="3157538" y="3810000"/>
          <p14:tracePt t="18784" x="3186113" y="3800475"/>
          <p14:tracePt t="18801" x="3233738" y="3776663"/>
          <p14:tracePt t="18818" x="3267075" y="3757613"/>
          <p14:tracePt t="18834" x="3290888" y="3733800"/>
          <p14:tracePt t="18851" x="3314700" y="3714750"/>
          <p14:tracePt t="18868" x="3328988" y="3700463"/>
          <p14:tracePt t="18884" x="3333750" y="3690938"/>
          <p14:tracePt t="18901" x="3333750" y="3681413"/>
          <p14:tracePt t="18918" x="3333750" y="3671888"/>
          <p14:tracePt t="18934" x="3314700" y="3638550"/>
          <p14:tracePt t="18951" x="3276600" y="3605213"/>
          <p14:tracePt t="18968" x="3228975" y="3571875"/>
          <p14:tracePt t="18984" x="3152775" y="3519488"/>
          <p14:tracePt t="19001" x="3109913" y="3490913"/>
          <p14:tracePt t="19018" x="3071813" y="3467100"/>
          <p14:tracePt t="19034" x="3043238" y="3457575"/>
          <p14:tracePt t="19051" x="3005138" y="3433763"/>
          <p14:tracePt t="19068" x="2971800" y="3414713"/>
          <p14:tracePt t="19084" x="2938463" y="3409950"/>
          <p14:tracePt t="19101" x="2909888" y="3395663"/>
          <p14:tracePt t="19118" x="2847975" y="3400425"/>
          <p14:tracePt t="19134" x="2805113" y="3409950"/>
          <p14:tracePt t="19151" x="2762250" y="3438525"/>
          <p14:tracePt t="19168" x="2728913" y="3471863"/>
          <p14:tracePt t="19184" x="2652713" y="3590925"/>
          <p14:tracePt t="19201" x="2609850" y="3719513"/>
          <p14:tracePt t="19218" x="2590800" y="3814763"/>
          <p14:tracePt t="19234" x="2590800" y="3890963"/>
          <p14:tracePt t="19251" x="2600325" y="3933825"/>
          <p14:tracePt t="19268" x="2633663" y="3971925"/>
          <p14:tracePt t="19284" x="2690813" y="4005263"/>
          <p14:tracePt t="19301" x="2833688" y="4071938"/>
          <p14:tracePt t="19317" x="2919413" y="4086225"/>
          <p14:tracePt t="19334" x="2986088" y="4086225"/>
          <p14:tracePt t="19351" x="3057525" y="4076700"/>
          <p14:tracePt t="19367" x="3138488" y="4052888"/>
          <p14:tracePt t="19384" x="3162300" y="4033838"/>
          <p14:tracePt t="19401" x="3176588" y="4024313"/>
          <p14:tracePt t="19418" x="3181350" y="3986213"/>
          <p14:tracePt t="19434" x="3171825" y="3933825"/>
          <p14:tracePt t="19452" x="3143250" y="3867150"/>
          <p14:tracePt t="19468" x="3100388" y="3810000"/>
          <p14:tracePt t="19484" x="3024188" y="3738563"/>
          <p14:tracePt t="19501" x="2943225" y="3686175"/>
          <p14:tracePt t="19518" x="2838450" y="3643313"/>
          <p14:tracePt t="19534" x="2738438" y="3595688"/>
          <p14:tracePt t="19551" x="2633663" y="3533775"/>
          <p14:tracePt t="19568" x="2576513" y="3452813"/>
          <p14:tracePt t="19584" x="2500313" y="3352800"/>
          <p14:tracePt t="19601" x="2452688" y="3252788"/>
          <p14:tracePt t="19618" x="2390775" y="3128963"/>
          <p14:tracePt t="19634" x="2338388" y="3028950"/>
          <p14:tracePt t="19651" x="2300288" y="2952750"/>
          <p14:tracePt t="19668" x="2252663" y="2871788"/>
          <p14:tracePt t="19684" x="2228850" y="2833688"/>
          <p14:tracePt t="19701" x="2205038" y="2809875"/>
          <p14:tracePt t="19718" x="2195513" y="2790825"/>
          <p14:tracePt t="19734" x="2185988" y="2776538"/>
          <p14:tracePt t="19751" x="2176463" y="2767013"/>
          <p14:tracePt t="19768" x="2176463" y="2762250"/>
          <p14:tracePt t="19784" x="2176463" y="2757488"/>
          <p14:tracePt t="19818" x="2195513" y="2757488"/>
          <p14:tracePt t="19834" x="2224088" y="2757488"/>
          <p14:tracePt t="19851" x="2257425" y="2776538"/>
          <p14:tracePt t="19868" x="2271713" y="2786063"/>
          <p14:tracePt t="19884" x="2276475" y="2795588"/>
          <p14:tracePt t="19901" x="2276475" y="2814638"/>
          <p14:tracePt t="19918" x="2243138" y="2881313"/>
          <p14:tracePt t="19934" x="2205038" y="2919413"/>
          <p14:tracePt t="19951" x="2138363" y="2971800"/>
          <p14:tracePt t="19967" x="2047875" y="3014663"/>
          <p14:tracePt t="19984" x="1943100" y="3028950"/>
          <p14:tracePt t="20001" x="1885950" y="3019425"/>
          <p14:tracePt t="20018" x="1857375" y="2981325"/>
          <p14:tracePt t="20034" x="1809750" y="2833688"/>
          <p14:tracePt t="20051" x="1809750" y="2767013"/>
          <p14:tracePt t="20067" x="1833563" y="2690813"/>
          <p14:tracePt t="20084" x="1857375" y="2643188"/>
          <p14:tracePt t="20101" x="1909763" y="2600325"/>
          <p14:tracePt t="20118" x="1957388" y="2595563"/>
          <p14:tracePt t="20134" x="2009775" y="2605088"/>
          <p14:tracePt t="20151" x="2062163" y="2624138"/>
          <p14:tracePt t="20168" x="2109788" y="2643188"/>
          <p14:tracePt t="20184" x="2119313" y="2652713"/>
          <p14:tracePt t="20201" x="2128838" y="2652713"/>
          <p14:tracePt t="20219" x="2128838" y="2657475"/>
          <p14:tracePt t="20234" x="2124075" y="2667000"/>
          <p14:tracePt t="20251" x="2105025" y="2690813"/>
          <p14:tracePt t="20268" x="2090738" y="2700338"/>
          <p14:tracePt t="20284" x="2081213" y="2714625"/>
          <p14:tracePt t="20301" x="2071688" y="2719388"/>
          <p14:tracePt t="20318" x="2071688" y="2724150"/>
          <p14:tracePt t="20334" x="2071688" y="2728913"/>
          <p14:tracePt t="20351" x="2076450" y="2752725"/>
          <p14:tracePt t="20368" x="2119313" y="2800350"/>
          <p14:tracePt t="20384" x="2190750" y="2881313"/>
          <p14:tracePt t="20401" x="2262188" y="2952750"/>
          <p14:tracePt t="20418" x="2395538" y="3067050"/>
          <p14:tracePt t="20434" x="2509838" y="3190875"/>
          <p14:tracePt t="20451" x="2624138" y="3319463"/>
          <p14:tracePt t="20468" x="2743200" y="3448050"/>
          <p14:tracePt t="20484" x="2805113" y="3519488"/>
          <p14:tracePt t="20501" x="2847975" y="3567113"/>
          <p14:tracePt t="20518" x="2881313" y="3605213"/>
          <p14:tracePt t="20534" x="2909888" y="3657600"/>
          <p14:tracePt t="20551" x="2933700" y="3681413"/>
          <p14:tracePt t="20567" x="2957513" y="3705225"/>
          <p14:tracePt t="20584" x="2981325" y="3743325"/>
          <p14:tracePt t="20601" x="3005138" y="3771900"/>
          <p14:tracePt t="20617" x="3009900" y="3786188"/>
          <p14:tracePt t="20634" x="3014663" y="3790950"/>
          <p14:tracePt t="20651" x="3024188" y="3795713"/>
          <p14:tracePt t="21291" x="2971800" y="3843338"/>
          <p14:tracePt t="21298" x="2867025" y="3910013"/>
          <p14:tracePt t="21306" x="2771775" y="3976688"/>
          <p14:tracePt t="21318" x="2662238" y="4057650"/>
          <p14:tracePt t="21335" x="2376488" y="4248150"/>
          <p14:tracePt t="21351" x="2200275" y="4338638"/>
          <p14:tracePt t="21384" x="1962150" y="4443413"/>
          <p14:tracePt t="21417" x="1824038" y="4486275"/>
          <p14:tracePt t="21434" x="1795463" y="4495800"/>
          <p14:tracePt t="21451" x="1781175" y="4495800"/>
          <p14:tracePt t="21467" x="1771650" y="4495800"/>
          <p14:tracePt t="21501" x="1766888" y="4486275"/>
          <p14:tracePt t="21517" x="1766888" y="4471988"/>
          <p14:tracePt t="21534" x="1781175" y="4433888"/>
          <p14:tracePt t="21551" x="1804988" y="4395788"/>
          <p14:tracePt t="21567" x="1828800" y="4362450"/>
          <p14:tracePt t="21584" x="1852613" y="4329113"/>
          <p14:tracePt t="21601" x="1857375" y="4319588"/>
          <p14:tracePt t="21617" x="1862138" y="4319588"/>
          <p14:tracePt t="21658" x="1857375" y="4319588"/>
          <p14:tracePt t="21667" x="1847850" y="4324350"/>
          <p14:tracePt t="21684" x="1809750" y="4343400"/>
          <p14:tracePt t="21701" x="1757363" y="4362450"/>
          <p14:tracePt t="21703" x="1719263" y="4371975"/>
          <p14:tracePt t="21717" x="1647825" y="4395788"/>
          <p14:tracePt t="21734" x="1585913" y="4410075"/>
          <p14:tracePt t="21751" x="1533525" y="4414838"/>
          <p14:tracePt t="21768" x="1471613" y="4419600"/>
          <p14:tracePt t="21784" x="1423988" y="4419600"/>
          <p14:tracePt t="21801" x="1381125" y="4419600"/>
          <p14:tracePt t="21817" x="1338263" y="4419600"/>
          <p14:tracePt t="21834" x="1276350" y="4419600"/>
          <p14:tracePt t="21851" x="1233488" y="4419600"/>
          <p14:tracePt t="21868" x="1204913" y="4419600"/>
          <p14:tracePt t="21884" x="1166813" y="4433888"/>
          <p14:tracePt t="21901" x="1128713" y="4443413"/>
          <p14:tracePt t="21917" x="1104900" y="4448175"/>
          <p14:tracePt t="21934" x="1085850" y="4457700"/>
          <p14:tracePt t="21951" x="1066800" y="4471988"/>
          <p14:tracePt t="21967" x="1033463" y="4514850"/>
          <p14:tracePt t="21984" x="1004888" y="4586288"/>
          <p14:tracePt t="22001" x="990600" y="4662488"/>
          <p14:tracePt t="22018" x="976313" y="4748213"/>
          <p14:tracePt t="22034" x="976313" y="4786313"/>
          <p14:tracePt t="22051" x="976313" y="4814888"/>
          <p14:tracePt t="22067" x="976313" y="4852988"/>
          <p14:tracePt t="22084" x="995363" y="4929188"/>
          <p14:tracePt t="22101" x="1019175" y="4972050"/>
          <p14:tracePt t="22117" x="1047750" y="5019675"/>
          <p14:tracePt t="22134" x="1095375" y="5057775"/>
          <p14:tracePt t="22151" x="1252538" y="5124450"/>
          <p14:tracePt t="22167" x="1366838" y="5148263"/>
          <p14:tracePt t="22184" x="1457325" y="5148263"/>
          <p14:tracePt t="22201" x="1571625" y="5138738"/>
          <p14:tracePt t="22202" x="1619250" y="5129213"/>
          <p14:tracePt t="22217" x="1738313" y="5095875"/>
          <p14:tracePt t="22234" x="1857375" y="5043488"/>
          <p14:tracePt t="22251" x="1933575" y="5005388"/>
          <p14:tracePt t="22267" x="2014538" y="4957763"/>
          <p14:tracePt t="22284" x="2062163" y="4924425"/>
          <p14:tracePt t="22301" x="2100263" y="4891088"/>
          <p14:tracePt t="22317" x="2133600" y="4857750"/>
          <p14:tracePt t="22334" x="2166938" y="4791075"/>
          <p14:tracePt t="22351" x="2176463" y="4748213"/>
          <p14:tracePt t="22367" x="2176463" y="4691063"/>
          <p14:tracePt t="22384" x="2171700" y="4648200"/>
          <p14:tracePt t="22401" x="2124075" y="4572000"/>
          <p14:tracePt t="22417" x="2066925" y="4529138"/>
          <p14:tracePt t="22434" x="2005013" y="4476750"/>
          <p14:tracePt t="22451" x="1914525" y="4433888"/>
          <p14:tracePt t="22467" x="1866900" y="4414838"/>
          <p14:tracePt t="22484" x="1833563" y="4410075"/>
          <p14:tracePt t="22501" x="1781175" y="4400550"/>
          <p14:tracePt t="22517" x="1719263" y="4405313"/>
          <p14:tracePt t="22534" x="1671638" y="4410075"/>
          <p14:tracePt t="22551" x="1628775" y="4419600"/>
          <p14:tracePt t="22567" x="1581150" y="4433888"/>
          <p14:tracePt t="22584" x="1543050" y="4457700"/>
          <p14:tracePt t="22601" x="1519238" y="4481513"/>
          <p14:tracePt t="22618" x="1490663" y="4519613"/>
          <p14:tracePt t="22634" x="1466850" y="4576763"/>
          <p14:tracePt t="22651" x="1438275" y="4662488"/>
          <p14:tracePt t="22667" x="1428750" y="4710113"/>
          <p14:tracePt t="22684" x="1423988" y="4752975"/>
          <p14:tracePt t="22701" x="1423988" y="4800600"/>
          <p14:tracePt t="22717" x="1438275" y="4819650"/>
          <p14:tracePt t="22734" x="1447800" y="4852988"/>
          <p14:tracePt t="22751" x="1471613" y="4876800"/>
          <p14:tracePt t="22767" x="1533525" y="4900613"/>
          <p14:tracePt t="22784" x="1600200" y="4919663"/>
          <p14:tracePt t="22801" x="1681163" y="4943475"/>
          <p14:tracePt t="22817" x="1752600" y="4953000"/>
          <p14:tracePt t="22834" x="1819275" y="4953000"/>
          <p14:tracePt t="22851" x="1862138" y="4948238"/>
          <p14:tracePt t="22867" x="1885950" y="4948238"/>
          <p14:tracePt t="22884" x="1919288" y="4938713"/>
          <p14:tracePt t="22901" x="1943100" y="4924425"/>
          <p14:tracePt t="22917" x="1962150" y="4914900"/>
          <p14:tracePt t="22934" x="1981200" y="4900613"/>
          <p14:tracePt t="22951" x="2024063" y="4833938"/>
          <p14:tracePt t="22967" x="2047875" y="4772025"/>
          <p14:tracePt t="22984" x="2062163" y="4710113"/>
          <p14:tracePt t="23001" x="2066925" y="4648200"/>
          <p14:tracePt t="23017" x="2062163" y="4595813"/>
          <p14:tracePt t="23034" x="2047875" y="4562475"/>
          <p14:tracePt t="23051" x="2028825" y="4538663"/>
          <p14:tracePt t="23067" x="2005013" y="4514850"/>
          <p14:tracePt t="23084" x="1966913" y="4486275"/>
          <p14:tracePt t="23101" x="1928813" y="4467225"/>
          <p14:tracePt t="23117" x="1885950" y="4457700"/>
          <p14:tracePt t="23134" x="1814513" y="4443413"/>
          <p14:tracePt t="23151" x="1766888" y="4443413"/>
          <p14:tracePt t="23167" x="1714500" y="4443413"/>
          <p14:tracePt t="23184" x="1643063" y="4452938"/>
          <p14:tracePt t="23201" x="1566863" y="4457700"/>
          <p14:tracePt t="23217" x="1533525" y="4462463"/>
          <p14:tracePt t="23234" x="1495425" y="4476750"/>
          <p14:tracePt t="23251" x="1471613" y="4491038"/>
          <p14:tracePt t="23268" x="1438275" y="4538663"/>
          <p14:tracePt t="23284" x="1395413" y="4638675"/>
          <p14:tracePt t="23301" x="1371600" y="4729163"/>
          <p14:tracePt t="23318" x="1366838" y="4833938"/>
          <p14:tracePt t="23334" x="1366838" y="4929188"/>
          <p14:tracePt t="23351" x="1381125" y="5010150"/>
          <p14:tracePt t="23367" x="1400175" y="5081588"/>
          <p14:tracePt t="23384" x="1433513" y="5133975"/>
          <p14:tracePt t="23401" x="1471613" y="5157788"/>
          <p14:tracePt t="23417" x="1524000" y="5176838"/>
          <p14:tracePt t="23434" x="1595438" y="5176838"/>
          <p14:tracePt t="23451" x="1738313" y="5153025"/>
          <p14:tracePt t="23467" x="1852613" y="5110163"/>
          <p14:tracePt t="23484" x="1952625" y="5057775"/>
          <p14:tracePt t="23501" x="2028825" y="5014913"/>
          <p14:tracePt t="23517" x="2090738" y="4976813"/>
          <p14:tracePt t="23534" x="2105025" y="4957763"/>
          <p14:tracePt t="23551" x="2119313" y="4933950"/>
          <p14:tracePt t="23567" x="2124075" y="4886325"/>
          <p14:tracePt t="23584" x="2095500" y="4833938"/>
          <p14:tracePt t="23602" x="2047875" y="4767263"/>
          <p14:tracePt t="23617" x="1985963" y="4676775"/>
          <p14:tracePt t="23634" x="1895475" y="4595813"/>
          <p14:tracePt t="23651" x="1857375" y="4562475"/>
          <p14:tracePt t="23667" x="1843088" y="4552950"/>
          <p14:tracePt t="23684" x="1824038" y="4548188"/>
          <p14:tracePt t="23701" x="1804988" y="4543425"/>
          <p14:tracePt t="23717" x="1800225" y="4543425"/>
          <p14:tracePt t="23734" x="1795463" y="4543425"/>
          <p14:tracePt t="23751" x="1785938" y="4543425"/>
          <p14:tracePt t="23994" x="1776413" y="4510088"/>
          <p14:tracePt t="24001" x="1762125" y="4471988"/>
          <p14:tracePt t="24008" x="1743075" y="4424363"/>
          <p14:tracePt t="24017" x="1728788" y="4376738"/>
          <p14:tracePt t="24034" x="1714500" y="4314825"/>
          <p14:tracePt t="24051" x="1700213" y="4243388"/>
          <p14:tracePt t="24067" x="1685925" y="4171950"/>
          <p14:tracePt t="24084" x="1676400" y="4138613"/>
          <p14:tracePt t="24100" x="1676400" y="4086225"/>
          <p14:tracePt t="24117" x="1676400" y="4019550"/>
          <p14:tracePt t="24134" x="1685925" y="3890963"/>
          <p14:tracePt t="24150" x="1709738" y="3819525"/>
          <p14:tracePt t="24167" x="1728788" y="3767138"/>
          <p14:tracePt t="24184" x="1752600" y="3729038"/>
          <p14:tracePt t="24201" x="1762125" y="3719513"/>
          <p14:tracePt t="24217" x="1771650" y="3709988"/>
          <p14:tracePt t="24234" x="1785938" y="3700463"/>
          <p14:tracePt t="24251" x="1809750" y="3700463"/>
          <p14:tracePt t="24267" x="1814513" y="3700463"/>
          <p14:tracePt t="24284" x="1824038" y="3700463"/>
          <p14:tracePt t="24317" x="1814513" y="3714750"/>
          <p14:tracePt t="24334" x="1790700" y="3738563"/>
          <p14:tracePt t="24351" x="1743075" y="3795713"/>
          <p14:tracePt t="24367" x="1662113" y="3862388"/>
          <p14:tracePt t="24384" x="1481138" y="3948113"/>
          <p14:tracePt t="24401" x="1376363" y="3976688"/>
          <p14:tracePt t="24417" x="1309688" y="3976688"/>
          <p14:tracePt t="24434" x="1247775" y="3976688"/>
          <p14:tracePt t="24451" x="1214438" y="3952875"/>
          <p14:tracePt t="24467" x="1185863" y="3905250"/>
          <p14:tracePt t="24484" x="1147763" y="3838575"/>
          <p14:tracePt t="24501" x="1123950" y="3800475"/>
          <p14:tracePt t="24517" x="1114425" y="3781425"/>
          <p14:tracePt t="24534" x="1109663" y="3771900"/>
          <p14:tracePt t="24550" x="1104900" y="3767138"/>
          <p14:tracePt t="24567" x="1104900" y="3757613"/>
          <p14:tracePt t="24584" x="1104900" y="3748088"/>
          <p14:tracePt t="24601" x="1104900" y="3733800"/>
          <p14:tracePt t="24617" x="1119188" y="3709988"/>
          <p14:tracePt t="24634" x="1209675" y="3638550"/>
          <p14:tracePt t="24651" x="1328738" y="3567113"/>
          <p14:tracePt t="24667" x="1447800" y="3519488"/>
          <p14:tracePt t="24684" x="1547813" y="3495675"/>
          <p14:tracePt t="24701" x="1581150" y="3495675"/>
          <p14:tracePt t="24717" x="1604963" y="3505200"/>
          <p14:tracePt t="24734" x="1628775" y="3514725"/>
          <p14:tracePt t="24751" x="1657350" y="3552825"/>
          <p14:tracePt t="24767" x="1676400" y="3605213"/>
          <p14:tracePt t="24784" x="1690688" y="3667125"/>
          <p14:tracePt t="24800" x="1695450" y="3709988"/>
          <p14:tracePt t="24817" x="1685925" y="3771900"/>
          <p14:tracePt t="24834" x="1657350" y="3800475"/>
          <p14:tracePt t="24851" x="1628775" y="3833813"/>
          <p14:tracePt t="24867" x="1557338" y="3871913"/>
          <p14:tracePt t="24884" x="1504950" y="3886200"/>
          <p14:tracePt t="24901" x="1452563" y="3886200"/>
          <p14:tracePt t="24917" x="1400175" y="3876675"/>
          <p14:tracePt t="24934" x="1333500" y="3805238"/>
          <p14:tracePt t="24951" x="1295400" y="3729038"/>
          <p14:tracePt t="24967" x="1252538" y="3624263"/>
          <p14:tracePt t="24984" x="1233488" y="3452813"/>
          <p14:tracePt t="25001" x="1252538" y="3295650"/>
          <p14:tracePt t="25017" x="1281113" y="3248025"/>
          <p14:tracePt t="25034" x="1309688" y="3214688"/>
          <p14:tracePt t="25051" x="1414463" y="3181350"/>
          <p14:tracePt t="25067" x="1471613" y="3181350"/>
          <p14:tracePt t="25084" x="1514475" y="3209925"/>
          <p14:tracePt t="25101" x="1566863" y="3252788"/>
          <p14:tracePt t="25117" x="1624013" y="3357563"/>
          <p14:tracePt t="25134" x="1647825" y="3405188"/>
          <p14:tracePt t="25150" x="1657350" y="3433763"/>
          <p14:tracePt t="25167" x="1657350" y="3452813"/>
          <p14:tracePt t="25184" x="1628775" y="3505200"/>
          <p14:tracePt t="25200" x="1595438" y="3543300"/>
          <p14:tracePt t="25217" x="1562100" y="3567113"/>
          <p14:tracePt t="25234" x="1538288" y="3590925"/>
          <p14:tracePt t="25251" x="1519238" y="3600450"/>
          <p14:tracePt t="25267" x="1514475" y="3600450"/>
          <p14:tracePt t="25284" x="1509713" y="3600450"/>
          <p14:tracePt t="25646" x="1514475" y="3605213"/>
          <p14:tracePt t="25654" x="1519238" y="3609975"/>
          <p14:tracePt t="25661" x="1524000" y="3614738"/>
          <p14:tracePt t="25669" x="1538288" y="3619500"/>
          <p14:tracePt t="25684" x="1543050" y="3624263"/>
          <p14:tracePt t="25701" x="1547813" y="3643313"/>
          <p14:tracePt t="25734" x="1447800" y="3786188"/>
          <p14:tracePt t="25767" x="1271588" y="3900488"/>
          <p14:tracePt t="25784" x="1228725" y="3914775"/>
          <p14:tracePt t="25800" x="1200150" y="3919538"/>
          <p14:tracePt t="25817" x="1185863" y="3895725"/>
          <p14:tracePt t="25834" x="1162050" y="3805238"/>
          <p14:tracePt t="25850" x="1162050" y="3733800"/>
          <p14:tracePt t="25867" x="1181100" y="3676650"/>
          <p14:tracePt t="25884" x="1200150" y="3652838"/>
          <p14:tracePt t="25901" x="1223963" y="3643313"/>
          <p14:tracePt t="25917" x="1252538" y="3643313"/>
          <p14:tracePt t="25934" x="1276350" y="3648075"/>
          <p14:tracePt t="25950" x="1295400" y="3671888"/>
          <p14:tracePt t="25967" x="1314450" y="3700463"/>
          <p14:tracePt t="25984" x="1323975" y="3743325"/>
          <p14:tracePt t="26000" x="1328738" y="3757613"/>
          <p14:tracePt t="26017" x="1328738" y="3762375"/>
          <p14:tracePt t="26034" x="1328738" y="3771900"/>
          <p14:tracePt t="26227" x="1328738" y="3819525"/>
          <p14:tracePt t="26234" x="1338263" y="3876675"/>
          <p14:tracePt t="26242" x="1347788" y="3952875"/>
          <p14:tracePt t="26250" x="1347788" y="4019550"/>
          <p14:tracePt t="26267" x="1357313" y="4152900"/>
          <p14:tracePt t="26284" x="1362075" y="4219575"/>
          <p14:tracePt t="26300" x="1362075" y="4252913"/>
          <p14:tracePt t="26317" x="1362075" y="4262438"/>
          <p14:tracePt t="26334" x="1362075" y="4267200"/>
          <p14:tracePt t="26351" x="1362075" y="4276725"/>
          <p14:tracePt t="28555" x="1381125" y="4281488"/>
          <p14:tracePt t="28562" x="1400175" y="4286250"/>
          <p14:tracePt t="28570" x="1414463" y="4295775"/>
          <p14:tracePt t="28584" x="1462088" y="4300538"/>
          <p14:tracePt t="28600" x="1495425" y="4314825"/>
          <p14:tracePt t="28617" x="1547813" y="4324350"/>
          <p14:tracePt t="28650" x="1733550" y="4314825"/>
          <p14:tracePt t="28684" x="1971675" y="4219575"/>
          <p14:tracePt t="28700" x="2114550" y="4148138"/>
          <p14:tracePt t="28702" x="2185988" y="4114800"/>
          <p14:tracePt t="28717" x="2328863" y="4024313"/>
          <p14:tracePt t="28734" x="2476500" y="3895725"/>
          <p14:tracePt t="28750" x="2619375" y="3767138"/>
          <p14:tracePt t="28767" x="2776538" y="3638550"/>
          <p14:tracePt t="28784" x="3024188" y="3395663"/>
          <p14:tracePt t="28801" x="3157538" y="3248025"/>
          <p14:tracePt t="28817" x="3271838" y="3143250"/>
          <p14:tracePt t="28834" x="3438525" y="2986088"/>
          <p14:tracePt t="28850" x="3524250" y="2895600"/>
          <p14:tracePt t="28867" x="3586163" y="2814638"/>
          <p14:tracePt t="28884" x="3629025" y="2757488"/>
          <p14:tracePt t="28900" x="3652838" y="2709863"/>
          <p14:tracePt t="28917" x="3657600" y="2686050"/>
          <p14:tracePt t="29092" x="3714750" y="2605088"/>
          <p14:tracePt t="29098" x="3781425" y="2509838"/>
          <p14:tracePt t="29106" x="3862388" y="2400300"/>
          <p14:tracePt t="29117" x="3933825" y="2324100"/>
          <p14:tracePt t="29134" x="4057650" y="2219325"/>
          <p14:tracePt t="29150" x="4186238" y="2138363"/>
          <p14:tracePt t="29167" x="4233863" y="2119313"/>
          <p14:tracePt t="29184" x="4262438" y="2114550"/>
          <p14:tracePt t="29200" x="4286250" y="2109788"/>
          <p14:tracePt t="29217" x="4314825" y="2109788"/>
          <p14:tracePt t="29233" x="4338638" y="2109788"/>
          <p14:tracePt t="29250" x="4371975" y="2109788"/>
          <p14:tracePt t="29267" x="4433888" y="2109788"/>
          <p14:tracePt t="29283" x="4471988" y="2100263"/>
          <p14:tracePt t="29300" x="4505325" y="2100263"/>
          <p14:tracePt t="29317" x="4529138" y="2100263"/>
          <p14:tracePt t="29334" x="4543425" y="2100263"/>
          <p14:tracePt t="29350" x="4548188" y="2100263"/>
          <p14:tracePt t="29367" x="4552950" y="2100263"/>
          <p14:tracePt t="29407" x="4548188" y="2100263"/>
          <p14:tracePt t="29417" x="4533900" y="2100263"/>
          <p14:tracePt t="29433" x="4491038" y="2124075"/>
          <p14:tracePt t="29451" x="4414838" y="2133600"/>
          <p14:tracePt t="29467" x="4362450" y="2147888"/>
          <p14:tracePt t="29484" x="4329113" y="2147888"/>
          <p14:tracePt t="29500" x="4291013" y="2147888"/>
          <p14:tracePt t="29517" x="4262438" y="2147888"/>
          <p14:tracePt t="29533" x="4252913" y="2147888"/>
          <p14:tracePt t="29550" x="4238625" y="2147888"/>
          <p14:tracePt t="29567" x="4219575" y="2147888"/>
          <p14:tracePt t="29584" x="4143375" y="2176463"/>
          <p14:tracePt t="29600" x="4048125" y="2224088"/>
          <p14:tracePt t="29617" x="3910013" y="2333625"/>
          <p14:tracePt t="29635" x="3652838" y="2495550"/>
          <p14:tracePt t="29650" x="3509963" y="2614613"/>
          <p14:tracePt t="29667" x="3343275" y="2733675"/>
          <p14:tracePt t="29683" x="3157538" y="2867025"/>
          <p14:tracePt t="29700" x="2900363" y="3005138"/>
          <p14:tracePt t="29717" x="2781300" y="3057525"/>
          <p14:tracePt t="29734" x="2681288" y="3095625"/>
          <p14:tracePt t="29750" x="2619375" y="3109913"/>
          <p14:tracePt t="29767" x="2586038" y="3114675"/>
          <p14:tracePt t="29784" x="2576513" y="3114675"/>
          <p14:tracePt t="29800" x="2566988" y="3114675"/>
          <p14:tracePt t="29817" x="2562225" y="3114675"/>
          <p14:tracePt t="29834" x="2557463" y="3114675"/>
          <p14:tracePt t="29850" x="2547938" y="3114675"/>
          <p14:tracePt t="29867" x="2547938" y="3033713"/>
          <p14:tracePt t="29884" x="2562225" y="2776538"/>
          <p14:tracePt t="29901" x="2581275" y="2628900"/>
          <p14:tracePt t="29917" x="2586038" y="2495550"/>
          <p14:tracePt t="29934" x="2586038" y="2414588"/>
          <p14:tracePt t="29951" x="2571750" y="2328863"/>
          <p14:tracePt t="29967" x="2538413" y="2290763"/>
          <p14:tracePt t="29983" x="2462213" y="2243138"/>
          <p14:tracePt t="30000" x="2333625" y="2190750"/>
          <p14:tracePt t="30017" x="2066925" y="2171700"/>
          <p14:tracePt t="30033" x="1928813" y="2185988"/>
          <p14:tracePt t="30050" x="1809750" y="2243138"/>
          <p14:tracePt t="30067" x="1685925" y="2362200"/>
          <p14:tracePt t="30083" x="1504950" y="2557463"/>
          <p14:tracePt t="30100" x="1395413" y="2724150"/>
          <p14:tracePt t="30117" x="1300163" y="2924175"/>
          <p14:tracePt t="30134" x="1247775" y="3043238"/>
          <p14:tracePt t="30150" x="1200150" y="3228975"/>
          <p14:tracePt t="30167" x="1181100" y="3352800"/>
          <p14:tracePt t="30184" x="1171575" y="3467100"/>
          <p14:tracePt t="30201" x="1176338" y="3557588"/>
          <p14:tracePt t="30217" x="1214438" y="3676650"/>
          <p14:tracePt t="30233" x="1300163" y="3852863"/>
          <p14:tracePt t="30250" x="1381125" y="3995738"/>
          <p14:tracePt t="30267" x="1514475" y="4195763"/>
          <p14:tracePt t="30283" x="1600200" y="4329113"/>
          <p14:tracePt t="30300" x="1666875" y="4419600"/>
          <p14:tracePt t="30317" x="1728788" y="4481513"/>
          <p14:tracePt t="30333" x="1852613" y="4562475"/>
          <p14:tracePt t="30350" x="1971675" y="4595813"/>
          <p14:tracePt t="30367" x="2066925" y="4624388"/>
          <p14:tracePt t="30383" x="2228850" y="4652963"/>
          <p14:tracePt t="30400" x="2352675" y="4652963"/>
          <p14:tracePt t="30417" x="2452688" y="4648200"/>
          <p14:tracePt t="30433" x="2547938" y="4624388"/>
          <p14:tracePt t="30450" x="2690813" y="4586288"/>
          <p14:tracePt t="30467" x="2795588" y="4557713"/>
          <p14:tracePt t="30483" x="2890838" y="4552950"/>
          <p14:tracePt t="30500" x="2981325" y="4538663"/>
          <p14:tracePt t="30517" x="3109913" y="4457700"/>
          <p14:tracePt t="30533" x="3190875" y="4381500"/>
          <p14:tracePt t="30550" x="3276600" y="4281488"/>
          <p14:tracePt t="30567" x="3395663" y="4024313"/>
          <p14:tracePt t="30583" x="3438525" y="3886200"/>
          <p14:tracePt t="30600" x="3457575" y="3748088"/>
          <p14:tracePt t="30617" x="3467100" y="3486150"/>
          <p14:tracePt t="30633" x="3433763" y="3205163"/>
          <p14:tracePt t="30651" x="3376613" y="2981325"/>
          <p14:tracePt t="30667" x="3314700" y="2819400"/>
          <p14:tracePt t="30683" x="3267075" y="2728913"/>
          <p14:tracePt t="30700" x="3176588" y="2647950"/>
          <p14:tracePt t="30717" x="3067050" y="2581275"/>
          <p14:tracePt t="30733" x="2938463" y="2528888"/>
          <p14:tracePt t="30750" x="2824163" y="2505075"/>
          <p14:tracePt t="30767" x="2633663" y="2495550"/>
          <p14:tracePt t="30783" x="2495550" y="2514600"/>
          <p14:tracePt t="30800" x="2376488" y="2547938"/>
          <p14:tracePt t="30817" x="2233613" y="2605088"/>
          <p14:tracePt t="30834" x="2152650" y="2681288"/>
          <p14:tracePt t="30850" x="2033588" y="2814638"/>
          <p14:tracePt t="30867" x="1947863" y="2928938"/>
          <p14:tracePt t="30884" x="1852613" y="3048000"/>
          <p14:tracePt t="30900" x="1781175" y="3167063"/>
          <p14:tracePt t="30917" x="1733550" y="3286125"/>
          <p14:tracePt t="30934" x="1690688" y="3376613"/>
          <p14:tracePt t="30950" x="1657350" y="3457575"/>
          <p14:tracePt t="30967" x="1638300" y="3500438"/>
          <p14:tracePt t="30983" x="1619250" y="3548063"/>
          <p14:tracePt t="31002" x="1595438" y="3614738"/>
          <p14:tracePt t="31017" x="1581150" y="3667125"/>
          <p14:tracePt t="31034" x="1576388" y="3719513"/>
          <p14:tracePt t="31050" x="1566863" y="3767138"/>
          <p14:tracePt t="31067" x="1566863" y="3838575"/>
          <p14:tracePt t="31083" x="1571625" y="3895725"/>
          <p14:tracePt t="31100" x="1585913" y="3990975"/>
          <p14:tracePt t="31117" x="1609725" y="4095750"/>
          <p14:tracePt t="31133" x="1657350" y="4205288"/>
          <p14:tracePt t="31150" x="1690688" y="4252913"/>
          <p14:tracePt t="31167" x="1747838" y="4305300"/>
          <p14:tracePt t="31183" x="1828800" y="4362450"/>
          <p14:tracePt t="31200" x="1971675" y="4424363"/>
          <p14:tracePt t="31217" x="2071688" y="4467225"/>
          <p14:tracePt t="31233" x="2181225" y="4514850"/>
          <p14:tracePt t="31250" x="2333625" y="4567238"/>
          <p14:tracePt t="31267" x="2428875" y="4581525"/>
          <p14:tracePt t="31283" x="2509838" y="4586288"/>
          <p14:tracePt t="31300" x="2600325" y="4586288"/>
          <p14:tracePt t="31317" x="2786063" y="4533900"/>
          <p14:tracePt t="31333" x="2924175" y="4481513"/>
          <p14:tracePt t="31350" x="3033713" y="4429125"/>
          <p14:tracePt t="31367" x="3143250" y="4381500"/>
          <p14:tracePt t="31383" x="3295650" y="4262438"/>
          <p14:tracePt t="31400" x="3381375" y="4148138"/>
          <p14:tracePt t="31417" x="3429000" y="4062413"/>
          <p14:tracePt t="31434" x="3476625" y="3919538"/>
          <p14:tracePt t="31450" x="3476625" y="3729038"/>
          <p14:tracePt t="31467" x="3457575" y="3571875"/>
          <p14:tracePt t="31484" x="3409950" y="3400425"/>
          <p14:tracePt t="31500" x="3300413" y="3090863"/>
          <p14:tracePt t="31517" x="3233738" y="2981325"/>
          <p14:tracePt t="31533" x="3152775" y="2857500"/>
          <p14:tracePt t="31550" x="3067050" y="2738438"/>
          <p14:tracePt t="31567" x="2943225" y="2605088"/>
          <p14:tracePt t="31583" x="2871788" y="2543175"/>
          <p14:tracePt t="31600" x="2805113" y="2495550"/>
          <p14:tracePt t="31617" x="2724150" y="2447925"/>
          <p14:tracePt t="31633" x="2590800" y="2409825"/>
          <p14:tracePt t="31650" x="2476500" y="2386013"/>
          <p14:tracePt t="31667" x="2381250" y="2371725"/>
          <p14:tracePt t="31684" x="2281238" y="2371725"/>
          <p14:tracePt t="31700" x="2200275" y="2371725"/>
          <p14:tracePt t="31717" x="2095500" y="2381250"/>
          <p14:tracePt t="31733" x="1976438" y="2424113"/>
          <p14:tracePt t="31750" x="1814513" y="2533650"/>
          <p14:tracePt t="31767" x="1709738" y="2657475"/>
          <p14:tracePt t="31783" x="1628775" y="2738438"/>
          <p14:tracePt t="31801" x="1524000" y="2862263"/>
          <p14:tracePt t="31817" x="1395413" y="3086100"/>
          <p14:tracePt t="31833" x="1347788" y="3186113"/>
          <p14:tracePt t="31850" x="1314450" y="3271838"/>
          <p14:tracePt t="31868" x="1300163" y="3509963"/>
          <p14:tracePt t="31884" x="1300163" y="3652838"/>
          <p14:tracePt t="31900" x="1319213" y="3776663"/>
          <p14:tracePt t="31917" x="1362075" y="3962400"/>
          <p14:tracePt t="31934" x="1433513" y="4191000"/>
          <p14:tracePt t="31950" x="1481138" y="4267200"/>
          <p14:tracePt t="31967" x="1528763" y="4357688"/>
          <p14:tracePt t="31984" x="1595438" y="4457700"/>
          <p14:tracePt t="32000" x="1728788" y="4572000"/>
          <p14:tracePt t="32017" x="1838325" y="4648200"/>
          <p14:tracePt t="32034" x="1928813" y="4695825"/>
          <p14:tracePt t="32051" x="2043113" y="4743450"/>
          <p14:tracePt t="32067" x="2114550" y="4767263"/>
          <p14:tracePt t="32084" x="2195513" y="4767263"/>
          <p14:tracePt t="32100" x="2276475" y="4767263"/>
          <p14:tracePt t="32118" x="2395538" y="4724400"/>
          <p14:tracePt t="32133" x="2476500" y="4657725"/>
          <p14:tracePt t="32151" x="2581275" y="4576763"/>
          <p14:tracePt t="32167" x="2690813" y="4476750"/>
          <p14:tracePt t="32184" x="2947988" y="4176713"/>
          <p14:tracePt t="32201" x="3090863" y="3976688"/>
          <p14:tracePt t="32217" x="3181350" y="3833813"/>
          <p14:tracePt t="32233" x="3257550" y="3614738"/>
          <p14:tracePt t="32250" x="3290888" y="3367088"/>
          <p14:tracePt t="32267" x="3276600" y="3114675"/>
          <p14:tracePt t="32283" x="3238500" y="2900363"/>
          <p14:tracePt t="32300" x="3181350" y="2690813"/>
          <p14:tracePt t="32317" x="3009900" y="2366963"/>
          <p14:tracePt t="32334" x="2914650" y="2262188"/>
          <p14:tracePt t="32350" x="2833688" y="2185988"/>
          <p14:tracePt t="32367" x="2700338" y="2100263"/>
          <p14:tracePt t="32383" x="2624138" y="2062163"/>
          <p14:tracePt t="32400" x="2533650" y="2043113"/>
          <p14:tracePt t="32417" x="2447925" y="2057400"/>
          <p14:tracePt t="32433" x="2347913" y="2085975"/>
          <p14:tracePt t="32450" x="2295525" y="2119313"/>
          <p14:tracePt t="32467" x="2233613" y="2162175"/>
          <p14:tracePt t="32483" x="2166938" y="2262188"/>
          <p14:tracePt t="32500" x="2085975" y="2433638"/>
          <p14:tracePt t="32516" x="2052638" y="2547938"/>
          <p14:tracePt t="32533" x="2033588" y="2738438"/>
          <p14:tracePt t="32550" x="2024063" y="2928938"/>
          <p14:tracePt t="32567" x="2024063" y="2990850"/>
          <p14:tracePt t="32583" x="2033588" y="3048000"/>
          <p14:tracePt t="32600" x="2047875" y="3143250"/>
          <p14:tracePt t="32617" x="2095500" y="3295650"/>
          <p14:tracePt t="32633" x="2147888" y="3395663"/>
          <p14:tracePt t="32650" x="2200275" y="3486150"/>
          <p14:tracePt t="32667" x="2266950" y="3576638"/>
          <p14:tracePt t="32683" x="2366963" y="3705225"/>
          <p14:tracePt t="32700" x="2428875" y="3776663"/>
          <p14:tracePt t="32717" x="2490788" y="3843338"/>
          <p14:tracePt t="32733" x="2528888" y="3876675"/>
          <p14:tracePt t="32750" x="2557463" y="3910013"/>
          <p14:tracePt t="32969" x="2619375" y="3881438"/>
          <p14:tracePt t="32976" x="2690813" y="3857625"/>
          <p14:tracePt t="32984" x="2762250" y="3829050"/>
          <p14:tracePt t="33000" x="2876550" y="3795713"/>
          <p14:tracePt t="33016" x="2971800" y="3781425"/>
          <p14:tracePt t="33033" x="3033713" y="3767138"/>
          <p14:tracePt t="33050" x="3095625" y="3752850"/>
          <p14:tracePt t="33066" x="3119438" y="3752850"/>
          <p14:tracePt t="33083" x="3128963" y="3752850"/>
          <p14:tracePt t="33100" x="3138488" y="3752850"/>
          <p14:tracePt t="33116" x="3148013" y="3752850"/>
          <p14:tracePt t="33150" x="3152775" y="3752850"/>
          <p14:tracePt t="33197" x="3157538" y="3752850"/>
          <p14:tracePt t="33212" x="3167063" y="3752850"/>
          <p14:tracePt t="33219" x="3176588" y="3748088"/>
          <p14:tracePt t="33233" x="3214688" y="3729038"/>
          <p14:tracePt t="33250" x="3262313" y="3686175"/>
          <p14:tracePt t="33267" x="3333750" y="3624263"/>
          <p14:tracePt t="33283" x="3409950" y="3524250"/>
          <p14:tracePt t="33300" x="3524250" y="3400425"/>
          <p14:tracePt t="33316" x="3643313" y="3248025"/>
          <p14:tracePt t="33333" x="3752850" y="3081338"/>
          <p14:tracePt t="33350" x="3819525" y="2971800"/>
          <p14:tracePt t="33366" x="3895725" y="2871788"/>
          <p14:tracePt t="33383" x="3938588" y="2805113"/>
          <p14:tracePt t="33400" x="3962400" y="2767013"/>
          <p14:tracePt t="33417" x="3990975" y="2709863"/>
          <p14:tracePt t="33433" x="4005263" y="2681288"/>
          <p14:tracePt t="33450" x="4024313" y="2633663"/>
          <p14:tracePt t="33467" x="4052888" y="2590800"/>
          <p14:tracePt t="33483" x="4086225" y="2519363"/>
          <p14:tracePt t="33500" x="4110038" y="2471738"/>
          <p14:tracePt t="33516" x="4129088" y="2433638"/>
          <p14:tracePt t="33533" x="4152900" y="2400300"/>
          <p14:tracePt t="33550" x="4181475" y="2343150"/>
          <p14:tracePt t="33566" x="4200525" y="2305050"/>
          <p14:tracePt t="33583" x="4214813" y="2266950"/>
          <p14:tracePt t="33600" x="4243388" y="2219325"/>
          <p14:tracePt t="33616" x="4276725" y="2166938"/>
          <p14:tracePt t="33633" x="4291013" y="2143125"/>
          <p14:tracePt t="33650" x="4295775" y="2133600"/>
          <p14:tracePt t="33666" x="4305300" y="2119313"/>
          <p14:tracePt t="33683" x="4310063" y="2114550"/>
          <p14:tracePt t="33700" x="4310063" y="2109788"/>
          <p14:tracePt t="33916" x="4324350" y="2071688"/>
          <p14:tracePt t="33924" x="4348163" y="2038350"/>
          <p14:tracePt t="33933" x="4362450" y="2005013"/>
          <p14:tracePt t="33950" x="4381500" y="1957388"/>
          <p14:tracePt t="33966" x="4391025" y="1928813"/>
          <p14:tracePt t="33983" x="4405313" y="1900238"/>
          <p14:tracePt t="34000" x="4405313" y="1895475"/>
          <p14:tracePt t="34017" x="4405313" y="1890713"/>
          <p14:tracePt t="34033" x="4405313" y="1881188"/>
          <p14:tracePt t="34050" x="4395788" y="1866900"/>
          <p14:tracePt t="34066" x="4362450" y="1843088"/>
          <p14:tracePt t="34083" x="4324350" y="1819275"/>
          <p14:tracePt t="34100" x="4219575" y="1795463"/>
          <p14:tracePt t="34116" x="4138613" y="1795463"/>
          <p14:tracePt t="34133" x="4067175" y="1804988"/>
          <p14:tracePt t="34150" x="4029075" y="1819275"/>
          <p14:tracePt t="34166" x="4000500" y="1833563"/>
          <p14:tracePt t="34183" x="3990975" y="1833563"/>
          <p14:tracePt t="34200" x="3986213" y="1833563"/>
          <p14:tracePt t="34216" x="3976688" y="1833563"/>
          <p14:tracePt t="34233" x="3971925" y="1833563"/>
          <p14:tracePt t="34916" x="3962400" y="1843088"/>
          <p14:tracePt t="34923" x="3933825" y="1871663"/>
          <p14:tracePt t="34933" x="3900488" y="1900238"/>
          <p14:tracePt t="34950" x="3843338" y="1962150"/>
          <p14:tracePt t="34967" x="3743325" y="2133600"/>
          <p14:tracePt t="34983" x="3667125" y="2305050"/>
          <p14:tracePt t="35000" x="3633788" y="2424113"/>
          <p14:tracePt t="35033" x="3595688" y="2776538"/>
          <p14:tracePt t="35066" x="3609975" y="3290888"/>
          <p14:tracePt t="35083" x="3643313" y="3581400"/>
          <p14:tracePt t="35100" x="3743325" y="4191000"/>
          <p14:tracePt t="35117" x="3786188" y="4371975"/>
          <p14:tracePt t="35133" x="3824288" y="4576763"/>
          <p14:tracePt t="35150" x="3876675" y="4795838"/>
          <p14:tracePt t="35166" x="3910013" y="4891088"/>
          <p14:tracePt t="35183" x="3943350" y="5005388"/>
          <p14:tracePt t="35200" x="3962400" y="5072063"/>
          <p14:tracePt t="35216" x="3981450" y="5129213"/>
          <p14:tracePt t="35233" x="3981450" y="5133975"/>
          <p14:tracePt t="35415" x="4029075" y="5191125"/>
          <p14:tracePt t="35422" x="4124325" y="5300663"/>
          <p14:tracePt t="35433" x="4229100" y="5443538"/>
          <p14:tracePt t="35450" x="4424363" y="5638800"/>
          <p14:tracePt t="35466" x="4700588" y="5857875"/>
          <p14:tracePt t="35483" x="4900613" y="6029325"/>
          <p14:tracePt t="35500" x="5057775" y="6167438"/>
          <p14:tracePt t="35516" x="5181600" y="6253163"/>
          <p14:tracePt t="35533" x="5319713" y="6338888"/>
          <p14:tracePt t="35550" x="5405438" y="6367463"/>
          <p14:tracePt t="35566" x="5495925" y="6376988"/>
          <p14:tracePt t="35583" x="5591175" y="6372225"/>
          <p14:tracePt t="35600" x="5719763" y="6348413"/>
          <p14:tracePt t="35616" x="5838825" y="6305550"/>
          <p14:tracePt t="35633" x="5953125" y="6267450"/>
          <p14:tracePt t="35650" x="6115050" y="6191250"/>
          <p14:tracePt t="35666" x="6181725" y="6138863"/>
          <p14:tracePt t="35683" x="6262688" y="6081713"/>
          <p14:tracePt t="35700" x="6329363" y="6038850"/>
          <p14:tracePt t="35701" x="6357938" y="6024563"/>
          <p14:tracePt t="35716" x="6386513" y="6000750"/>
          <p14:tracePt t="35733" x="6419850" y="5976938"/>
          <p14:tracePt t="35750" x="6434138" y="5962650"/>
          <p14:tracePt t="35766" x="6438900" y="5953125"/>
          <p14:tracePt t="35966" x="6524625" y="5843588"/>
          <p14:tracePt t="35973" x="6634163" y="5681663"/>
          <p14:tracePt t="35983" x="6743700" y="5543550"/>
          <p14:tracePt t="36000" x="7010400" y="5153025"/>
          <p14:tracePt t="36017" x="7196138" y="4791075"/>
          <p14:tracePt t="36034" x="7291388" y="4510088"/>
          <p14:tracePt t="36050" x="7339013" y="4305300"/>
          <p14:tracePt t="36066" x="7358063" y="4057650"/>
          <p14:tracePt t="36083" x="7343775" y="3800475"/>
          <p14:tracePt t="36100" x="7286625" y="3595688"/>
          <p14:tracePt t="36116" x="7205663" y="3343275"/>
          <p14:tracePt t="36133" x="7096125" y="3176588"/>
          <p14:tracePt t="36150" x="6900863" y="2938463"/>
          <p14:tracePt t="36166" x="6719888" y="2786063"/>
          <p14:tracePt t="36183" x="6529388" y="2662238"/>
          <p14:tracePt t="36200" x="6386513" y="2581275"/>
          <p14:tracePt t="36201" x="6319838" y="2547938"/>
          <p14:tracePt t="36216" x="6176963" y="2476500"/>
          <p14:tracePt t="36233" x="6043613" y="2405063"/>
          <p14:tracePt t="36250" x="5934075" y="2338388"/>
          <p14:tracePt t="36266" x="5805488" y="2257425"/>
          <p14:tracePt t="36283" x="5729288" y="2214563"/>
          <p14:tracePt t="36300" x="5653088" y="2181225"/>
          <p14:tracePt t="36316" x="5576888" y="2162175"/>
          <p14:tracePt t="36333" x="5500688" y="2133600"/>
          <p14:tracePt t="36350" x="5462588" y="2128838"/>
          <p14:tracePt t="36366" x="5434013" y="2114550"/>
          <p14:tracePt t="36383" x="5424488" y="2114550"/>
          <p14:tracePt t="36400" x="5419725" y="2114550"/>
          <p14:tracePt t="36663" x="5410200" y="2105025"/>
          <p14:tracePt t="36671" x="5391150" y="2085975"/>
          <p14:tracePt t="36683" x="5372100" y="2071688"/>
          <p14:tracePt t="36700" x="5334000" y="2043113"/>
          <p14:tracePt t="36716" x="5305425" y="2033588"/>
          <p14:tracePt t="36733" x="5276850" y="2024063"/>
          <p14:tracePt t="36750" x="5253038" y="2019300"/>
          <p14:tracePt t="36766" x="5224463" y="2014538"/>
          <p14:tracePt t="36783" x="5195888" y="2014538"/>
          <p14:tracePt t="36799" x="5167313" y="2014538"/>
          <p14:tracePt t="36816" x="5143500" y="2014538"/>
          <p14:tracePt t="36833" x="5095875" y="2024063"/>
          <p14:tracePt t="36850" x="5067300" y="2028825"/>
          <p14:tracePt t="36866" x="5029200" y="2033588"/>
          <p14:tracePt t="36883" x="4976813" y="2033588"/>
          <p14:tracePt t="36900" x="4948238" y="2033588"/>
          <p14:tracePt t="36916" x="4919663" y="2038350"/>
          <p14:tracePt t="36933" x="4895850" y="2043113"/>
          <p14:tracePt t="36950" x="4852988" y="2052638"/>
          <p14:tracePt t="36966" x="4824413" y="2057400"/>
          <p14:tracePt t="36983" x="4791075" y="2062163"/>
          <p14:tracePt t="37000" x="4757738" y="2071688"/>
          <p14:tracePt t="37016" x="4724400" y="2076450"/>
          <p14:tracePt t="37033" x="4705350" y="2076450"/>
          <p14:tracePt t="37050" x="4672013" y="2085975"/>
          <p14:tracePt t="37066" x="4643438" y="2085975"/>
          <p14:tracePt t="37083" x="4600575" y="2085975"/>
          <p14:tracePt t="37099" x="4562475" y="2085975"/>
          <p14:tracePt t="37116" x="4543425" y="2085975"/>
          <p14:tracePt t="37133" x="4514850" y="2085975"/>
          <p14:tracePt t="37150" x="4510088" y="2085975"/>
          <p14:tracePt t="37166" x="4500563" y="2085975"/>
          <p14:tracePt t="37251" x="4505325" y="2085975"/>
          <p14:tracePt t="37259" x="4519613" y="2085975"/>
          <p14:tracePt t="37267" x="4538663" y="2081213"/>
          <p14:tracePt t="37283" x="4581525" y="2071688"/>
          <p14:tracePt t="37300" x="4648200" y="2066925"/>
          <p14:tracePt t="37316" x="4724400" y="2052638"/>
          <p14:tracePt t="37333" x="4824413" y="2052638"/>
          <p14:tracePt t="37350" x="4867275" y="2043113"/>
          <p14:tracePt t="37366" x="4910138" y="2043113"/>
          <p14:tracePt t="37383" x="4957763" y="2043113"/>
          <p14:tracePt t="37400" x="4986338" y="2043113"/>
          <p14:tracePt t="37416" x="5014913" y="2043113"/>
          <p14:tracePt t="37433" x="5043488" y="2043113"/>
          <p14:tracePt t="37450" x="5091113" y="2043113"/>
          <p14:tracePt t="37466" x="5119688" y="2038350"/>
          <p14:tracePt t="37483" x="5143500" y="2033588"/>
          <p14:tracePt t="37499" x="5162550" y="2028825"/>
          <p14:tracePt t="37516" x="5191125" y="2024063"/>
          <p14:tracePt t="37533" x="5200650" y="2019300"/>
          <p14:tracePt t="37549" x="5210175" y="2019300"/>
          <p14:tracePt t="37566" x="5219700" y="2019300"/>
          <p14:tracePt t="37611" x="5219700" y="2014538"/>
          <p14:tracePt t="37626" x="5219700" y="2009775"/>
          <p14:tracePt t="37640" x="5219700" y="2005013"/>
          <p14:tracePt t="37649" x="5219700" y="2000250"/>
          <p14:tracePt t="37666" x="5200650" y="1990725"/>
          <p14:tracePt t="37683" x="5167313" y="1962150"/>
          <p14:tracePt t="37699" x="5100638" y="1924050"/>
          <p14:tracePt t="37716" x="5048250" y="1900238"/>
          <p14:tracePt t="37733" x="4991100" y="1876425"/>
          <p14:tracePt t="37749" x="4943475" y="1866900"/>
          <p14:tracePt t="37766" x="4881563" y="1857375"/>
          <p14:tracePt t="37783" x="4843463" y="1857375"/>
          <p14:tracePt t="37799" x="4800600" y="1857375"/>
          <p14:tracePt t="37816" x="4738688" y="1866900"/>
          <p14:tracePt t="37833" x="4705350" y="1881188"/>
          <p14:tracePt t="37849" x="4657725" y="1900238"/>
          <p14:tracePt t="37866" x="4624388" y="1919288"/>
          <p14:tracePt t="37883" x="4586288" y="1933575"/>
          <p14:tracePt t="37900" x="4576763" y="1938338"/>
          <p14:tracePt t="37916" x="4567238" y="1938338"/>
          <p14:tracePt t="37964" x="4562475" y="1943100"/>
          <p14:tracePt t="37971" x="4562475" y="1947863"/>
          <p14:tracePt t="37983" x="4562475" y="1952625"/>
          <p14:tracePt t="38000" x="4562475" y="1971675"/>
          <p14:tracePt t="38016" x="4562475" y="1985963"/>
          <p14:tracePt t="38033" x="4562475" y="1995488"/>
          <p14:tracePt t="38049" x="4572000" y="2009775"/>
          <p14:tracePt t="38066" x="4586288" y="2024063"/>
          <p14:tracePt t="38083" x="4600575" y="2028825"/>
          <p14:tracePt t="38099" x="4619625" y="2038350"/>
          <p14:tracePt t="38116" x="4648200" y="2052638"/>
          <p14:tracePt t="38133" x="4724400" y="2062163"/>
          <p14:tracePt t="38149" x="4795838" y="2076450"/>
          <p14:tracePt t="38166" x="4857750" y="2090738"/>
          <p14:tracePt t="38183" x="4900613" y="2090738"/>
          <p14:tracePt t="38199" x="4943475" y="2090738"/>
          <p14:tracePt t="38216" x="4967288" y="2090738"/>
          <p14:tracePt t="38233" x="4986338" y="2090738"/>
          <p14:tracePt t="38250" x="5019675" y="2090738"/>
          <p14:tracePt t="38266" x="5043488" y="2085975"/>
          <p14:tracePt t="38283" x="5067300" y="2081213"/>
          <p14:tracePt t="38299" x="5086350" y="2071688"/>
          <p14:tracePt t="38316" x="5119688" y="2062163"/>
          <p14:tracePt t="38333" x="5138738" y="2052638"/>
          <p14:tracePt t="38349" x="5153025" y="2047875"/>
          <p14:tracePt t="38366" x="5157788" y="2043113"/>
          <p14:tracePt t="38383" x="5167313" y="2033588"/>
          <p14:tracePt t="38399" x="5172075" y="2033588"/>
          <p14:tracePt t="39051" x="5105400" y="2071688"/>
          <p14:tracePt t="39058" x="4986338" y="2128838"/>
          <p14:tracePt t="39066" x="4805363" y="2247900"/>
          <p14:tracePt t="39083" x="4424363" y="2481263"/>
          <p14:tracePt t="39100" x="4071938" y="2671763"/>
          <p14:tracePt t="39117" x="3571875" y="2876550"/>
          <p14:tracePt t="39150" x="3176588" y="2976563"/>
          <p14:tracePt t="39183" x="2938463" y="2976563"/>
          <p14:tracePt t="39199" x="2862263" y="2962275"/>
          <p14:tracePt t="39216" x="2819400" y="2943225"/>
          <p14:tracePt t="39233" x="2786063" y="2924175"/>
          <p14:tracePt t="39249" x="2728913" y="2819400"/>
          <p14:tracePt t="39266" x="2705100" y="2681288"/>
          <p14:tracePt t="39283" x="2695575" y="2581275"/>
          <p14:tracePt t="39299" x="2686050" y="2486025"/>
          <p14:tracePt t="39316" x="2667000" y="2357438"/>
          <p14:tracePt t="39333" x="2643188" y="2314575"/>
          <p14:tracePt t="39349" x="2609850" y="2257425"/>
          <p14:tracePt t="39366" x="2500313" y="2181225"/>
          <p14:tracePt t="39383" x="2362200" y="2143125"/>
          <p14:tracePt t="39399" x="2171700" y="2128838"/>
          <p14:tracePt t="39416" x="2000250" y="2176463"/>
          <p14:tracePt t="39433" x="1690688" y="2362200"/>
          <p14:tracePt t="39449" x="1524000" y="2471738"/>
          <p14:tracePt t="39466" x="1390650" y="2590800"/>
          <p14:tracePt t="39483" x="1247775" y="2757488"/>
          <p14:tracePt t="39499" x="1090613" y="2947988"/>
          <p14:tracePt t="39516" x="976313" y="3119438"/>
          <p14:tracePt t="39533" x="881063" y="3343275"/>
          <p14:tracePt t="39549" x="809625" y="3595688"/>
          <p14:tracePt t="39566" x="790575" y="3871913"/>
          <p14:tracePt t="39583" x="804863" y="4048125"/>
          <p14:tracePt t="39599" x="862013" y="4271963"/>
          <p14:tracePt t="39616" x="995363" y="4572000"/>
          <p14:tracePt t="39633" x="1114425" y="4729163"/>
          <p14:tracePt t="39649" x="1295400" y="4929188"/>
          <p14:tracePt t="39666" x="1476375" y="5105400"/>
          <p14:tracePt t="39683" x="1738313" y="5291138"/>
          <p14:tracePt t="39700" x="1947863" y="5395913"/>
          <p14:tracePt t="39716" x="2128838" y="5457825"/>
          <p14:tracePt t="39733" x="2376488" y="5486400"/>
          <p14:tracePt t="39749" x="2543175" y="5481638"/>
          <p14:tracePt t="39766" x="2700338" y="5462588"/>
          <p14:tracePt t="39783" x="2847975" y="5438775"/>
          <p14:tracePt t="39799" x="3090863" y="5348288"/>
          <p14:tracePt t="39816" x="3233738" y="5248275"/>
          <p14:tracePt t="39833" x="3376613" y="5081588"/>
          <p14:tracePt t="39849" x="3486150" y="4905375"/>
          <p14:tracePt t="39866" x="3671888" y="4533900"/>
          <p14:tracePt t="39883" x="3714750" y="4343400"/>
          <p14:tracePt t="39900" x="3724275" y="4100513"/>
          <p14:tracePt t="39916" x="3690938" y="3876675"/>
          <p14:tracePt t="39934" x="3514725" y="3367088"/>
          <p14:tracePt t="39950" x="3424238" y="3162300"/>
          <p14:tracePt t="39966" x="3309938" y="2947988"/>
          <p14:tracePt t="39983" x="3138488" y="2676525"/>
          <p14:tracePt t="39999" x="3076575" y="2605088"/>
          <p14:tracePt t="40016" x="3024188" y="2547938"/>
          <p14:tracePt t="40033" x="2976563" y="2505075"/>
          <p14:tracePt t="40049" x="2909888" y="2466975"/>
          <p14:tracePt t="40066" x="2867025" y="2447925"/>
          <p14:tracePt t="40083" x="2838450" y="2438400"/>
          <p14:tracePt t="40099" x="2800350" y="2433638"/>
          <p14:tracePt t="40116" x="2752725" y="2433638"/>
          <p14:tracePt t="40133" x="2733675" y="2433638"/>
          <p14:tracePt t="40150" x="2724150" y="2433638"/>
          <p14:tracePt t="40168" x="2709863" y="2433638"/>
          <p14:tracePt t="40183" x="2705100" y="2433638"/>
          <p14:tracePt t="40226" x="2714625" y="2433638"/>
          <p14:tracePt t="40233" x="2738438" y="2443163"/>
          <p14:tracePt t="40249" x="2833688" y="2471738"/>
          <p14:tracePt t="40266" x="2962275" y="2505075"/>
          <p14:tracePt t="40283" x="3157538" y="2552700"/>
          <p14:tracePt t="40299" x="3414713" y="2581275"/>
          <p14:tracePt t="40316" x="3557588" y="2586038"/>
          <p14:tracePt t="40333" x="3662363" y="2595563"/>
          <p14:tracePt t="40349" x="3719513" y="2595563"/>
          <p14:tracePt t="40366" x="3752850" y="2600325"/>
          <p14:tracePt t="40383" x="3762375" y="2600325"/>
          <p14:tracePt t="40399" x="3767138" y="2600325"/>
          <p14:tracePt t="40446" x="3762375" y="2600325"/>
          <p14:tracePt t="40454" x="3738563" y="2614613"/>
          <p14:tracePt t="40466" x="3700463" y="2628900"/>
          <p14:tracePt t="40483" x="3514725" y="2681288"/>
          <p14:tracePt t="40499" x="3343275" y="2733675"/>
          <p14:tracePt t="40516" x="3200400" y="2795588"/>
          <p14:tracePt t="40533" x="3095625" y="2828925"/>
          <p14:tracePt t="40549" x="2952750" y="2876550"/>
          <p14:tracePt t="40566" x="2890838" y="2890838"/>
          <p14:tracePt t="40583" x="2843213" y="2895600"/>
          <p14:tracePt t="40599" x="2800350" y="2905125"/>
          <p14:tracePt t="40616" x="2757488" y="2905125"/>
          <p14:tracePt t="40632" x="2728913" y="2905125"/>
          <p14:tracePt t="40649" x="2700338" y="2905125"/>
          <p14:tracePt t="40666" x="2652713" y="2909888"/>
          <p14:tracePt t="40683" x="2609850" y="2914650"/>
          <p14:tracePt t="40699" x="2566988" y="2924175"/>
          <p14:tracePt t="40716" x="2514600" y="2928938"/>
          <p14:tracePt t="40734" x="2452688" y="2933700"/>
          <p14:tracePt t="40749" x="2405063" y="2933700"/>
          <p14:tracePt t="40766" x="2366963" y="2933700"/>
          <p14:tracePt t="40783" x="2324100" y="2943225"/>
          <p14:tracePt t="40799" x="2262188" y="2943225"/>
          <p14:tracePt t="40816" x="2219325" y="2943225"/>
          <p14:tracePt t="40833" x="2185988" y="2943225"/>
          <p14:tracePt t="40850" x="2133600" y="2943225"/>
          <p14:tracePt t="40866" x="2105025" y="2943225"/>
          <p14:tracePt t="40883" x="2066925" y="2933700"/>
          <p14:tracePt t="40900" x="2043113" y="2928938"/>
          <p14:tracePt t="40916" x="2014538" y="2924175"/>
          <p14:tracePt t="40933" x="1990725" y="2909888"/>
          <p14:tracePt t="40949" x="1981200" y="2909888"/>
          <p14:tracePt t="40966" x="1971675" y="2909888"/>
          <p14:tracePt t="40983" x="1962150" y="2909888"/>
          <p14:tracePt t="40999" x="1952625" y="2909888"/>
          <p14:tracePt t="41093" x="1952625" y="2905125"/>
          <p14:tracePt t="41100" x="1957388" y="2900363"/>
          <p14:tracePt t="41107" x="1981200" y="2895600"/>
          <p14:tracePt t="41116" x="2009775" y="2890838"/>
          <p14:tracePt t="41133" x="2124075" y="2862263"/>
          <p14:tracePt t="41150" x="2238375" y="2838450"/>
          <p14:tracePt t="41166" x="2419350" y="2824163"/>
          <p14:tracePt t="41183" x="2533650" y="2814638"/>
          <p14:tracePt t="41199" x="2605088" y="2814638"/>
          <p14:tracePt t="41216" x="2652713" y="2814638"/>
          <p14:tracePt t="41233" x="2695575" y="2828925"/>
          <p14:tracePt t="41249" x="2709863" y="2828925"/>
          <p14:tracePt t="41266" x="2714625" y="2828925"/>
          <p14:tracePt t="41283" x="2719388" y="2828925"/>
          <p14:tracePt t="41316" x="2719388" y="2833688"/>
          <p14:tracePt t="41332" x="2709863" y="2843213"/>
          <p14:tracePt t="41349" x="2614613" y="2890838"/>
          <p14:tracePt t="41366" x="2505075" y="2933700"/>
          <p14:tracePt t="41382" x="2395538" y="2990850"/>
          <p14:tracePt t="41399" x="2286000" y="3043238"/>
          <p14:tracePt t="41416" x="2147888" y="3133725"/>
          <p14:tracePt t="41433" x="2071688" y="3171825"/>
          <p14:tracePt t="41449" x="2014538" y="3205163"/>
          <p14:tracePt t="41467" x="1952625" y="3238500"/>
          <p14:tracePt t="41483" x="1914525" y="3252788"/>
          <p14:tracePt t="41499" x="1881188" y="3257550"/>
          <p14:tracePt t="41516" x="1852613" y="3262313"/>
          <p14:tracePt t="41533" x="1804988" y="3276600"/>
          <p14:tracePt t="41549" x="1771650" y="3281363"/>
          <p14:tracePt t="41566" x="1752600" y="3281363"/>
          <p14:tracePt t="41583" x="1728788" y="3281363"/>
          <p14:tracePt t="41600" x="1724025" y="3281363"/>
          <p14:tracePt t="41616" x="1714500" y="3281363"/>
          <p14:tracePt t="41633" x="1709738" y="3281363"/>
          <p14:tracePt t="41649" x="1704975" y="3281363"/>
          <p14:tracePt t="41666" x="1700213" y="3281363"/>
          <p14:tracePt t="41682" x="1700213" y="3286125"/>
          <p14:tracePt t="41699" x="1733550" y="3300413"/>
          <p14:tracePt t="41716" x="1838325" y="3314700"/>
          <p14:tracePt t="41733" x="2128838" y="3352800"/>
          <p14:tracePt t="41749" x="2328863" y="3362325"/>
          <p14:tracePt t="41766" x="2538413" y="3367088"/>
          <p14:tracePt t="41783" x="2805113" y="3376613"/>
          <p14:tracePt t="41799" x="2943225" y="3386138"/>
          <p14:tracePt t="41816" x="3057525" y="3409950"/>
          <p14:tracePt t="41833" x="3119438" y="3424238"/>
          <p14:tracePt t="41849" x="3152775" y="3433763"/>
          <p14:tracePt t="41866" x="3157538" y="3438525"/>
          <p14:tracePt t="41883" x="3152775" y="3452813"/>
          <p14:tracePt t="41899" x="3105150" y="3490913"/>
          <p14:tracePt t="41916" x="2876550" y="3638550"/>
          <p14:tracePt t="41933" x="2676525" y="3762375"/>
          <p14:tracePt t="41949" x="2500313" y="3843338"/>
          <p14:tracePt t="41966" x="2276475" y="3971925"/>
          <p14:tracePt t="41983" x="2185988" y="4043363"/>
          <p14:tracePt t="41999" x="2128838" y="4086225"/>
          <p14:tracePt t="42016" x="2090738" y="4143375"/>
          <p14:tracePt t="42033" x="2057400" y="4224338"/>
          <p14:tracePt t="42049" x="2052638" y="4276725"/>
          <p14:tracePt t="42066" x="2062163" y="4348163"/>
          <p14:tracePt t="42083" x="2095500" y="4452938"/>
          <p14:tracePt t="42099" x="2157413" y="4600575"/>
          <p14:tracePt t="42116" x="2185988" y="4648200"/>
          <p14:tracePt t="42133" x="2205038" y="4676775"/>
          <p14:tracePt t="42149" x="2219325" y="4695825"/>
          <p14:tracePt t="42166" x="2228850" y="4710113"/>
          <p14:tracePt t="42183" x="2233613" y="4714875"/>
          <p14:tracePt t="42199" x="2238375" y="4724400"/>
          <p14:tracePt t="42216" x="2238375" y="4733925"/>
          <p14:tracePt t="42855" x="2266950" y="4614863"/>
          <p14:tracePt t="42862" x="2295525" y="4481513"/>
          <p14:tracePt t="42870" x="2362200" y="4252913"/>
          <p14:tracePt t="42883" x="2457450" y="3895725"/>
          <p14:tracePt t="42899" x="2714625" y="3114675"/>
          <p14:tracePt t="42916" x="2867025" y="2795588"/>
          <p14:tracePt t="42949" x="3067050" y="2419350"/>
          <p14:tracePt t="42983" x="3371850" y="2209800"/>
          <p14:tracePt t="43000" x="3481388" y="2171700"/>
          <p14:tracePt t="43017" x="3667125" y="2119313"/>
          <p14:tracePt t="43034" x="3800475" y="2105025"/>
          <p14:tracePt t="43049" x="3914775" y="2085975"/>
          <p14:tracePt t="43066" x="4010025" y="2076450"/>
          <p14:tracePt t="43083" x="4133850" y="2071688"/>
          <p14:tracePt t="43099" x="4195763" y="2071688"/>
          <p14:tracePt t="43116" x="4229100" y="2071688"/>
          <p14:tracePt t="43133" x="4271963" y="2071688"/>
          <p14:tracePt t="43149" x="4333875" y="2062163"/>
          <p14:tracePt t="43166" x="4367213" y="2057400"/>
          <p14:tracePt t="43182" x="4410075" y="2057400"/>
          <p14:tracePt t="43199" x="4438650" y="2057400"/>
          <p14:tracePt t="43200" x="4457700" y="2057400"/>
          <p14:tracePt t="43216" x="4481513" y="2057400"/>
          <p14:tracePt t="43232" x="4500563" y="2057400"/>
          <p14:tracePt t="43249" x="4510088" y="2057400"/>
          <p14:tracePt t="43266" x="4519613" y="2057400"/>
          <p14:tracePt t="43282" x="4524375" y="2057400"/>
          <p14:tracePt t="43299" x="4529138" y="2057400"/>
          <p14:tracePt t="43316" x="4533900" y="2057400"/>
          <p14:tracePt t="43332" x="4538663" y="2071688"/>
          <p14:tracePt t="43349" x="4538663" y="2095500"/>
          <p14:tracePt t="43366" x="4533900" y="2105025"/>
          <p14:tracePt t="43590" x="4572000" y="2105025"/>
          <p14:tracePt t="43597" x="4638675" y="2114550"/>
          <p14:tracePt t="43604" x="4705350" y="2124075"/>
          <p14:tracePt t="43616" x="4772025" y="2128838"/>
          <p14:tracePt t="43632" x="4886325" y="2147888"/>
          <p14:tracePt t="43649" x="5053013" y="2190750"/>
          <p14:tracePt t="43666" x="5157788" y="2228850"/>
          <p14:tracePt t="43682" x="5267325" y="2262188"/>
          <p14:tracePt t="43699" x="5386388" y="2290763"/>
          <p14:tracePt t="43716" x="5429250" y="2300288"/>
          <p14:tracePt t="43732" x="5453063" y="2305050"/>
          <p14:tracePt t="43749" x="5467350" y="2305050"/>
          <p14:tracePt t="43766" x="5476875" y="2305050"/>
          <p14:tracePt t="43782" x="5481638" y="2305050"/>
          <p14:tracePt t="43799" x="5486400" y="2305050"/>
          <p14:tracePt t="44016" x="5557838" y="2305050"/>
          <p14:tracePt t="44023" x="5643563" y="2295525"/>
          <p14:tracePt t="44032" x="5757863" y="2295525"/>
          <p14:tracePt t="44049" x="5934075" y="2276475"/>
          <p14:tracePt t="44066" x="6067425" y="2276475"/>
          <p14:tracePt t="44082" x="6248400" y="2281238"/>
          <p14:tracePt t="44099" x="6319838" y="2286000"/>
          <p14:tracePt t="44117" x="6381750" y="2300288"/>
          <p14:tracePt t="44133" x="6429375" y="2305050"/>
          <p14:tracePt t="44149" x="6443663" y="2305050"/>
          <p14:tracePt t="44166" x="6448425" y="2305050"/>
          <p14:tracePt t="44182" x="6453188" y="2305050"/>
          <p14:tracePt t="44221" x="6453188" y="2309813"/>
          <p14:tracePt t="44232" x="6448425" y="2314575"/>
          <p14:tracePt t="44249" x="6372225" y="2338388"/>
          <p14:tracePt t="44266" x="6162675" y="2409825"/>
          <p14:tracePt t="44282" x="5991225" y="2471738"/>
          <p14:tracePt t="44299" x="5843588" y="2514600"/>
          <p14:tracePt t="44316" x="5724525" y="2543175"/>
          <p14:tracePt t="44332" x="5586413" y="2566988"/>
          <p14:tracePt t="44349" x="5514975" y="2581275"/>
          <p14:tracePt t="44366" x="5453063" y="2586038"/>
          <p14:tracePt t="44382" x="5367338" y="2600325"/>
          <p14:tracePt t="44399" x="5324475" y="2619375"/>
          <p14:tracePt t="44416" x="5272088" y="2628900"/>
          <p14:tracePt t="44432" x="5219700" y="2652713"/>
          <p14:tracePt t="44449" x="5143500" y="2662238"/>
          <p14:tracePt t="44466" x="5091113" y="2676525"/>
          <p14:tracePt t="44482" x="5053013" y="2676525"/>
          <p14:tracePt t="44499" x="5038725" y="2676525"/>
          <p14:tracePt t="44516" x="5024438" y="2676525"/>
          <p14:tracePt t="44532" x="5019675" y="2676525"/>
          <p14:tracePt t="44566" x="5019675" y="2671763"/>
          <p14:tracePt t="44582" x="5072063" y="2638425"/>
          <p14:tracePt t="44599" x="5153025" y="2614613"/>
          <p14:tracePt t="44616" x="5291138" y="2595563"/>
          <p14:tracePt t="44633" x="5538788" y="2576513"/>
          <p14:tracePt t="44649" x="5672138" y="2576513"/>
          <p14:tracePt t="44666" x="5786438" y="2562225"/>
          <p14:tracePt t="44682" x="5900738" y="2552700"/>
          <p14:tracePt t="44699" x="6015038" y="2547938"/>
          <p14:tracePt t="44716" x="6072188" y="2547938"/>
          <p14:tracePt t="44733" x="6124575" y="2547938"/>
          <p14:tracePt t="44749" x="6167438" y="2547938"/>
          <p14:tracePt t="44766" x="6243638" y="2547938"/>
          <p14:tracePt t="44782" x="6291263" y="2552700"/>
          <p14:tracePt t="44799" x="6329363" y="2552700"/>
          <p14:tracePt t="44816" x="6348413" y="2552700"/>
          <p14:tracePt t="44832" x="6357938" y="2552700"/>
          <p14:tracePt t="44849" x="6362700" y="2552700"/>
          <p14:tracePt t="44882" x="6338888" y="2552700"/>
          <p14:tracePt t="44899" x="6276975" y="2524125"/>
          <p14:tracePt t="44916" x="6157913" y="2481263"/>
          <p14:tracePt t="44932" x="5986463" y="2428875"/>
          <p14:tracePt t="44949" x="5781675" y="2376488"/>
          <p14:tracePt t="44966" x="5643563" y="2362200"/>
          <p14:tracePt t="44982" x="5519738" y="2343150"/>
          <p14:tracePt t="44999" x="5410200" y="2328863"/>
          <p14:tracePt t="45016" x="5348288" y="2314575"/>
          <p14:tracePt t="45032" x="5305425" y="2314575"/>
          <p14:tracePt t="45049" x="5276850" y="2314575"/>
          <p14:tracePt t="45066" x="5233988" y="2309813"/>
          <p14:tracePt t="45082" x="5210175" y="2305050"/>
          <p14:tracePt t="45100" x="5195888" y="2305050"/>
          <p14:tracePt t="45116" x="5191125" y="2305050"/>
          <p14:tracePt t="45133" x="5186363" y="2305050"/>
          <p14:tracePt t="45162" x="5191125" y="2300288"/>
          <p14:tracePt t="45169" x="5200650" y="2290763"/>
          <p14:tracePt t="45182" x="5238750" y="2276475"/>
          <p14:tracePt t="45199" x="5429250" y="2262188"/>
          <p14:tracePt t="45216" x="5567363" y="2252663"/>
          <p14:tracePt t="45232" x="5700713" y="2243138"/>
          <p14:tracePt t="45249" x="5857875" y="2238375"/>
          <p14:tracePt t="45266" x="5910263" y="2238375"/>
          <p14:tracePt t="45282" x="5943600" y="2243138"/>
          <p14:tracePt t="45299" x="5967413" y="2247900"/>
          <p14:tracePt t="45316" x="5976938" y="2247900"/>
          <p14:tracePt t="45332" x="5976938" y="2257425"/>
          <p14:tracePt t="45349" x="5972175" y="2266950"/>
          <p14:tracePt t="45366" x="5919788" y="2309813"/>
          <p14:tracePt t="45382" x="5767388" y="2419350"/>
          <p14:tracePt t="45399" x="5614988" y="2509838"/>
          <p14:tracePt t="45416" x="5481638" y="2581275"/>
          <p14:tracePt t="45432" x="5386388" y="2628900"/>
          <p14:tracePt t="45449" x="5319713" y="2652713"/>
          <p14:tracePt t="45466" x="5305425" y="2667000"/>
          <p14:tracePt t="45482" x="5300663" y="2667000"/>
          <p14:tracePt t="45499" x="5291138" y="2667000"/>
          <p14:tracePt t="45532" x="5300663" y="2667000"/>
          <p14:tracePt t="45549" x="5348288" y="2667000"/>
          <p14:tracePt t="45566" x="5476875" y="2667000"/>
          <p14:tracePt t="45582" x="5576888" y="2671763"/>
          <p14:tracePt t="45599" x="5691188" y="2681288"/>
          <p14:tracePt t="45617" x="5829300" y="2695575"/>
          <p14:tracePt t="45632" x="5872163" y="2709863"/>
          <p14:tracePt t="45649" x="5905500" y="2714625"/>
          <p14:tracePt t="45665" x="5919788" y="2714625"/>
          <p14:tracePt t="45682" x="5929313" y="2714625"/>
          <p14:tracePt t="45699" x="5934075" y="2714625"/>
          <p14:tracePt t="46402" x="5900738" y="2714625"/>
          <p14:tracePt t="46410" x="5829300" y="2705100"/>
          <p14:tracePt t="46418" x="5781675" y="2686050"/>
          <p14:tracePt t="46432" x="5653088" y="2643188"/>
          <p14:tracePt t="46449" x="5543550" y="2566988"/>
          <p14:tracePt t="46466" x="5448300" y="2471738"/>
          <p14:tracePt t="46499" x="5300663" y="2295525"/>
          <p14:tracePt t="46532" x="5267325" y="2233613"/>
          <p14:tracePt t="46549" x="5248275" y="2214563"/>
          <p14:tracePt t="46565" x="5243513" y="2205038"/>
          <p14:tracePt t="46582" x="5233988" y="2200275"/>
          <p14:tracePt t="46599" x="5233988" y="2190750"/>
          <p14:tracePt t="46615" x="5233988" y="2181225"/>
          <p14:tracePt t="46674" x="5233988" y="2176463"/>
          <p14:tracePt t="46740" x="5229225" y="2176463"/>
          <p14:tracePt t="46747" x="5224463" y="2176463"/>
          <p14:tracePt t="46755" x="5224463" y="2171700"/>
          <p14:tracePt t="46765" x="5214938" y="2171700"/>
          <p14:tracePt t="46782" x="5191125" y="2157413"/>
          <p14:tracePt t="46799" x="5114925" y="2133600"/>
          <p14:tracePt t="46815" x="5024438" y="2124075"/>
          <p14:tracePt t="46832" x="4943475" y="2124075"/>
          <p14:tracePt t="46849" x="4829175" y="2128838"/>
          <p14:tracePt t="46865" x="4648200" y="2138363"/>
          <p14:tracePt t="46882" x="4572000" y="2138363"/>
          <p14:tracePt t="46899" x="4510088" y="2133600"/>
          <p14:tracePt t="46915" x="4471988" y="2124075"/>
          <p14:tracePt t="46932" x="4443413" y="2109788"/>
          <p14:tracePt t="46949" x="4429125" y="2105025"/>
          <p14:tracePt t="46965" x="4424363" y="2100263"/>
          <p14:tracePt t="46982" x="4414838" y="2090738"/>
          <p14:tracePt t="46999" x="4405313" y="2081213"/>
          <p14:tracePt t="47015" x="4405313" y="2066925"/>
          <p14:tracePt t="47032" x="4410075" y="2024063"/>
          <p14:tracePt t="47049" x="4452938" y="1957388"/>
          <p14:tracePt t="47065" x="4552950" y="1900238"/>
          <p14:tracePt t="47082" x="4695825" y="1838325"/>
          <p14:tracePt t="47099" x="4791075" y="1814513"/>
          <p14:tracePt t="47115" x="4914900" y="1809750"/>
          <p14:tracePt t="47132" x="4976813" y="1809750"/>
          <p14:tracePt t="47149" x="5010150" y="1814513"/>
          <p14:tracePt t="47166" x="5062538" y="1838325"/>
          <p14:tracePt t="47182" x="5086350" y="1876425"/>
          <p14:tracePt t="47199" x="5100638" y="1962150"/>
          <p14:tracePt t="47216" x="5100638" y="2028825"/>
          <p14:tracePt t="47232" x="5086350" y="2090738"/>
          <p14:tracePt t="47249" x="5062538" y="2124075"/>
          <p14:tracePt t="47265" x="5024438" y="2152650"/>
          <p14:tracePt t="47282" x="4957763" y="2190750"/>
          <p14:tracePt t="47299" x="4833938" y="2238375"/>
          <p14:tracePt t="47315" x="4719638" y="2252663"/>
          <p14:tracePt t="47332" x="4638675" y="2262188"/>
          <p14:tracePt t="47349" x="4567238" y="2252663"/>
          <p14:tracePt t="47365" x="4500563" y="2205038"/>
          <p14:tracePt t="47382" x="4452938" y="2105025"/>
          <p14:tracePt t="47399" x="4443413" y="1990725"/>
          <p14:tracePt t="47416" x="4471988" y="1871663"/>
          <p14:tracePt t="47435" x="4533900" y="1790700"/>
          <p14:tracePt t="47449" x="4633913" y="1704975"/>
          <p14:tracePt t="47465" x="4752975" y="1657350"/>
          <p14:tracePt t="47482" x="4919663" y="1624013"/>
          <p14:tracePt t="47499" x="5000625" y="1624013"/>
          <p14:tracePt t="47515" x="5043488" y="1643063"/>
          <p14:tracePt t="47532" x="5072063" y="1657350"/>
          <p14:tracePt t="47549" x="5095875" y="1690688"/>
          <p14:tracePt t="47565" x="5100638" y="1704975"/>
          <p14:tracePt t="47582" x="5086350" y="1752600"/>
          <p14:tracePt t="47599" x="5048250" y="1790700"/>
          <p14:tracePt t="47615" x="4957763" y="1862138"/>
          <p14:tracePt t="47632" x="4881563" y="1909763"/>
          <p14:tracePt t="47649" x="4814888" y="1938338"/>
          <p14:tracePt t="47665" x="4762500" y="1943100"/>
          <p14:tracePt t="47682" x="4748213" y="1943100"/>
          <p14:tracePt t="47699" x="4738688" y="1943100"/>
          <p14:tracePt t="47715" x="4733925" y="1943100"/>
          <p14:tracePt t="47739" x="4738688" y="1943100"/>
          <p14:tracePt t="47749" x="4748213" y="1938338"/>
          <p14:tracePt t="47766" x="4776788" y="1928813"/>
          <p14:tracePt t="47782" x="4814888" y="1924050"/>
          <p14:tracePt t="47799" x="4857750" y="1924050"/>
          <p14:tracePt t="47815" x="4895850" y="1928813"/>
          <p14:tracePt t="47832" x="4938713" y="1947863"/>
          <p14:tracePt t="47849" x="4991100" y="1990725"/>
          <p14:tracePt t="47865" x="5014913" y="2014538"/>
          <p14:tracePt t="47882" x="5038725" y="2052638"/>
          <p14:tracePt t="47899" x="5057775" y="2081213"/>
          <p14:tracePt t="47916" x="5086350" y="2162175"/>
          <p14:tracePt t="47932" x="5095875" y="2224088"/>
          <p14:tracePt t="47949" x="5095875" y="2266950"/>
          <p14:tracePt t="48172" x="5124450" y="2266950"/>
          <p14:tracePt t="48180" x="5157788" y="2266950"/>
          <p14:tracePt t="48187" x="5195888" y="2257425"/>
          <p14:tracePt t="48199" x="5238750" y="2257425"/>
          <p14:tracePt t="48215" x="5319713" y="2252663"/>
          <p14:tracePt t="48232" x="5434013" y="2252663"/>
          <p14:tracePt t="48249" x="5500688" y="2252663"/>
          <p14:tracePt t="48265" x="5562600" y="2252663"/>
          <p14:tracePt t="48282" x="5638800" y="2252663"/>
          <p14:tracePt t="48299" x="5681663" y="2252663"/>
          <p14:tracePt t="48315" x="5715000" y="2247900"/>
          <p14:tracePt t="48332" x="5738813" y="2238375"/>
          <p14:tracePt t="48349" x="5757863" y="2238375"/>
          <p14:tracePt t="48365" x="5762625" y="2238375"/>
          <p14:tracePt t="48382" x="5772150" y="2238375"/>
          <p14:tracePt t="48399" x="5776913" y="2238375"/>
          <p14:tracePt t="48437" x="5781675" y="2238375"/>
          <p14:tracePt t="48554" x="5781675" y="2257425"/>
          <p14:tracePt t="48562" x="5776913" y="2266950"/>
          <p14:tracePt t="48569" x="5767388" y="2295525"/>
          <p14:tracePt t="48582" x="5753100" y="2319338"/>
          <p14:tracePt t="48599" x="5715000" y="2395538"/>
          <p14:tracePt t="48615" x="5691188" y="2433638"/>
          <p14:tracePt t="48632" x="5667375" y="2462213"/>
          <p14:tracePt t="48649" x="5643563" y="2486025"/>
          <p14:tracePt t="48665" x="5600700" y="2509838"/>
          <p14:tracePt t="48682" x="5572125" y="2524125"/>
          <p14:tracePt t="48699" x="5534025" y="2538413"/>
          <p14:tracePt t="48715" x="5476875" y="2566988"/>
          <p14:tracePt t="48732" x="5448300" y="2590800"/>
          <p14:tracePt t="48749" x="5414963" y="2609850"/>
          <p14:tracePt t="48765" x="5391150" y="2624138"/>
          <p14:tracePt t="48782" x="5372100" y="2643188"/>
          <p14:tracePt t="48799" x="5362575" y="2652713"/>
          <p14:tracePt t="48815" x="5357813" y="2657475"/>
          <p14:tracePt t="48832" x="5353050" y="2662238"/>
          <p14:tracePt t="48865" x="5353050" y="2671763"/>
          <p14:tracePt t="48882" x="5357813" y="2676525"/>
          <p14:tracePt t="48899" x="5372100" y="2681288"/>
          <p14:tracePt t="48915" x="5438775" y="2681288"/>
          <p14:tracePt t="48932" x="5500688" y="2671763"/>
          <p14:tracePt t="48949" x="5562600" y="2657475"/>
          <p14:tracePt t="48965" x="5681663" y="2628900"/>
          <p14:tracePt t="48982" x="5757863" y="2614613"/>
          <p14:tracePt t="48999" x="5805488" y="2605088"/>
          <p14:tracePt t="49015" x="5843588" y="2600325"/>
          <p14:tracePt t="49032" x="5876925" y="2590800"/>
          <p14:tracePt t="49049" x="5886450" y="2581275"/>
          <p14:tracePt t="49065" x="5900738" y="2576513"/>
          <p14:tracePt t="49082" x="5915025" y="2571750"/>
          <p14:tracePt t="49099" x="5934075" y="2566988"/>
          <p14:tracePt t="49115" x="5943600" y="2562225"/>
          <p14:tracePt t="49132" x="5957888" y="2562225"/>
          <p14:tracePt t="49149" x="5972175" y="2557463"/>
          <p14:tracePt t="49165" x="5976938" y="2557463"/>
          <p14:tracePt t="49182" x="5981700" y="2557463"/>
          <p14:tracePt t="49199" x="5986463" y="2557463"/>
          <p14:tracePt t="49267" x="5981700" y="2552700"/>
          <p14:tracePt t="49274" x="5972175" y="2552700"/>
          <p14:tracePt t="49282" x="5953125" y="2543175"/>
          <p14:tracePt t="49299" x="5886450" y="2543175"/>
          <p14:tracePt t="49315" x="5795963" y="2543175"/>
          <p14:tracePt t="49332" x="5672138" y="2547938"/>
          <p14:tracePt t="49349" x="5591175" y="2547938"/>
          <p14:tracePt t="49365" x="5538788" y="2547938"/>
          <p14:tracePt t="49382" x="5491163" y="2547938"/>
          <p14:tracePt t="49399" x="5457825" y="2547938"/>
          <p14:tracePt t="49415" x="5448300" y="2547938"/>
          <p14:tracePt t="49432" x="5438775" y="2547938"/>
          <p14:tracePt t="49449" x="5434013" y="2547938"/>
          <p14:tracePt t="49465" x="5424488" y="2547938"/>
          <p14:tracePt t="49482" x="5419725" y="2547938"/>
          <p14:tracePt t="50155" x="5434013" y="2552700"/>
          <p14:tracePt t="50163" x="5448300" y="2557463"/>
          <p14:tracePt t="50170" x="5476875" y="2566988"/>
          <p14:tracePt t="50182" x="5495925" y="2571750"/>
          <p14:tracePt t="50199" x="5553075" y="2571750"/>
          <p14:tracePt t="50215" x="5595938" y="2571750"/>
          <p14:tracePt t="50232" x="5634038" y="2571750"/>
          <p14:tracePt t="50265" x="5734050" y="2571750"/>
          <p14:tracePt t="50298" x="5800725" y="2571750"/>
          <p14:tracePt t="50315" x="5810250" y="2571750"/>
          <p14:tracePt t="50332" x="5819775" y="2571750"/>
          <p14:tracePt t="50349" x="5829300" y="2571750"/>
          <p14:tracePt t="50366" x="5834063" y="2571750"/>
          <p14:tracePt t="50405" x="5834063" y="2576513"/>
          <p14:tracePt t="50415" x="5834063" y="2581275"/>
          <p14:tracePt t="50432" x="5819775" y="2609850"/>
          <p14:tracePt t="50449" x="5767388" y="2662238"/>
          <p14:tracePt t="50465" x="5719763" y="2700338"/>
          <p14:tracePt t="50482" x="5653088" y="2747963"/>
          <p14:tracePt t="50499" x="5595938" y="2771775"/>
          <p14:tracePt t="50515" x="5514975" y="2814638"/>
          <p14:tracePt t="50532" x="5462588" y="2843213"/>
          <p14:tracePt t="50548" x="5424488" y="2852738"/>
          <p14:tracePt t="50565" x="5386388" y="2862263"/>
          <p14:tracePt t="50582" x="5338763" y="2867025"/>
          <p14:tracePt t="50598" x="5319713" y="2867025"/>
          <p14:tracePt t="50615" x="5300663" y="2867025"/>
          <p14:tracePt t="50632" x="5272088" y="2867025"/>
          <p14:tracePt t="50648" x="5262563" y="2867025"/>
          <p14:tracePt t="50665" x="5257800" y="2867025"/>
          <p14:tracePt t="50682" x="5248275" y="2867025"/>
          <p14:tracePt t="50698" x="5238750" y="2867025"/>
          <p14:tracePt t="50715" x="5233988" y="2867025"/>
          <p14:tracePt t="50732" x="5219700" y="2867025"/>
          <p14:tracePt t="50748" x="5195888" y="2867025"/>
          <p14:tracePt t="50765" x="5138738" y="2867025"/>
          <p14:tracePt t="50782" x="5086350" y="2876550"/>
          <p14:tracePt t="50798" x="5048250" y="2881313"/>
          <p14:tracePt t="50815" x="5014913" y="2895600"/>
          <p14:tracePt t="50832" x="4981575" y="2905125"/>
          <p14:tracePt t="50848" x="4972050" y="2905125"/>
          <p14:tracePt t="50865" x="4962525" y="2905125"/>
          <p14:tracePt t="50882" x="4929188" y="2914650"/>
          <p14:tracePt t="50898" x="4891088" y="2914650"/>
          <p14:tracePt t="50915" x="4843463" y="2914650"/>
          <p14:tracePt t="50932" x="4781550" y="2914650"/>
          <p14:tracePt t="50948" x="4691063" y="2914650"/>
          <p14:tracePt t="50965" x="4638675" y="2914650"/>
          <p14:tracePt t="50982" x="4591050" y="2914650"/>
          <p14:tracePt t="50998" x="4552950" y="2909888"/>
          <p14:tracePt t="51015" x="4510088" y="2886075"/>
          <p14:tracePt t="51032" x="4491038" y="2876550"/>
          <p14:tracePt t="51048" x="4471988" y="2862263"/>
          <p14:tracePt t="51065" x="4467225" y="2852738"/>
          <p14:tracePt t="51082" x="4457700" y="2847975"/>
          <p14:tracePt t="51098" x="4457700" y="2843213"/>
          <p14:tracePt t="51115" x="4457700" y="2828925"/>
          <p14:tracePt t="51132" x="4467225" y="2800350"/>
          <p14:tracePt t="51149" x="4500563" y="2776538"/>
          <p14:tracePt t="51165" x="4548188" y="2743200"/>
          <p14:tracePt t="51182" x="4600575" y="2724150"/>
          <p14:tracePt t="51198" x="4672013" y="2705100"/>
          <p14:tracePt t="51215" x="4705350" y="2705100"/>
          <p14:tracePt t="51232" x="4733925" y="2719388"/>
          <p14:tracePt t="51249" x="4767263" y="2728913"/>
          <p14:tracePt t="51265" x="4800600" y="2752725"/>
          <p14:tracePt t="51282" x="4810125" y="2771775"/>
          <p14:tracePt t="51298" x="4819650" y="2776538"/>
          <p14:tracePt t="51316" x="4843463" y="2814638"/>
          <p14:tracePt t="51332" x="4857750" y="2867025"/>
          <p14:tracePt t="51348" x="4876800" y="2943225"/>
          <p14:tracePt t="51365" x="4900613" y="2995613"/>
          <p14:tracePt t="51382" x="4910138" y="3043238"/>
          <p14:tracePt t="51398" x="4919663" y="3057525"/>
          <p14:tracePt t="51415" x="4924425" y="3071813"/>
          <p14:tracePt t="51432" x="4929188" y="3086100"/>
          <p14:tracePt t="51448" x="4957763" y="3109913"/>
          <p14:tracePt t="51465" x="4976813" y="3138488"/>
          <p14:tracePt t="51482" x="5014913" y="3224213"/>
          <p14:tracePt t="51499" x="5043488" y="3324225"/>
          <p14:tracePt t="51515" x="5043488" y="3352800"/>
          <p14:tracePt t="51532" x="5043488" y="3371850"/>
          <p14:tracePt t="51548" x="5019675" y="3390900"/>
          <p14:tracePt t="51565" x="4953000" y="3429000"/>
          <p14:tracePt t="51582" x="4900613" y="3443288"/>
          <p14:tracePt t="51598" x="4852988" y="3443288"/>
          <p14:tracePt t="51615" x="4800600" y="3443288"/>
          <p14:tracePt t="51632" x="4714875" y="3433763"/>
          <p14:tracePt t="51648" x="4681538" y="3424238"/>
          <p14:tracePt t="51665" x="4657725" y="3414713"/>
          <p14:tracePt t="51682" x="4648200" y="3414713"/>
          <p14:tracePt t="51698" x="4638675" y="3414713"/>
          <p14:tracePt t="51742" x="4638675" y="3409950"/>
          <p14:tracePt t="51749" x="4643438" y="3409950"/>
          <p14:tracePt t="51765" x="4676775" y="3405188"/>
          <p14:tracePt t="51782" x="4719638" y="3400425"/>
          <p14:tracePt t="51798" x="4800600" y="3386138"/>
          <p14:tracePt t="51815" x="4919663" y="3362325"/>
          <p14:tracePt t="51832" x="5005388" y="3338513"/>
          <p14:tracePt t="51848" x="5053013" y="3333750"/>
          <p14:tracePt t="51865" x="5091113" y="3324225"/>
          <p14:tracePt t="51882" x="5124450" y="3314700"/>
          <p14:tracePt t="51898" x="5133975" y="3314700"/>
          <p14:tracePt t="51915" x="5143500" y="3314700"/>
          <p14:tracePt t="51932" x="5148263" y="3314700"/>
          <p14:tracePt t="51948" x="5157788" y="3314700"/>
          <p14:tracePt t="51965" x="5172075" y="3314700"/>
          <p14:tracePt t="51982" x="5186363" y="3314700"/>
          <p14:tracePt t="51998" x="5229225" y="3314700"/>
          <p14:tracePt t="52015" x="5262563" y="3314700"/>
          <p14:tracePt t="52032" x="5295900" y="3314700"/>
          <p14:tracePt t="52048" x="5319713" y="3314700"/>
          <p14:tracePt t="52065" x="5338763" y="3314700"/>
          <p14:tracePt t="52082" x="5348288" y="3314700"/>
          <p14:tracePt t="52098" x="5357813" y="3314700"/>
          <p14:tracePt t="52115" x="5381625" y="3314700"/>
          <p14:tracePt t="52132" x="5486400" y="3300413"/>
          <p14:tracePt t="52149" x="5610225" y="3286125"/>
          <p14:tracePt t="52165" x="5748338" y="3248025"/>
          <p14:tracePt t="52182" x="5924550" y="3214688"/>
          <p14:tracePt t="52198" x="6015038" y="3200400"/>
          <p14:tracePt t="52215" x="6096000" y="3195638"/>
          <p14:tracePt t="52232" x="6167438" y="3186113"/>
          <p14:tracePt t="52248" x="6229350" y="3186113"/>
          <p14:tracePt t="52265" x="6257925" y="3186113"/>
          <p14:tracePt t="52282" x="6281738" y="3186113"/>
          <p14:tracePt t="52298" x="6300788" y="3186113"/>
          <p14:tracePt t="52315" x="6334125" y="3181350"/>
          <p14:tracePt t="52332" x="6357938" y="3176588"/>
          <p14:tracePt t="52348" x="6386513" y="3162300"/>
          <p14:tracePt t="52365" x="6434138" y="3138488"/>
          <p14:tracePt t="52382" x="6472238" y="3124200"/>
          <p14:tracePt t="52398" x="6500813" y="3114675"/>
          <p14:tracePt t="52415" x="6515100" y="3109913"/>
          <p14:tracePt t="52432" x="6529388" y="3109913"/>
          <p14:tracePt t="52448" x="6534150" y="3109913"/>
          <p14:tracePt t="52513" x="6524625" y="3114675"/>
          <p14:tracePt t="52520" x="6505575" y="3119438"/>
          <p14:tracePt t="52532" x="6486525" y="3128963"/>
          <p14:tracePt t="52548" x="6419850" y="3133725"/>
          <p14:tracePt t="52565" x="6257925" y="3143250"/>
          <p14:tracePt t="52582" x="6176963" y="3138488"/>
          <p14:tracePt t="52598" x="6124575" y="3119438"/>
          <p14:tracePt t="52615" x="6072188" y="3057525"/>
          <p14:tracePt t="52632" x="6034088" y="2971800"/>
          <p14:tracePt t="52648" x="6019800" y="2900363"/>
          <p14:tracePt t="52665" x="6019800" y="2857500"/>
          <p14:tracePt t="52682" x="6053138" y="2809875"/>
          <p14:tracePt t="52698" x="6096000" y="2781300"/>
          <p14:tracePt t="52715" x="6148388" y="2771775"/>
          <p14:tracePt t="52732" x="6196013" y="2771775"/>
          <p14:tracePt t="52749" x="6253163" y="2776538"/>
          <p14:tracePt t="52765" x="6276975" y="2795588"/>
          <p14:tracePt t="52782" x="6300788" y="2819400"/>
          <p14:tracePt t="52799" x="6324600" y="2871788"/>
          <p14:tracePt t="52815" x="6329363" y="2909888"/>
          <p14:tracePt t="52832" x="6329363" y="2938463"/>
          <p14:tracePt t="52848" x="6329363" y="2967038"/>
          <p14:tracePt t="52865" x="6324600" y="3000375"/>
          <p14:tracePt t="52882" x="6319838" y="3024188"/>
          <p14:tracePt t="52898" x="6300788" y="3052763"/>
          <p14:tracePt t="52915" x="6281738" y="3090863"/>
          <p14:tracePt t="52932" x="6238875" y="3171825"/>
          <p14:tracePt t="52948" x="6219825" y="3209925"/>
          <p14:tracePt t="52965" x="6215063" y="3224213"/>
          <p14:tracePt t="52982" x="6210300" y="3243263"/>
          <p14:tracePt t="52998" x="6210300" y="3248025"/>
          <p14:tracePt t="53015" x="6210300" y="3252788"/>
          <p14:tracePt t="53032" x="6210300" y="3257550"/>
          <p14:tracePt t="53048" x="6210300" y="3262313"/>
          <p14:tracePt t="53321" x="6200775" y="3262313"/>
          <p14:tracePt t="53328" x="6196013" y="3267075"/>
          <p14:tracePt t="53336" x="6186488" y="3271838"/>
          <p14:tracePt t="53348" x="6176963" y="3271838"/>
          <p14:tracePt t="53365" x="6134100" y="3286125"/>
          <p14:tracePt t="53382" x="6105525" y="3286125"/>
          <p14:tracePt t="53398" x="6076950" y="3286125"/>
          <p14:tracePt t="53415" x="6057900" y="3286125"/>
          <p14:tracePt t="53432" x="6043613" y="3286125"/>
          <p14:tracePt t="53448" x="6038850" y="3286125"/>
          <p14:tracePt t="53465" x="6029325" y="3286125"/>
          <p14:tracePt t="53498" x="6024563" y="3286125"/>
          <p14:tracePt t="53534" x="6019800" y="3286125"/>
          <p14:tracePt t="53556" x="6015038" y="3286125"/>
          <p14:tracePt t="53563" x="6010275" y="3286125"/>
          <p14:tracePt t="53571" x="6000750" y="3286125"/>
          <p14:tracePt t="53582" x="5986463" y="3286125"/>
          <p14:tracePt t="53598" x="5967413" y="3276600"/>
          <p14:tracePt t="53615" x="5938838" y="3276600"/>
          <p14:tracePt t="53631" x="5924550" y="3271838"/>
          <p14:tracePt t="53648" x="5919788" y="3271838"/>
          <p14:tracePt t="53665" x="5915025" y="3271838"/>
          <p14:tracePt t="53681" x="5915025" y="3267075"/>
          <p14:tracePt t="53698" x="5929313" y="3257550"/>
          <p14:tracePt t="53715" x="5967413" y="3233738"/>
          <p14:tracePt t="53732" x="6043613" y="3195638"/>
          <p14:tracePt t="53748" x="6096000" y="3176588"/>
          <p14:tracePt t="53765" x="6157913" y="3152775"/>
          <p14:tracePt t="53782" x="6229350" y="3148013"/>
          <p14:tracePt t="53798" x="6305550" y="3138488"/>
          <p14:tracePt t="53815" x="6348413" y="3138488"/>
          <p14:tracePt t="53832" x="6391275" y="3138488"/>
          <p14:tracePt t="53848" x="6419850" y="3133725"/>
          <p14:tracePt t="53865" x="6467475" y="3128963"/>
          <p14:tracePt t="53882" x="6486525" y="3128963"/>
          <p14:tracePt t="53898" x="6500813" y="3128963"/>
          <p14:tracePt t="53915" x="6524625" y="3128963"/>
          <p14:tracePt t="53931" x="6529388" y="3128963"/>
          <p14:tracePt t="53981" x="6524625" y="3128963"/>
          <p14:tracePt t="53989" x="6505575" y="3128963"/>
          <p14:tracePt t="53998" x="6486525" y="3128963"/>
          <p14:tracePt t="54015" x="6410325" y="3128963"/>
          <p14:tracePt t="54032" x="6296025" y="3109913"/>
          <p14:tracePt t="54048" x="6167438" y="3095625"/>
          <p14:tracePt t="54065" x="6129338" y="3086100"/>
          <p14:tracePt t="54082" x="6115050" y="3081338"/>
          <p14:tracePt t="54098" x="6105525" y="3076575"/>
          <p14:tracePt t="54115" x="6105525" y="3067050"/>
          <p14:tracePt t="54132" x="6105525" y="3062288"/>
          <p14:tracePt t="54148" x="6115050" y="3052763"/>
          <p14:tracePt t="54165" x="6148388" y="3033713"/>
          <p14:tracePt t="54182" x="6162675" y="3028950"/>
          <p14:tracePt t="54198" x="6172200" y="3028950"/>
          <p14:tracePt t="54215" x="6181725" y="3028950"/>
          <p14:tracePt t="54253" x="6181725" y="3033713"/>
          <p14:tracePt t="54265" x="6181725" y="3038475"/>
          <p14:tracePt t="54281" x="6176963" y="3048000"/>
          <p14:tracePt t="54298" x="6138863" y="3076575"/>
          <p14:tracePt t="54315" x="6110288" y="3095625"/>
          <p14:tracePt t="54331" x="6100763" y="3105150"/>
          <p14:tracePt t="54348" x="6091238" y="3114675"/>
          <p14:tracePt t="54365" x="6086475" y="3114675"/>
          <p14:tracePt t="54398" x="6091238" y="3114675"/>
          <p14:tracePt t="54415" x="6148388" y="3124200"/>
          <p14:tracePt t="54431" x="6191250" y="3133725"/>
          <p14:tracePt t="54448" x="6219825" y="3138488"/>
          <p14:tracePt t="54465" x="6234113" y="3138488"/>
          <p14:tracePt t="54482" x="6238875" y="3138488"/>
          <p14:tracePt t="54498" x="6238875" y="3152775"/>
          <p14:tracePt t="54516" x="6215063" y="3186113"/>
          <p14:tracePt t="54532" x="6081713" y="3248025"/>
          <p14:tracePt t="54548" x="5953125" y="3290888"/>
          <p14:tracePt t="54565" x="5791200" y="3324225"/>
          <p14:tracePt t="54582" x="5653088" y="3343275"/>
          <p14:tracePt t="54599" x="5505450" y="3352800"/>
          <p14:tracePt t="54615" x="5414963" y="3348038"/>
          <p14:tracePt t="54632" x="5334000" y="3333750"/>
          <p14:tracePt t="54648" x="5281613" y="3314700"/>
          <p14:tracePt t="54665" x="5229225" y="3300413"/>
          <p14:tracePt t="54682" x="5219700" y="3300413"/>
          <p14:tracePt t="54698" x="5214938" y="3300413"/>
          <p14:tracePt t="54715" x="5210175" y="3300413"/>
          <p14:tracePt t="54732" x="5200650" y="3300413"/>
          <p14:tracePt t="54748" x="5181600" y="3300413"/>
          <p14:tracePt t="54765" x="5148263" y="3300413"/>
          <p14:tracePt t="54782" x="5053013" y="3309938"/>
          <p14:tracePt t="54798" x="4938713" y="3319463"/>
          <p14:tracePt t="54815" x="4848225" y="3324225"/>
          <p14:tracePt t="54831" x="4752975" y="3333750"/>
          <p14:tracePt t="54848" x="4672013" y="3333750"/>
          <p14:tracePt t="54865" x="4643438" y="3328988"/>
          <p14:tracePt t="54882" x="4619625" y="3319463"/>
          <p14:tracePt t="54898" x="4610100" y="3305175"/>
          <p14:tracePt t="54915" x="4610100" y="3224213"/>
          <p14:tracePt t="54932" x="4624388" y="3167063"/>
          <p14:tracePt t="54948" x="4657725" y="3124200"/>
          <p14:tracePt t="54965" x="4805363" y="3033713"/>
          <p14:tracePt t="54982" x="4924425" y="3000375"/>
          <p14:tracePt t="54998" x="5014913" y="3000375"/>
          <p14:tracePt t="55015" x="5105400" y="3000375"/>
          <p14:tracePt t="55032" x="5186363" y="3028950"/>
          <p14:tracePt t="55048" x="5224463" y="3048000"/>
          <p14:tracePt t="55065" x="5243513" y="3052763"/>
          <p14:tracePt t="55081" x="5272088" y="3057525"/>
          <p14:tracePt t="55098" x="5343525" y="3076575"/>
          <p14:tracePt t="55115" x="5438775" y="3090863"/>
          <p14:tracePt t="55131" x="5581650" y="3109913"/>
          <p14:tracePt t="55148" x="5738813" y="3119438"/>
          <p14:tracePt t="55165" x="5910263" y="3119438"/>
          <p14:tracePt t="55181" x="6000750" y="3109913"/>
          <p14:tracePt t="55198" x="6062663" y="3109913"/>
          <p14:tracePt t="55215" x="6115050" y="3109913"/>
          <p14:tracePt t="55232" x="6134100" y="3109913"/>
          <p14:tracePt t="55248" x="6143625" y="3109913"/>
          <p14:tracePt t="55265" x="6148388" y="3109913"/>
          <p14:tracePt t="55282" x="6157913" y="3109913"/>
          <p14:tracePt t="55298" x="6167438" y="3105150"/>
          <p14:tracePt t="55315" x="6181725" y="3090863"/>
          <p14:tracePt t="55331" x="6215063" y="3076575"/>
          <p14:tracePt t="55348" x="6286500" y="3033713"/>
          <p14:tracePt t="55365" x="6343650" y="3009900"/>
          <p14:tracePt t="55381" x="6376988" y="2995613"/>
          <p14:tracePt t="55398" x="6419850" y="2990850"/>
          <p14:tracePt t="55415" x="6434138" y="2990850"/>
          <p14:tracePt t="55432" x="6438900" y="2990850"/>
          <p14:tracePt t="55448" x="6443663" y="2990850"/>
          <p14:tracePt t="55465" x="6443663" y="3009900"/>
          <p14:tracePt t="55481" x="6443663" y="3033713"/>
          <p14:tracePt t="55498" x="6424613" y="3057525"/>
          <p14:tracePt t="55515" x="6386513" y="3081338"/>
          <p14:tracePt t="55531" x="6262688" y="3128963"/>
          <p14:tracePt t="55548" x="6210300" y="3133725"/>
          <p14:tracePt t="55565" x="6162675" y="3124200"/>
          <p14:tracePt t="55581" x="6138863" y="3109913"/>
          <p14:tracePt t="55598" x="6110288" y="3048000"/>
          <p14:tracePt t="55615" x="6110288" y="2995613"/>
          <p14:tracePt t="55631" x="6134100" y="2943225"/>
          <p14:tracePt t="55650" x="6181725" y="2909888"/>
          <p14:tracePt t="55665" x="6219825" y="2905125"/>
          <p14:tracePt t="55682" x="6243638" y="2905125"/>
          <p14:tracePt t="55698" x="6262688" y="2909888"/>
          <p14:tracePt t="55700" x="6267450" y="2914650"/>
          <p14:tracePt t="55715" x="6276975" y="2933700"/>
          <p14:tracePt t="55732" x="6281738" y="2947988"/>
          <p14:tracePt t="55748" x="6291263" y="2967038"/>
          <p14:tracePt t="55765" x="6286500" y="3000375"/>
          <p14:tracePt t="55782" x="6253163" y="3033713"/>
          <p14:tracePt t="55798" x="6205538" y="3057525"/>
          <p14:tracePt t="55815" x="6172200" y="3076575"/>
          <p14:tracePt t="55832" x="6138863" y="3090863"/>
          <p14:tracePt t="55848" x="6134100" y="3095625"/>
          <p14:tracePt t="55884" x="6138863" y="3095625"/>
          <p14:tracePt t="55898" x="6167438" y="3095625"/>
          <p14:tracePt t="55915" x="6196013" y="3105150"/>
          <p14:tracePt t="55932" x="6215063" y="3105150"/>
          <p14:tracePt t="55948" x="6224588" y="3105150"/>
          <p14:tracePt t="55965" x="6229350" y="3105150"/>
          <p14:tracePt t="56002" x="6224588" y="3109913"/>
          <p14:tracePt t="56015" x="6210300" y="3109913"/>
          <p14:tracePt t="56031" x="6148388" y="3109913"/>
          <p14:tracePt t="56048" x="6105525" y="3109913"/>
          <p14:tracePt t="56065" x="6076950" y="3109913"/>
          <p14:tracePt t="56082" x="6053138" y="3109913"/>
          <p14:tracePt t="56098" x="6048375" y="3109913"/>
          <p14:tracePt t="56115" x="6038850" y="3109913"/>
          <p14:tracePt t="56131" x="6034088" y="3109913"/>
          <p14:tracePt t="56148" x="6015038" y="3114675"/>
          <p14:tracePt t="56165" x="5972175" y="3152775"/>
          <p14:tracePt t="56182" x="5905500" y="3214688"/>
          <p14:tracePt t="56198" x="5824538" y="3271838"/>
          <p14:tracePt t="56199" x="5776913" y="3295650"/>
          <p14:tracePt t="56215" x="5676900" y="3343275"/>
          <p14:tracePt t="56231" x="5572125" y="3376613"/>
          <p14:tracePt t="56248" x="5462588" y="3409950"/>
          <p14:tracePt t="56265" x="5305425" y="3429000"/>
          <p14:tracePt t="56282" x="5214938" y="3429000"/>
          <p14:tracePt t="56298" x="5133975" y="3429000"/>
          <p14:tracePt t="56315" x="5053013" y="3414713"/>
          <p14:tracePt t="56332" x="4938713" y="3362325"/>
          <p14:tracePt t="56348" x="4867275" y="3319463"/>
          <p14:tracePt t="56365" x="4810125" y="3281363"/>
          <p14:tracePt t="56381" x="4781550" y="3257550"/>
          <p14:tracePt t="56398" x="4752975" y="3238500"/>
          <p14:tracePt t="56415" x="4743450" y="3233738"/>
          <p14:tracePt t="56431" x="4738688" y="3228975"/>
          <p14:tracePt t="56448" x="4733925" y="3219450"/>
          <p14:tracePt t="56465" x="4724400" y="3214688"/>
          <p14:tracePt t="56481" x="4719638" y="3209925"/>
          <p14:tracePt t="56520" x="4719638" y="3205163"/>
          <p14:tracePt t="57140" x="4729163" y="3205163"/>
          <p14:tracePt t="57147" x="4743450" y="3209925"/>
          <p14:tracePt t="57154" x="4772025" y="3224213"/>
          <p14:tracePt t="57165" x="4795838" y="3228975"/>
          <p14:tracePt t="57181" x="4852988" y="3248025"/>
          <p14:tracePt t="57198" x="4953000" y="3286125"/>
          <p14:tracePt t="57231" x="5062538" y="3348038"/>
          <p14:tracePt t="57265" x="5181600" y="3400425"/>
          <p14:tracePt t="57281" x="5219700" y="3419475"/>
          <p14:tracePt t="57298" x="5248275" y="3438525"/>
          <p14:tracePt t="57315" x="5295900" y="3457575"/>
          <p14:tracePt t="57331" x="5319713" y="3467100"/>
          <p14:tracePt t="57348" x="5334000" y="3481388"/>
          <p14:tracePt t="57365" x="5353050" y="3490913"/>
          <p14:tracePt t="57381" x="5367338" y="3495675"/>
          <p14:tracePt t="57398" x="5367338" y="3500438"/>
          <p14:tracePt t="57415" x="5372100" y="3500438"/>
          <p14:tracePt t="57431" x="5381625" y="3500438"/>
          <p14:tracePt t="57448" x="5400675" y="3505200"/>
          <p14:tracePt t="57465" x="5414963" y="3509963"/>
          <p14:tracePt t="57481" x="5434013" y="3509963"/>
          <p14:tracePt t="57501" x="5481638" y="3509963"/>
          <p14:tracePt t="57515" x="5524500" y="3509963"/>
          <p14:tracePt t="57531" x="5567363" y="3500438"/>
          <p14:tracePt t="57548" x="5619750" y="3495675"/>
          <p14:tracePt t="57565" x="5705475" y="3481388"/>
          <p14:tracePt t="57581" x="5762625" y="3481388"/>
          <p14:tracePt t="57598" x="5795963" y="3476625"/>
          <p14:tracePt t="57615" x="5834063" y="3476625"/>
          <p14:tracePt t="57631" x="5867400" y="3476625"/>
          <p14:tracePt t="57648" x="5886450" y="3476625"/>
          <p14:tracePt t="57665" x="5900738" y="3476625"/>
          <p14:tracePt t="57681" x="5915025" y="3476625"/>
          <p14:tracePt t="57698" x="5948363" y="3476625"/>
          <p14:tracePt t="57715" x="5972175" y="3476625"/>
          <p14:tracePt t="57731" x="5991225" y="3476625"/>
          <p14:tracePt t="57748" x="6029325" y="3476625"/>
          <p14:tracePt t="57765" x="6100763" y="3476625"/>
          <p14:tracePt t="57781" x="6153150" y="3476625"/>
          <p14:tracePt t="57798" x="6219825" y="3476625"/>
          <p14:tracePt t="57815" x="6305550" y="3457575"/>
          <p14:tracePt t="57831" x="6353175" y="3443288"/>
          <p14:tracePt t="57848" x="6381750" y="3429000"/>
          <p14:tracePt t="57865" x="6396038" y="3419475"/>
          <p14:tracePt t="57881" x="6410325" y="3414713"/>
          <p14:tracePt t="58109" x="6434138" y="3405188"/>
          <p14:tracePt t="58116" x="6462713" y="3400425"/>
          <p14:tracePt t="58124" x="6486525" y="3390900"/>
          <p14:tracePt t="58131" x="6524625" y="3376613"/>
          <p14:tracePt t="58148" x="6577013" y="3362325"/>
          <p14:tracePt t="58165" x="6619875" y="3352800"/>
          <p14:tracePt t="58181" x="6662738" y="3343275"/>
          <p14:tracePt t="58198" x="6700838" y="3343275"/>
          <p14:tracePt t="58215" x="6710363" y="3343275"/>
          <p14:tracePt t="58231" x="6724650" y="3343275"/>
          <p14:tracePt t="58248" x="6738938" y="3343275"/>
          <p14:tracePt t="58264" x="6743700" y="3343275"/>
          <p14:tracePt t="58281" x="6748463" y="3343275"/>
          <p14:tracePt t="58298" x="6757988" y="3343275"/>
          <p14:tracePt t="58373" x="6762750" y="3348038"/>
          <p14:tracePt t="58381" x="6767513" y="3367088"/>
          <p14:tracePt t="58388" x="6767513" y="3386138"/>
          <p14:tracePt t="58398" x="6767513" y="3414713"/>
          <p14:tracePt t="58415" x="6767513" y="3476625"/>
          <p14:tracePt t="58431" x="6762750" y="3529013"/>
          <p14:tracePt t="58448" x="6762750" y="3552825"/>
          <p14:tracePt t="58465" x="6762750" y="3562350"/>
          <p14:tracePt t="58481" x="6762750" y="3567113"/>
          <p14:tracePt t="58498" x="6762750" y="3571875"/>
          <p14:tracePt t="58711" x="6743700" y="3576638"/>
          <p14:tracePt t="58719" x="6734175" y="3581400"/>
          <p14:tracePt t="58731" x="6724650" y="3586163"/>
          <p14:tracePt t="58748" x="6677025" y="3600450"/>
          <p14:tracePt t="58765" x="6653213" y="3605213"/>
          <p14:tracePt t="58781" x="6629400" y="3609975"/>
          <p14:tracePt t="58798" x="6600825" y="3614738"/>
          <p14:tracePt t="58815" x="6572250" y="3614738"/>
          <p14:tracePt t="58831" x="6548438" y="3614738"/>
          <p14:tracePt t="58848" x="6534150" y="3614738"/>
          <p14:tracePt t="58865" x="6524625" y="3614738"/>
          <p14:tracePt t="58881" x="6515100" y="3614738"/>
          <p14:tracePt t="58914" x="6510338" y="3614738"/>
          <p14:tracePt t="58932" x="6505575" y="3614738"/>
          <p14:tracePt t="58961" x="6500813" y="3614738"/>
          <p14:tracePt t="58968" x="6496050" y="3614738"/>
          <p14:tracePt t="58983" x="6491288" y="3614738"/>
          <p14:tracePt t="58998" x="6486525" y="3614738"/>
          <p14:tracePt t="59014" x="6472238" y="3619500"/>
          <p14:tracePt t="59032" x="6462713" y="3619500"/>
          <p14:tracePt t="59048" x="6457950" y="3619500"/>
          <p14:tracePt t="59065" x="6448425" y="3619500"/>
          <p14:tracePt t="59082" x="6438900" y="3619500"/>
          <p14:tracePt t="59098" x="6429375" y="3619500"/>
          <p14:tracePt t="59115" x="6415088" y="3619500"/>
          <p14:tracePt t="59131" x="6400800" y="3619500"/>
          <p14:tracePt t="59148" x="6376988" y="3619500"/>
          <p14:tracePt t="59165" x="6362700" y="3619500"/>
          <p14:tracePt t="59181" x="6338888" y="3619500"/>
          <p14:tracePt t="59198" x="6324600" y="3619500"/>
          <p14:tracePt t="59215" x="6310313" y="3619500"/>
          <p14:tracePt t="59231" x="6286500" y="3619500"/>
          <p14:tracePt t="59248" x="6267450" y="3619500"/>
          <p14:tracePt t="59265" x="6253163" y="3619500"/>
          <p14:tracePt t="59281" x="6238875" y="3614738"/>
          <p14:tracePt t="59298" x="6229350" y="3614738"/>
          <p14:tracePt t="59314" x="6210300" y="3609975"/>
          <p14:tracePt t="59331" x="6191250" y="3609975"/>
          <p14:tracePt t="59348" x="6176963" y="3609975"/>
          <p14:tracePt t="59364" x="6167438" y="3609975"/>
          <p14:tracePt t="59381" x="6157913" y="3609975"/>
          <p14:tracePt t="59398" x="6153150" y="3609975"/>
          <p14:tracePt t="59414" x="6148388" y="3609975"/>
          <p14:tracePt t="59448" x="6143625" y="3609975"/>
          <p14:tracePt t="59490" x="6138863" y="3609975"/>
          <p14:tracePt t="60034" x="6153150" y="3609975"/>
          <p14:tracePt t="60041" x="6167438" y="3609975"/>
          <p14:tracePt t="60049" x="6181725" y="3609975"/>
          <p14:tracePt t="60065" x="6215063" y="3609975"/>
          <p14:tracePt t="60082" x="6238875" y="3609975"/>
          <p14:tracePt t="60098" x="6248400" y="3609975"/>
          <p14:tracePt t="60131" x="6281738" y="3609975"/>
          <p14:tracePt t="60165" x="6305550" y="3609975"/>
          <p14:tracePt t="60181" x="6310313" y="3609975"/>
          <p14:tracePt t="60198" x="6315075" y="3609975"/>
          <p14:tracePt t="60297" x="6310313" y="3609975"/>
          <p14:tracePt t="60305" x="6296025" y="3609975"/>
          <p14:tracePt t="60314" x="6276975" y="3619500"/>
          <p14:tracePt t="60331" x="6205538" y="3624263"/>
          <p14:tracePt t="60348" x="6115050" y="3633788"/>
          <p14:tracePt t="60364" x="6076950" y="3633788"/>
          <p14:tracePt t="60381" x="6043613" y="3633788"/>
          <p14:tracePt t="60398" x="6019800" y="3633788"/>
          <p14:tracePt t="60414" x="5986463" y="3633788"/>
          <p14:tracePt t="60431" x="5953125" y="3629025"/>
          <p14:tracePt t="60448" x="5915025" y="3624263"/>
          <p14:tracePt t="60464" x="5872163" y="3619500"/>
          <p14:tracePt t="60481" x="5810250" y="3609975"/>
          <p14:tracePt t="60498" x="5767388" y="3609975"/>
          <p14:tracePt t="60514" x="5734050" y="3600450"/>
          <p14:tracePt t="60531" x="5695950" y="3600450"/>
          <p14:tracePt t="60548" x="5676900" y="3600450"/>
          <p14:tracePt t="60564" x="5667375" y="3600450"/>
          <p14:tracePt t="60581" x="5657850" y="3600450"/>
          <p14:tracePt t="60598" x="5648325" y="3600450"/>
          <p14:tracePt t="60679" x="5643563" y="3600450"/>
          <p14:tracePt t="61171" x="5662613" y="3614738"/>
          <p14:tracePt t="61179" x="5681663" y="3624263"/>
          <p14:tracePt t="61186" x="5700713" y="3638550"/>
          <p14:tracePt t="61198" x="5719763" y="3648075"/>
          <p14:tracePt t="61216" x="5762625" y="3686175"/>
          <p14:tracePt t="61231" x="5781675" y="3695700"/>
          <p14:tracePt t="61264" x="5829300" y="3733800"/>
          <p14:tracePt t="61298" x="5867400" y="3767138"/>
          <p14:tracePt t="61314" x="5881688" y="3776663"/>
          <p14:tracePt t="61331" x="5891213" y="3786188"/>
          <p14:tracePt t="61348" x="5910263" y="3800475"/>
          <p14:tracePt t="61364" x="5934075" y="3814763"/>
          <p14:tracePt t="61381" x="5957888" y="3829050"/>
          <p14:tracePt t="61398" x="5972175" y="3833813"/>
          <p14:tracePt t="61414" x="6005513" y="3843338"/>
          <p14:tracePt t="61431" x="6019800" y="3843338"/>
          <p14:tracePt t="61448" x="6043613" y="3843338"/>
          <p14:tracePt t="61465" x="6062663" y="3843338"/>
          <p14:tracePt t="61481" x="6076950" y="3843338"/>
          <p14:tracePt t="61498" x="6081713" y="3843338"/>
          <p14:tracePt t="61514" x="6091238" y="3843338"/>
          <p14:tracePt t="61531" x="6100763" y="3843338"/>
          <p14:tracePt t="61604" x="6100763" y="3848100"/>
          <p14:tracePt t="61612" x="6100763" y="3852863"/>
          <p14:tracePt t="61626" x="6091238" y="3862388"/>
          <p14:tracePt t="61634" x="6072188" y="3871913"/>
          <p14:tracePt t="61648" x="6010275" y="3890963"/>
          <p14:tracePt t="61664" x="5934075" y="3905250"/>
          <p14:tracePt t="61681" x="5886450" y="3914775"/>
          <p14:tracePt t="61698" x="5857875" y="3914775"/>
          <p14:tracePt t="61714" x="5829300" y="3914775"/>
          <p14:tracePt t="61731" x="5815013" y="3914775"/>
          <p14:tracePt t="61748" x="5800725" y="3914775"/>
          <p14:tracePt t="61764" x="5781675" y="3910013"/>
          <p14:tracePt t="61781" x="5724525" y="3910013"/>
          <p14:tracePt t="61798" x="5676900" y="3910013"/>
          <p14:tracePt t="61815" x="5638800" y="3910013"/>
          <p14:tracePt t="61831" x="5619750" y="3910013"/>
          <p14:tracePt t="61848" x="5595938" y="3910013"/>
          <p14:tracePt t="61864" x="5586413" y="3910013"/>
          <p14:tracePt t="61881" x="5581650" y="3910013"/>
          <p14:tracePt t="61898" x="5576888" y="3910013"/>
          <p14:tracePt t="62787" x="5576888" y="3929063"/>
          <p14:tracePt t="62794" x="5576888" y="3962400"/>
          <p14:tracePt t="62802" x="5576888" y="3986213"/>
          <p14:tracePt t="62814" x="5576888" y="4014788"/>
          <p14:tracePt t="62831" x="5576888" y="4071938"/>
          <p14:tracePt t="62848" x="5576888" y="4100513"/>
          <p14:tracePt t="62881" x="5576888" y="4138613"/>
          <p14:tracePt t="62914" x="5576888" y="4157663"/>
          <p14:tracePt t="62931" x="5576888" y="4162425"/>
          <p14:tracePt t="62948" x="5576888" y="4167188"/>
          <p14:tracePt t="62985" x="5576888" y="4171950"/>
          <p14:tracePt t="62997" x="5576888" y="4176713"/>
          <p14:tracePt t="63014" x="5562600" y="4210050"/>
          <p14:tracePt t="63031" x="5557838" y="4233863"/>
          <p14:tracePt t="63047" x="5548313" y="4262438"/>
          <p14:tracePt t="63064" x="5534025" y="4291013"/>
          <p14:tracePt t="63081" x="5510213" y="4324350"/>
          <p14:tracePt t="63097" x="5486400" y="4357688"/>
          <p14:tracePt t="63114" x="5462588" y="4381500"/>
          <p14:tracePt t="63131" x="5434013" y="4405313"/>
          <p14:tracePt t="63148" x="5367338" y="4443413"/>
          <p14:tracePt t="63164" x="5281613" y="4467225"/>
          <p14:tracePt t="63181" x="5176838" y="4491038"/>
          <p14:tracePt t="63198" x="5053013" y="4500563"/>
          <p14:tracePt t="63214" x="4991100" y="4491038"/>
          <p14:tracePt t="63231" x="4953000" y="4467225"/>
          <p14:tracePt t="63248" x="4919663" y="4438650"/>
          <p14:tracePt t="63264" x="4872038" y="4357688"/>
          <p14:tracePt t="63281" x="4862513" y="4314825"/>
          <p14:tracePt t="63297" x="4862513" y="4262438"/>
          <p14:tracePt t="63314" x="4872038" y="4205288"/>
          <p14:tracePt t="63331" x="4929188" y="4100513"/>
          <p14:tracePt t="63347" x="5010150" y="4052888"/>
          <p14:tracePt t="63364" x="5105400" y="4019550"/>
          <p14:tracePt t="63381" x="5195888" y="4029075"/>
          <p14:tracePt t="63398" x="5300663" y="4071938"/>
          <p14:tracePt t="63414" x="5348288" y="4105275"/>
          <p14:tracePt t="63431" x="5376863" y="4138613"/>
          <p14:tracePt t="63448" x="5419725" y="4229100"/>
          <p14:tracePt t="63464" x="5434013" y="4281488"/>
          <p14:tracePt t="63481" x="5434013" y="4324350"/>
          <p14:tracePt t="63497" x="5434013" y="4352925"/>
          <p14:tracePt t="63514" x="5434013" y="4381500"/>
          <p14:tracePt t="63531" x="5434013" y="4386263"/>
          <p14:tracePt t="63547" x="5434013" y="4391025"/>
          <p14:tracePt t="63786" x="5500688" y="4391025"/>
          <p14:tracePt t="63794" x="5605463" y="4386263"/>
          <p14:tracePt t="63801" x="5705475" y="4376738"/>
          <p14:tracePt t="63814" x="5815013" y="4367213"/>
          <p14:tracePt t="63831" x="6081713" y="4348163"/>
          <p14:tracePt t="63847" x="6281738" y="4338638"/>
          <p14:tracePt t="63864" x="6457950" y="4338638"/>
          <p14:tracePt t="63881" x="6696075" y="4319588"/>
          <p14:tracePt t="63897" x="6838950" y="4314825"/>
          <p14:tracePt t="63914" x="6929438" y="4305300"/>
          <p14:tracePt t="63931" x="7005638" y="4295775"/>
          <p14:tracePt t="63948" x="7077075" y="4291013"/>
          <p14:tracePt t="63964" x="7115175" y="4291013"/>
          <p14:tracePt t="63981" x="7158038" y="4291013"/>
          <p14:tracePt t="63997" x="7200900" y="4291013"/>
          <p14:tracePt t="64014" x="7248525" y="4291013"/>
          <p14:tracePt t="64031" x="7267575" y="4291013"/>
          <p14:tracePt t="64048" x="7281863" y="4291013"/>
          <p14:tracePt t="64064" x="7291388" y="4291013"/>
          <p14:tracePt t="64081" x="7296150" y="4291013"/>
          <p14:tracePt t="64097" x="7305675" y="4291013"/>
          <p14:tracePt t="64131" x="7315200" y="4295775"/>
          <p14:tracePt t="64147" x="7324725" y="4300538"/>
          <p14:tracePt t="64164" x="7329488" y="4305300"/>
          <p14:tracePt t="64181" x="7334250" y="4310063"/>
          <p14:tracePt t="64197" x="7334250" y="4319588"/>
          <p14:tracePt t="64214" x="7334250" y="4324350"/>
          <p14:tracePt t="64231" x="7305675" y="4343400"/>
          <p14:tracePt t="64247" x="7253288" y="4357688"/>
          <p14:tracePt t="64264" x="7115175" y="4376738"/>
          <p14:tracePt t="64281" x="7043738" y="4376738"/>
          <p14:tracePt t="64297" x="6981825" y="4352925"/>
          <p14:tracePt t="64314" x="6915150" y="4267200"/>
          <p14:tracePt t="64331" x="6900863" y="4171950"/>
          <p14:tracePt t="64347" x="6905625" y="4100513"/>
          <p14:tracePt t="64364" x="6929438" y="4057650"/>
          <p14:tracePt t="64381" x="6977063" y="4019550"/>
          <p14:tracePt t="64397" x="7019925" y="4019550"/>
          <p14:tracePt t="64414" x="7058025" y="4019550"/>
          <p14:tracePt t="64431" x="7081838" y="4033838"/>
          <p14:tracePt t="64447" x="7105650" y="4071938"/>
          <p14:tracePt t="64464" x="7115175" y="4105275"/>
          <p14:tracePt t="64481" x="7115175" y="4133850"/>
          <p14:tracePt t="64498" x="7115175" y="4162425"/>
          <p14:tracePt t="64514" x="7115175" y="4181475"/>
          <p14:tracePt t="64531" x="7115175" y="4186238"/>
          <p14:tracePt t="64547" x="7115175" y="4191000"/>
          <p14:tracePt t="64564" x="7115175" y="4195763"/>
          <p14:tracePt t="64602" x="7115175" y="4200525"/>
          <p14:tracePt t="64653" x="7115175" y="4205288"/>
          <p14:tracePt t="64667" x="7115175" y="4210050"/>
          <p14:tracePt t="64726" x="7115175" y="4214813"/>
          <p14:tracePt t="64733" x="7115175" y="4219575"/>
          <p14:tracePt t="64748" x="7115175" y="4229100"/>
          <p14:tracePt t="64755" x="7115175" y="4233863"/>
          <p14:tracePt t="64764" x="7110413" y="4238625"/>
          <p14:tracePt t="64781" x="7105650" y="4252913"/>
          <p14:tracePt t="64797" x="7091363" y="4267200"/>
          <p14:tracePt t="64814" x="7067550" y="4300538"/>
          <p14:tracePt t="64831" x="7034213" y="4333875"/>
          <p14:tracePt t="64847" x="6991350" y="4367213"/>
          <p14:tracePt t="64864" x="6915150" y="4395788"/>
          <p14:tracePt t="64881" x="6791325" y="4443413"/>
          <p14:tracePt t="64897" x="6705600" y="4457700"/>
          <p14:tracePt t="64914" x="6596063" y="4467225"/>
          <p14:tracePt t="64931" x="6415088" y="4462463"/>
          <p14:tracePt t="64947" x="6324600" y="4462463"/>
          <p14:tracePt t="64964" x="6238875" y="4448175"/>
          <p14:tracePt t="64981" x="6143625" y="4424363"/>
          <p14:tracePt t="64997" x="5972175" y="4381500"/>
          <p14:tracePt t="65014" x="5876925" y="4367213"/>
          <p14:tracePt t="65031" x="5805488" y="4352925"/>
          <p14:tracePt t="65047" x="5743575" y="4338638"/>
          <p14:tracePt t="65064" x="5676900" y="4324350"/>
          <p14:tracePt t="65081" x="5629275" y="4319588"/>
          <p14:tracePt t="65097" x="5595938" y="4314825"/>
          <p14:tracePt t="65114" x="5572125" y="4300538"/>
          <p14:tracePt t="65131" x="5553075" y="4300538"/>
          <p14:tracePt t="65147" x="5548313" y="4300538"/>
          <p14:tracePt t="65164" x="5543550" y="4300538"/>
          <p14:tracePt t="65181" x="5534025" y="4300538"/>
          <p14:tracePt t="65600" x="5534025" y="4305300"/>
          <p14:tracePt t="65607" x="5534025" y="4319588"/>
          <p14:tracePt t="65616" x="5534025" y="4329113"/>
          <p14:tracePt t="65631" x="5538788" y="4352925"/>
          <p14:tracePt t="65647" x="5553075" y="4386263"/>
          <p14:tracePt t="65664" x="5557838" y="4429125"/>
          <p14:tracePt t="65697" x="5581650" y="4538663"/>
          <p14:tracePt t="65731" x="5600700" y="4581525"/>
          <p14:tracePt t="65747" x="5600700" y="4591050"/>
          <p14:tracePt t="65764" x="5600700" y="4600575"/>
          <p14:tracePt t="65781" x="5600700" y="4605338"/>
          <p14:tracePt t="65798" x="5610225" y="4614863"/>
          <p14:tracePt t="65814" x="5619750" y="4624388"/>
          <p14:tracePt t="65831" x="5624513" y="4629150"/>
          <p14:tracePt t="65847" x="5629275" y="4638675"/>
          <p14:tracePt t="65864" x="5629275" y="4648200"/>
          <p14:tracePt t="65930" x="5629275" y="4652963"/>
          <p14:tracePt t="65938" x="5629275" y="4657725"/>
          <p14:tracePt t="65947" x="5634038" y="4657725"/>
          <p14:tracePt t="65964" x="5638800" y="4667250"/>
          <p14:tracePt t="65981" x="5648325" y="4672013"/>
          <p14:tracePt t="65997" x="5657850" y="4681538"/>
          <p14:tracePt t="66014" x="5662613" y="4686300"/>
          <p14:tracePt t="66031" x="5667375" y="4691063"/>
          <p14:tracePt t="66562" x="5676900" y="4691063"/>
          <p14:tracePt t="66569" x="5686425" y="4691063"/>
          <p14:tracePt t="66581" x="5695950" y="4691063"/>
          <p14:tracePt t="66597" x="5719763" y="4695825"/>
          <p14:tracePt t="66614" x="5753100" y="4705350"/>
          <p14:tracePt t="66631" x="5776913" y="4714875"/>
          <p14:tracePt t="66664" x="5843588" y="4733925"/>
          <p14:tracePt t="66697" x="5905500" y="4752975"/>
          <p14:tracePt t="66714" x="5924550" y="4757738"/>
          <p14:tracePt t="66731" x="5953125" y="4772025"/>
          <p14:tracePt t="66747" x="5967413" y="4781550"/>
          <p14:tracePt t="66764" x="5976938" y="4786313"/>
          <p14:tracePt t="66781" x="5991225" y="4791075"/>
          <p14:tracePt t="66797" x="6019800" y="4795838"/>
          <p14:tracePt t="66814" x="6034088" y="4795838"/>
          <p14:tracePt t="66831" x="6048375" y="4795838"/>
          <p14:tracePt t="66847" x="6062663" y="4795838"/>
          <p14:tracePt t="66864" x="6076950" y="4795838"/>
          <p14:tracePt t="66881" x="6081713" y="4795838"/>
          <p14:tracePt t="66897" x="6086475" y="4795838"/>
          <p14:tracePt t="66930" x="6091238" y="4795838"/>
          <p14:tracePt t="66947" x="6096000" y="4795838"/>
          <p14:tracePt t="66973" x="6100763" y="4795838"/>
          <p14:tracePt t="67458" x="6100763" y="4810125"/>
          <p14:tracePt t="67465" x="6105525" y="4829175"/>
          <p14:tracePt t="67481" x="6115050" y="4852988"/>
          <p14:tracePt t="67497" x="6124575" y="4876800"/>
          <p14:tracePt t="67514" x="6124575" y="4886325"/>
          <p14:tracePt t="67531" x="6124575" y="4895850"/>
          <p14:tracePt t="67547" x="6124575" y="4905375"/>
          <p14:tracePt t="67581" x="6124575" y="4914900"/>
          <p14:tracePt t="67614" x="6124575" y="4929188"/>
          <p14:tracePt t="67631" x="6124575" y="4938713"/>
          <p14:tracePt t="67647" x="6124575" y="4943475"/>
          <p14:tracePt t="67664" x="6124575" y="4953000"/>
          <p14:tracePt t="67680" x="6124575" y="4957763"/>
          <p14:tracePt t="67766" x="6124575" y="4962525"/>
          <p14:tracePt t="67774" x="6124575" y="4967288"/>
          <p14:tracePt t="67788" x="6124575" y="4972050"/>
          <p14:tracePt t="67797" x="6124575" y="4976813"/>
          <p14:tracePt t="67814" x="6124575" y="4981575"/>
          <p14:tracePt t="67831" x="6119813" y="4986338"/>
          <p14:tracePt t="67847" x="6110288" y="4991100"/>
          <p14:tracePt t="67864" x="6110288" y="5000625"/>
          <p14:tracePt t="67881" x="6110288" y="5005388"/>
          <p14:tracePt t="67914" x="6110288" y="5010150"/>
          <p14:tracePt t="67930" x="6100763" y="5014913"/>
          <p14:tracePt t="67947" x="6096000" y="5019675"/>
          <p14:tracePt t="67964" x="6091238" y="5029200"/>
          <p14:tracePt t="67980" x="6072188" y="5057775"/>
          <p14:tracePt t="67998" x="6053138" y="5081588"/>
          <p14:tracePt t="68014" x="6043613" y="5095875"/>
          <p14:tracePt t="68032" x="6034088" y="5105400"/>
          <p14:tracePt t="68048" x="6029325" y="5114925"/>
          <p14:tracePt t="68064" x="6019800" y="5119688"/>
          <p14:tracePt t="68097" x="6010275" y="5119688"/>
          <p14:tracePt t="68165" x="6005513" y="5119688"/>
          <p14:tracePt t="68913" x="6010275" y="5119688"/>
          <p14:tracePt t="68920" x="6024563" y="5114925"/>
          <p14:tracePt t="68930" x="6034088" y="5105400"/>
          <p14:tracePt t="68947" x="6043613" y="5100638"/>
          <p14:tracePt t="68964" x="6062663" y="5091113"/>
          <p14:tracePt t="68981" x="6072188" y="5081588"/>
          <p14:tracePt t="69014" x="6100763" y="5072063"/>
          <p14:tracePt t="69047" x="6129338" y="5053013"/>
          <p14:tracePt t="69064" x="6148388" y="5048250"/>
          <p14:tracePt t="69081" x="6167438" y="5043488"/>
          <p14:tracePt t="69097" x="6176963" y="5038725"/>
          <p14:tracePt t="69114" x="6186488" y="5029200"/>
          <p14:tracePt t="69130" x="6196013" y="5024438"/>
          <p14:tracePt t="69147" x="6215063" y="5014913"/>
          <p14:tracePt t="69164" x="6229350" y="5010150"/>
          <p14:tracePt t="69180" x="6238875" y="5000625"/>
          <p14:tracePt t="69197" x="6257925" y="4991100"/>
          <p14:tracePt t="69199" x="6262688" y="4986338"/>
          <p14:tracePt t="69214" x="6281738" y="4981575"/>
          <p14:tracePt t="69230" x="6286500" y="4976813"/>
          <p14:tracePt t="69247" x="6291263" y="4976813"/>
          <p14:tracePt t="69264" x="6296025" y="4976813"/>
          <p14:tracePt t="69280" x="6300788" y="4976813"/>
          <p14:tracePt t="69573" x="6291263" y="4991100"/>
          <p14:tracePt t="69581" x="6262688" y="5019675"/>
          <p14:tracePt t="69589" x="6243638" y="5038725"/>
          <p14:tracePt t="69597" x="6215063" y="5062538"/>
          <p14:tracePt t="69614" x="6143625" y="5105400"/>
          <p14:tracePt t="69630" x="6076950" y="5143500"/>
          <p14:tracePt t="69647" x="5995988" y="5176838"/>
          <p14:tracePt t="69664" x="5953125" y="5195888"/>
          <p14:tracePt t="69681" x="5905500" y="5214938"/>
          <p14:tracePt t="69697" x="5872163" y="5224463"/>
          <p14:tracePt t="69698" x="5853113" y="5229225"/>
          <p14:tracePt t="69714" x="5815013" y="5248275"/>
          <p14:tracePt t="69730" x="5776913" y="5267325"/>
          <p14:tracePt t="69747" x="5734050" y="5276850"/>
          <p14:tracePt t="69764" x="5653088" y="5305425"/>
          <p14:tracePt t="69780" x="5619750" y="5324475"/>
          <p14:tracePt t="69797" x="5595938" y="5329238"/>
          <p14:tracePt t="69814" x="5586413" y="5338763"/>
          <p14:tracePt t="69830" x="5567363" y="5338763"/>
          <p14:tracePt t="69847" x="5543550" y="5348288"/>
          <p14:tracePt t="69864" x="5524500" y="5348288"/>
          <p14:tracePt t="69880" x="5495925" y="5362575"/>
          <p14:tracePt t="69897" x="5434013" y="5372100"/>
          <p14:tracePt t="69914" x="5386388" y="5391150"/>
          <p14:tracePt t="69930" x="5324475" y="5414963"/>
          <p14:tracePt t="69947" x="5224463" y="5457825"/>
          <p14:tracePt t="69965" x="5124450" y="5491163"/>
          <p14:tracePt t="69982" x="5053013" y="5510213"/>
          <p14:tracePt t="69998" x="4967288" y="5534025"/>
          <p14:tracePt t="70014" x="4838700" y="5548313"/>
          <p14:tracePt t="70031" x="4757738" y="5557838"/>
          <p14:tracePt t="70048" x="4686300" y="5557838"/>
          <p14:tracePt t="70064" x="4629150" y="5548313"/>
          <p14:tracePt t="70081" x="4567238" y="5529263"/>
          <p14:tracePt t="70098" x="4533900" y="5505450"/>
          <p14:tracePt t="70118" x="4500563" y="5462588"/>
          <p14:tracePt t="70130" x="4491038" y="5443538"/>
          <p14:tracePt t="70147" x="4471988" y="5381625"/>
          <p14:tracePt t="70164" x="4471988" y="5338763"/>
          <p14:tracePt t="70181" x="4476750" y="5295900"/>
          <p14:tracePt t="70197" x="4514850" y="5214938"/>
          <p14:tracePt t="70214" x="4557713" y="5176838"/>
          <p14:tracePt t="70231" x="4610100" y="5138738"/>
          <p14:tracePt t="70247" x="4686300" y="5119688"/>
          <p14:tracePt t="70264" x="4762500" y="5124450"/>
          <p14:tracePt t="70280" x="4800600" y="5138738"/>
          <p14:tracePt t="70297" x="4829175" y="5157788"/>
          <p14:tracePt t="70314" x="4843463" y="5162550"/>
          <p14:tracePt t="70330" x="4852988" y="5172075"/>
          <p14:tracePt t="70347" x="4862513" y="5181600"/>
          <p14:tracePt t="70364" x="4867275" y="5191125"/>
          <p14:tracePt t="70380" x="4872038" y="5195888"/>
          <p14:tracePt t="70397" x="4876800" y="5205413"/>
          <p14:tracePt t="70414" x="4876800" y="5210175"/>
          <p14:tracePt t="70430" x="4876800" y="5219700"/>
          <p14:tracePt t="70492" x="4881563" y="5219700"/>
          <p14:tracePt t="70499" x="4881563" y="5224463"/>
          <p14:tracePt t="70506" x="4886325" y="5229225"/>
          <p14:tracePt t="70514" x="4891088" y="5229225"/>
          <p14:tracePt t="70530" x="4910138" y="5248275"/>
          <p14:tracePt t="70548" x="4938713" y="5272088"/>
          <p14:tracePt t="70564" x="5033963" y="5348288"/>
          <p14:tracePt t="70581" x="5119688" y="5381625"/>
          <p14:tracePt t="70597" x="5214938" y="5410200"/>
          <p14:tracePt t="70614" x="5319713" y="5429250"/>
          <p14:tracePt t="70630" x="5481638" y="5434013"/>
          <p14:tracePt t="70648" x="5591175" y="5434013"/>
          <p14:tracePt t="70664" x="5672138" y="5443538"/>
          <p14:tracePt t="70682" x="5776913" y="5443538"/>
          <p14:tracePt t="70698" x="5934075" y="5457825"/>
          <p14:tracePt t="70715" x="6029325" y="5476875"/>
          <p14:tracePt t="70730" x="6110288" y="5476875"/>
          <p14:tracePt t="70747" x="6167438" y="5481638"/>
          <p14:tracePt t="70764" x="6262688" y="5481638"/>
          <p14:tracePt t="70780" x="6310313" y="5481638"/>
          <p14:tracePt t="70797" x="6362700" y="5481638"/>
          <p14:tracePt t="70814" x="6396038" y="5481638"/>
          <p14:tracePt t="70830" x="6462713" y="5481638"/>
          <p14:tracePt t="70847" x="6505575" y="5481638"/>
          <p14:tracePt t="70864" x="6543675" y="5481638"/>
          <p14:tracePt t="70880" x="6605588" y="5481638"/>
          <p14:tracePt t="70897" x="6638925" y="5481638"/>
          <p14:tracePt t="70914" x="6662738" y="5467350"/>
          <p14:tracePt t="70930" x="6677025" y="5462588"/>
          <p14:tracePt t="70947" x="6691313" y="5462588"/>
          <p14:tracePt t="70964" x="6696075" y="5462588"/>
          <p14:tracePt t="70981" x="6700838" y="5462588"/>
          <p14:tracePt t="71358" x="6667500" y="5462588"/>
          <p14:tracePt t="71366" x="6619875" y="5472113"/>
          <p14:tracePt t="71372" x="6596063" y="5472113"/>
          <p14:tracePt t="71381" x="6572250" y="5472113"/>
          <p14:tracePt t="71413" x="6515100" y="5472113"/>
          <p14:tracePt t="71447" x="6457950" y="5372100"/>
          <p14:tracePt t="71464" x="6448425" y="5300663"/>
          <p14:tracePt t="71480" x="6462713" y="5229225"/>
          <p14:tracePt t="71499" x="6505575" y="5133975"/>
          <p14:tracePt t="71514" x="6562725" y="5081588"/>
          <p14:tracePt t="71530" x="6638925" y="5053013"/>
          <p14:tracePt t="71547" x="6710363" y="5038725"/>
          <p14:tracePt t="71564" x="6786563" y="5038725"/>
          <p14:tracePt t="71580" x="6824663" y="5057775"/>
          <p14:tracePt t="71597" x="6838950" y="5067300"/>
          <p14:tracePt t="71614" x="6858000" y="5095875"/>
          <p14:tracePt t="71630" x="6862763" y="5148263"/>
          <p14:tracePt t="71647" x="6862763" y="5200650"/>
          <p14:tracePt t="71664" x="6858000" y="5253038"/>
          <p14:tracePt t="71680" x="6848475" y="5286375"/>
          <p14:tracePt t="71697" x="6838950" y="5314950"/>
          <p14:tracePt t="71714" x="6829425" y="5319713"/>
          <p14:tracePt t="71730" x="6824663" y="5329238"/>
          <p14:tracePt t="71747" x="6824663" y="5334000"/>
          <p14:tracePt t="71764" x="6824663" y="5338763"/>
          <p14:tracePt t="72099" x="6800850" y="5348288"/>
          <p14:tracePt t="72107" x="6743700" y="5376863"/>
          <p14:tracePt t="72116" x="6681788" y="5400675"/>
          <p14:tracePt t="72130" x="6553200" y="5434013"/>
          <p14:tracePt t="72147" x="6386513" y="5472113"/>
          <p14:tracePt t="72164" x="6205538" y="5491163"/>
          <p14:tracePt t="72180" x="5962650" y="5495925"/>
          <p14:tracePt t="72213" x="5619750" y="5495925"/>
          <p14:tracePt t="72247" x="5376863" y="5481638"/>
          <p14:tracePt t="72263" x="5281613" y="5462588"/>
          <p14:tracePt t="72280" x="5186363" y="5438775"/>
          <p14:tracePt t="72297" x="5114925" y="5419725"/>
          <p14:tracePt t="72313" x="5033963" y="5391150"/>
          <p14:tracePt t="72330" x="4995863" y="5372100"/>
          <p14:tracePt t="72347" x="4976813" y="5367338"/>
          <p14:tracePt t="72364" x="4957763" y="5357813"/>
          <p14:tracePt t="72380" x="4953000" y="5348288"/>
          <p14:tracePt t="72397" x="4948238" y="5343525"/>
          <p14:tracePt t="72413" x="4938713" y="5338763"/>
          <p14:tracePt t="72430" x="4929188" y="5329238"/>
          <p14:tracePt t="72447" x="4929188" y="5324475"/>
          <p14:tracePt t="72498" x="4929188" y="5319713"/>
          <p14:tracePt t="72710" x="4948238" y="5334000"/>
          <p14:tracePt t="72717" x="4976813" y="5362575"/>
          <p14:tracePt t="72733" x="5033963" y="5414963"/>
          <p14:tracePt t="72747" x="5095875" y="5467350"/>
          <p14:tracePt t="72764" x="5133975" y="5514975"/>
          <p14:tracePt t="72797" x="5210175" y="5595938"/>
          <p14:tracePt t="72830" x="5253038" y="5634038"/>
          <p14:tracePt t="72847" x="5262563" y="5653088"/>
          <p14:tracePt t="72864" x="5272088" y="5662613"/>
          <p14:tracePt t="72880" x="5276850" y="5667375"/>
          <p14:tracePt t="72897" x="5281613" y="5676900"/>
          <p14:tracePt t="72913" x="5286375" y="5686425"/>
          <p14:tracePt t="72930" x="5300663" y="5719763"/>
          <p14:tracePt t="72947" x="5305425" y="5729288"/>
          <p14:tracePt t="72963" x="5314950" y="5738813"/>
          <p14:tracePt t="72980" x="5314950" y="5748338"/>
          <p14:tracePt t="72997" x="5314950" y="5757863"/>
          <p14:tracePt t="73030" x="5314950" y="5762625"/>
          <p14:tracePt t="73047" x="5314950" y="5767388"/>
          <p14:tracePt t="73422" x="5324475" y="5767388"/>
          <p14:tracePt t="73429" x="5338763" y="5772150"/>
          <p14:tracePt t="73436" x="5348288" y="5776913"/>
          <p14:tracePt t="73447" x="5362575" y="5781675"/>
          <p14:tracePt t="73464" x="5381625" y="5800725"/>
          <p14:tracePt t="73482" x="5419725" y="5857875"/>
          <p14:tracePt t="73497" x="5434013" y="5881688"/>
          <p14:tracePt t="73530" x="5443538" y="5910263"/>
          <p14:tracePt t="73564" x="5443538" y="5943600"/>
          <p14:tracePt t="73580" x="5443538" y="5962650"/>
          <p14:tracePt t="73597" x="5434013" y="5986463"/>
          <p14:tracePt t="73613" x="5424488" y="6019800"/>
          <p14:tracePt t="73630" x="5419725" y="6029325"/>
          <p14:tracePt t="73647" x="5414963" y="6043613"/>
          <p14:tracePt t="73664" x="5414963" y="6053138"/>
          <p14:tracePt t="73680" x="5414963" y="6057900"/>
          <p14:tracePt t="73697" x="5414963" y="6067425"/>
          <p14:tracePt t="73713" x="5414963" y="6072188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Abstract method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4819" name="내용 개체 틀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981075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 method is abstract if you cannot define its implementation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0F2EB69-9F04-4D6C-8230-86EB788AC942}" type="slidenum">
              <a:rPr lang="en-US" altLang="ko-KR" sz="1000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ko-KR" sz="1000"/>
          </a:p>
        </p:txBody>
      </p:sp>
      <p:sp>
        <p:nvSpPr>
          <p:cNvPr id="34821" name="TextBox 4"/>
          <p:cNvSpPr txBox="1">
            <a:spLocks noChangeArrowheads="1"/>
          </p:cNvSpPr>
          <p:nvPr/>
        </p:nvSpPr>
        <p:spPr bwMode="auto">
          <a:xfrm>
            <a:off x="714375" y="3146425"/>
            <a:ext cx="6429375" cy="31400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55600" algn="l"/>
                <a:tab pos="712788" algn="l"/>
                <a:tab pos="1081088" algn="l"/>
                <a:tab pos="134143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Shape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int lineColor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int getLineColor() { return lineColor ;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void setLineColor(int color) { lineColor = color ;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</a:t>
            </a:r>
            <a:r>
              <a:rPr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abstract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void draw()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</a:t>
            </a:r>
            <a:r>
              <a:rPr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abstract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void erase()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</a:t>
            </a:r>
            <a:r>
              <a:rPr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abstract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void copyToClipboard()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</a:t>
            </a:r>
            <a:r>
              <a:rPr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abstract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void pasteFromClipboard()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34822" name="설명선 1(강조선) 5"/>
          <p:cNvSpPr>
            <a:spLocks/>
          </p:cNvSpPr>
          <p:nvPr/>
        </p:nvSpPr>
        <p:spPr bwMode="auto">
          <a:xfrm>
            <a:off x="3203575" y="2276475"/>
            <a:ext cx="5832475" cy="795338"/>
          </a:xfrm>
          <a:prstGeom prst="accentCallout1">
            <a:avLst>
              <a:gd name="adj1" fmla="val 51995"/>
              <a:gd name="adj2" fmla="val -685"/>
              <a:gd name="adj3" fmla="val 326046"/>
              <a:gd name="adj4" fmla="val -13185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We know that shapes can be drawn and erased.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However, we cannot implement them.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593"/>
    </mc:Choice>
    <mc:Fallback xmlns="">
      <p:transition spd="slow" advTm="68593"/>
    </mc:Fallback>
  </mc:AlternateContent>
  <p:extLst>
    <p:ext uri="{3A86A75C-4F4B-4683-9AE1-C65F6400EC91}">
      <p14:laserTraceLst xmlns:p14="http://schemas.microsoft.com/office/powerpoint/2010/main">
        <p14:tracePtLst>
          <p14:tracePt t="708" x="5405438" y="5972175"/>
          <p14:tracePt t="715" x="5362575" y="5600700"/>
          <p14:tracePt t="722" x="5329238" y="5229225"/>
          <p14:tracePt t="735" x="5281613" y="4838700"/>
          <p14:tracePt t="752" x="5133975" y="3762375"/>
          <p14:tracePt t="769" x="5038725" y="3276600"/>
          <p14:tracePt t="786" x="4938713" y="2724150"/>
          <p14:tracePt t="819" x="4800600" y="2247900"/>
          <p14:tracePt t="852" x="4710113" y="2081213"/>
          <p14:tracePt t="868" x="4686300" y="2043113"/>
          <p14:tracePt t="885" x="4667250" y="2019300"/>
          <p14:tracePt t="901" x="4662488" y="2014538"/>
          <p14:tracePt t="918" x="4662488" y="2009775"/>
          <p14:tracePt t="1156" x="4614863" y="1966913"/>
          <p14:tracePt t="1163" x="4552950" y="1914525"/>
          <p14:tracePt t="1171" x="4481513" y="1852613"/>
          <p14:tracePt t="1185" x="4357688" y="1743075"/>
          <p14:tracePt t="1202" x="4248150" y="1676400"/>
          <p14:tracePt t="1218" x="4171950" y="1647825"/>
          <p14:tracePt t="1235" x="4119563" y="1624013"/>
          <p14:tracePt t="1252" x="4048125" y="1604963"/>
          <p14:tracePt t="1268" x="4014788" y="1600200"/>
          <p14:tracePt t="1285" x="3976688" y="1595438"/>
          <p14:tracePt t="1301" x="3948113" y="1595438"/>
          <p14:tracePt t="1318" x="3929063" y="1590675"/>
          <p14:tracePt t="1335" x="3924300" y="1590675"/>
          <p14:tracePt t="1351" x="3914775" y="1590675"/>
          <p14:tracePt t="1368" x="3905250" y="1590675"/>
          <p14:tracePt t="1385" x="3900488" y="1590675"/>
          <p14:tracePt t="1401" x="3895725" y="1590675"/>
          <p14:tracePt t="1418" x="3871913" y="1585913"/>
          <p14:tracePt t="1435" x="3824288" y="1571625"/>
          <p14:tracePt t="1452" x="3790950" y="1562100"/>
          <p14:tracePt t="1468" x="3748088" y="1562100"/>
          <p14:tracePt t="1485" x="3709988" y="1562100"/>
          <p14:tracePt t="1501" x="3657600" y="1562100"/>
          <p14:tracePt t="1518" x="3638550" y="1562100"/>
          <p14:tracePt t="1535" x="3614738" y="1562100"/>
          <p14:tracePt t="1551" x="3605213" y="1562100"/>
          <p14:tracePt t="1568" x="3595688" y="1562100"/>
          <p14:tracePt t="1585" x="3590925" y="1562100"/>
          <p14:tracePt t="1905" x="3600450" y="1538288"/>
          <p14:tracePt t="1912" x="3609975" y="1509713"/>
          <p14:tracePt t="1920" x="3624263" y="1490663"/>
          <p14:tracePt t="1935" x="3638550" y="1457325"/>
          <p14:tracePt t="1951" x="3652838" y="1423988"/>
          <p14:tracePt t="1968" x="3657600" y="1414463"/>
          <p14:tracePt t="1985" x="3667125" y="1404938"/>
          <p14:tracePt t="2001" x="3667125" y="1395413"/>
          <p14:tracePt t="2018" x="3662363" y="1390650"/>
          <p14:tracePt t="2035" x="3629025" y="1371600"/>
          <p14:tracePt t="2052" x="3486150" y="1343025"/>
          <p14:tracePt t="2068" x="3371850" y="1319213"/>
          <p14:tracePt t="2085" x="3276600" y="1300163"/>
          <p14:tracePt t="2101" x="3186113" y="1295400"/>
          <p14:tracePt t="2118" x="3128963" y="1281113"/>
          <p14:tracePt t="2135" x="3119438" y="1281113"/>
          <p14:tracePt t="2151" x="3114675" y="1281113"/>
          <p14:tracePt t="2168" x="3105150" y="1281113"/>
          <p14:tracePt t="2214" x="3114675" y="1281113"/>
          <p14:tracePt t="2221" x="3133725" y="1281113"/>
          <p14:tracePt t="2235" x="3190875" y="1281113"/>
          <p14:tracePt t="2251" x="3286125" y="1290638"/>
          <p14:tracePt t="2268" x="3386138" y="1290638"/>
          <p14:tracePt t="2285" x="3476625" y="1290638"/>
          <p14:tracePt t="2301" x="3538538" y="1290638"/>
          <p14:tracePt t="2318" x="3552825" y="1285875"/>
          <p14:tracePt t="2529" x="3624263" y="1285875"/>
          <p14:tracePt t="2537" x="3724275" y="1276350"/>
          <p14:tracePt t="2544" x="3814763" y="1266825"/>
          <p14:tracePt t="2552" x="3900488" y="1266825"/>
          <p14:tracePt t="2568" x="4067175" y="1257300"/>
          <p14:tracePt t="2585" x="4224338" y="1257300"/>
          <p14:tracePt t="2601" x="4381500" y="1257300"/>
          <p14:tracePt t="2618" x="4538663" y="1262063"/>
          <p14:tracePt t="2635" x="4610100" y="1271588"/>
          <p14:tracePt t="2651" x="4676775" y="1271588"/>
          <p14:tracePt t="2668" x="4729163" y="1271588"/>
          <p14:tracePt t="2685" x="4805363" y="1276350"/>
          <p14:tracePt t="2701" x="4848225" y="1276350"/>
          <p14:tracePt t="2718" x="4891088" y="1276350"/>
          <p14:tracePt t="2735" x="4948238" y="1276350"/>
          <p14:tracePt t="2751" x="4991100" y="1276350"/>
          <p14:tracePt t="2768" x="5029200" y="1276350"/>
          <p14:tracePt t="2785" x="5072063" y="1266825"/>
          <p14:tracePt t="2801" x="5124450" y="1262063"/>
          <p14:tracePt t="2818" x="5176838" y="1257300"/>
          <p14:tracePt t="2835" x="5219700" y="1257300"/>
          <p14:tracePt t="2851" x="5253038" y="1247775"/>
          <p14:tracePt t="2868" x="5310188" y="1243013"/>
          <p14:tracePt t="2885" x="5338763" y="1238250"/>
          <p14:tracePt t="2901" x="5357813" y="1233488"/>
          <p14:tracePt t="2918" x="5391150" y="1223963"/>
          <p14:tracePt t="2935" x="5400675" y="1223963"/>
          <p14:tracePt t="2951" x="5414963" y="1223963"/>
          <p14:tracePt t="2968" x="5419725" y="1223963"/>
          <p14:tracePt t="2985" x="5429250" y="1223963"/>
          <p14:tracePt t="3001" x="5434013" y="1223963"/>
          <p14:tracePt t="3018" x="5438775" y="1223963"/>
          <p14:tracePt t="3793" x="5405438" y="1252538"/>
          <p14:tracePt t="3800" x="5334000" y="1319213"/>
          <p14:tracePt t="3807" x="5257800" y="1381125"/>
          <p14:tracePt t="3818" x="5176838" y="1438275"/>
          <p14:tracePt t="3835" x="4991100" y="1547813"/>
          <p14:tracePt t="3851" x="4752975" y="1695450"/>
          <p14:tracePt t="3885" x="4448175" y="1895475"/>
          <p14:tracePt t="3918" x="4171950" y="2019300"/>
          <p14:tracePt t="3935" x="4086225" y="2043113"/>
          <p14:tracePt t="3951" x="4014788" y="2047875"/>
          <p14:tracePt t="3968" x="3952875" y="2057400"/>
          <p14:tracePt t="3984" x="3871913" y="2057400"/>
          <p14:tracePt t="4001" x="3819525" y="2057400"/>
          <p14:tracePt t="4018" x="3752850" y="2057400"/>
          <p14:tracePt t="4035" x="3595688" y="2057400"/>
          <p14:tracePt t="4051" x="3490913" y="2062163"/>
          <p14:tracePt t="4068" x="3414713" y="2062163"/>
          <p14:tracePt t="4084" x="3333750" y="2062163"/>
          <p14:tracePt t="4101" x="3219450" y="2062163"/>
          <p14:tracePt t="4118" x="3138488" y="2062163"/>
          <p14:tracePt t="4134" x="3090863" y="2062163"/>
          <p14:tracePt t="4151" x="3043238" y="2047875"/>
          <p14:tracePt t="4168" x="3009900" y="2038350"/>
          <p14:tracePt t="4185" x="3000375" y="2033588"/>
          <p14:tracePt t="4417" x="2924175" y="2047875"/>
          <p14:tracePt t="4424" x="2824163" y="2076450"/>
          <p14:tracePt t="4434" x="2681288" y="2100263"/>
          <p14:tracePt t="4451" x="2328863" y="2171700"/>
          <p14:tracePt t="4468" x="1838325" y="2238375"/>
          <p14:tracePt t="4485" x="1619250" y="2224088"/>
          <p14:tracePt t="4501" x="1428750" y="2195513"/>
          <p14:tracePt t="4518" x="1276350" y="2162175"/>
          <p14:tracePt t="4535" x="1119188" y="2085975"/>
          <p14:tracePt t="4551" x="1057275" y="2024063"/>
          <p14:tracePt t="4568" x="1009650" y="1905000"/>
          <p14:tracePt t="4585" x="985838" y="1800225"/>
          <p14:tracePt t="4601" x="1038225" y="1481138"/>
          <p14:tracePt t="4618" x="1109663" y="1304925"/>
          <p14:tracePt t="4635" x="1195388" y="1195388"/>
          <p14:tracePt t="4651" x="1409700" y="1052513"/>
          <p14:tracePt t="4668" x="1604963" y="1004888"/>
          <p14:tracePt t="4684" x="1747838" y="1009650"/>
          <p14:tracePt t="4701" x="1866900" y="1052513"/>
          <p14:tracePt t="4718" x="2019300" y="1171575"/>
          <p14:tracePt t="4735" x="2109788" y="1314450"/>
          <p14:tracePt t="4751" x="2157413" y="1423988"/>
          <p14:tracePt t="4768" x="2176463" y="1504950"/>
          <p14:tracePt t="4784" x="2176463" y="1671638"/>
          <p14:tracePt t="4801" x="2147888" y="1790700"/>
          <p14:tracePt t="4818" x="2124075" y="1862138"/>
          <p14:tracePt t="4834" x="2105025" y="1909763"/>
          <p14:tracePt t="4851" x="2081213" y="1957388"/>
          <p14:tracePt t="4868" x="2066925" y="1981200"/>
          <p14:tracePt t="4884" x="2057400" y="2000250"/>
          <p14:tracePt t="5042" x="2209800" y="1966913"/>
          <p14:tracePt t="5049" x="2495550" y="1909763"/>
          <p14:tracePt t="5056" x="2867025" y="1862138"/>
          <p14:tracePt t="5068" x="3105150" y="1838325"/>
          <p14:tracePt t="5084" x="3729038" y="1795463"/>
          <p14:tracePt t="5102" x="4538663" y="1738313"/>
          <p14:tracePt t="5118" x="4824413" y="1719263"/>
          <p14:tracePt t="5135" x="5091113" y="1709738"/>
          <p14:tracePt t="5151" x="5314950" y="1700213"/>
          <p14:tracePt t="5168" x="5372100" y="1700213"/>
          <p14:tracePt t="5184" x="5400675" y="1700213"/>
          <p14:tracePt t="5201" x="5410200" y="1700213"/>
          <p14:tracePt t="5218" x="5414963" y="1700213"/>
          <p14:tracePt t="5394" x="5514975" y="1700213"/>
          <p14:tracePt t="5401" x="5629275" y="1700213"/>
          <p14:tracePt t="5409" x="5738813" y="1700213"/>
          <p14:tracePt t="5418" x="5857875" y="1700213"/>
          <p14:tracePt t="5435" x="6091238" y="1700213"/>
          <p14:tracePt t="5451" x="6267450" y="1714500"/>
          <p14:tracePt t="5468" x="6462713" y="1752600"/>
          <p14:tracePt t="5484" x="6553200" y="1804988"/>
          <p14:tracePt t="5501" x="6619875" y="1838325"/>
          <p14:tracePt t="5518" x="6667500" y="1866900"/>
          <p14:tracePt t="5535" x="6715125" y="1905000"/>
          <p14:tracePt t="5551" x="6743700" y="1914525"/>
          <p14:tracePt t="5568" x="6762750" y="1928813"/>
          <p14:tracePt t="5584" x="6777038" y="1938338"/>
          <p14:tracePt t="5601" x="6786563" y="1943100"/>
          <p14:tracePt t="5618" x="6786563" y="1952625"/>
          <p14:tracePt t="5634" x="6781800" y="1962150"/>
          <p14:tracePt t="5651" x="6653213" y="2024063"/>
          <p14:tracePt t="5668" x="6472238" y="2085975"/>
          <p14:tracePt t="5684" x="6210300" y="2147888"/>
          <p14:tracePt t="5701" x="5995988" y="2166938"/>
          <p14:tracePt t="5718" x="5705475" y="2143125"/>
          <p14:tracePt t="5735" x="5567363" y="2109788"/>
          <p14:tracePt t="5751" x="5481638" y="2062163"/>
          <p14:tracePt t="5768" x="5414963" y="1943100"/>
          <p14:tracePt t="5784" x="5391150" y="1847850"/>
          <p14:tracePt t="5801" x="5405438" y="1771650"/>
          <p14:tracePt t="5818" x="5453063" y="1704975"/>
          <p14:tracePt t="5835" x="5600700" y="1614488"/>
          <p14:tracePt t="5851" x="5753100" y="1562100"/>
          <p14:tracePt t="5868" x="5919788" y="1562100"/>
          <p14:tracePt t="5884" x="6053138" y="1571625"/>
          <p14:tracePt t="5901" x="6176963" y="1628775"/>
          <p14:tracePt t="5918" x="6224588" y="1662113"/>
          <p14:tracePt t="5934" x="6267450" y="1709738"/>
          <p14:tracePt t="5951" x="6310313" y="1800225"/>
          <p14:tracePt t="5968" x="6315075" y="1838325"/>
          <p14:tracePt t="5985" x="6315075" y="1871663"/>
          <p14:tracePt t="6002" x="6315075" y="1895475"/>
          <p14:tracePt t="6020" x="6305550" y="1919288"/>
          <p14:tracePt t="6035" x="6300788" y="1938338"/>
          <p14:tracePt t="6051" x="6300788" y="1943100"/>
          <p14:tracePt t="6068" x="6300788" y="1952625"/>
          <p14:tracePt t="6084" x="6281738" y="1962150"/>
          <p14:tracePt t="6101" x="6181725" y="1990725"/>
          <p14:tracePt t="6118" x="5910263" y="2019300"/>
          <p14:tracePt t="6134" x="5357813" y="2047875"/>
          <p14:tracePt t="6151" x="4391025" y="2109788"/>
          <p14:tracePt t="6168" x="3724275" y="2152650"/>
          <p14:tracePt t="6185" x="3262313" y="2176463"/>
          <p14:tracePt t="6201" x="2781300" y="2200275"/>
          <p14:tracePt t="6218" x="2605088" y="2209800"/>
          <p14:tracePt t="6235" x="2490788" y="2214563"/>
          <p14:tracePt t="6251" x="2409825" y="2214563"/>
          <p14:tracePt t="6268" x="2343150" y="2214563"/>
          <p14:tracePt t="6284" x="2305050" y="2214563"/>
          <p14:tracePt t="6301" x="2262188" y="2224088"/>
          <p14:tracePt t="6318" x="2205038" y="2228850"/>
          <p14:tracePt t="6334" x="2081213" y="2257425"/>
          <p14:tracePt t="6351" x="1985963" y="2281238"/>
          <p14:tracePt t="6368" x="1890713" y="2314575"/>
          <p14:tracePt t="6384" x="1795463" y="2347913"/>
          <p14:tracePt t="6401" x="1685925" y="2386013"/>
          <p14:tracePt t="6418" x="1614488" y="2390775"/>
          <p14:tracePt t="6434" x="1562100" y="2395538"/>
          <p14:tracePt t="6451" x="1485900" y="2395538"/>
          <p14:tracePt t="6468" x="1452563" y="2395538"/>
          <p14:tracePt t="6484" x="1438275" y="2395538"/>
          <p14:tracePt t="6501" x="1423988" y="2395538"/>
          <p14:tracePt t="6518" x="1414463" y="2395538"/>
          <p14:tracePt t="6554" x="1419225" y="2395538"/>
          <p14:tracePt t="6568" x="1443038" y="2395538"/>
          <p14:tracePt t="6584" x="1585913" y="2395538"/>
          <p14:tracePt t="6601" x="1776413" y="2386013"/>
          <p14:tracePt t="6618" x="1957388" y="2366963"/>
          <p14:tracePt t="6635" x="2205038" y="2314575"/>
          <p14:tracePt t="6651" x="2357438" y="2266950"/>
          <p14:tracePt t="6668" x="2481263" y="2233613"/>
          <p14:tracePt t="6684" x="2566988" y="2219325"/>
          <p14:tracePt t="6701" x="2652713" y="2205038"/>
          <p14:tracePt t="6718" x="2695575" y="2205038"/>
          <p14:tracePt t="6734" x="2719388" y="2205038"/>
          <p14:tracePt t="6751" x="2733675" y="2205038"/>
          <p14:tracePt t="6769" x="2743200" y="2205038"/>
          <p14:tracePt t="6785" x="2747963" y="2205038"/>
          <p14:tracePt t="6802" x="2757488" y="2205038"/>
          <p14:tracePt t="8773" x="2762250" y="2238375"/>
          <p14:tracePt t="8780" x="2771775" y="2286000"/>
          <p14:tracePt t="8787" x="2786063" y="2343150"/>
          <p14:tracePt t="8801" x="2805113" y="2433638"/>
          <p14:tracePt t="8818" x="2847975" y="2662238"/>
          <p14:tracePt t="8834" x="2871788" y="2757488"/>
          <p14:tracePt t="8868" x="2900363" y="2957513"/>
          <p14:tracePt t="8901" x="2924175" y="3133725"/>
          <p14:tracePt t="8918" x="2933700" y="3176588"/>
          <p14:tracePt t="8934" x="2943225" y="3228975"/>
          <p14:tracePt t="8951" x="2957513" y="3252788"/>
          <p14:tracePt t="8967" x="2957513" y="3276600"/>
          <p14:tracePt t="8984" x="2962275" y="3295650"/>
          <p14:tracePt t="9001" x="2967038" y="3328988"/>
          <p14:tracePt t="9017" x="2967038" y="3357563"/>
          <p14:tracePt t="9034" x="2967038" y="3386138"/>
          <p14:tracePt t="9051" x="2981325" y="3452813"/>
          <p14:tracePt t="9067" x="2981325" y="3481388"/>
          <p14:tracePt t="9084" x="2981325" y="3505200"/>
          <p14:tracePt t="9101" x="2981325" y="3519488"/>
          <p14:tracePt t="9118" x="2981325" y="3533775"/>
          <p14:tracePt t="9134" x="2981325" y="3538538"/>
          <p14:tracePt t="9228" x="2976563" y="3538538"/>
          <p14:tracePt t="9235" x="2971800" y="3538538"/>
          <p14:tracePt t="9243" x="2962275" y="3538538"/>
          <p14:tracePt t="9251" x="2947988" y="3538538"/>
          <p14:tracePt t="9268" x="2919413" y="3538538"/>
          <p14:tracePt t="9284" x="2886075" y="3538538"/>
          <p14:tracePt t="9301" x="2852738" y="3524250"/>
          <p14:tracePt t="9318" x="2828925" y="3514725"/>
          <p14:tracePt t="9334" x="2819400" y="3514725"/>
          <p14:tracePt t="9351" x="2809875" y="3514725"/>
          <p14:tracePt t="9368" x="2790825" y="3514725"/>
          <p14:tracePt t="9384" x="2786063" y="3514725"/>
          <p14:tracePt t="9401" x="2781300" y="3514725"/>
          <p14:tracePt t="9417" x="2771775" y="3514725"/>
          <p14:tracePt t="9434" x="2767013" y="3514725"/>
          <p14:tracePt t="9514" x="2762250" y="3514725"/>
          <p14:tracePt t="9551" x="2752725" y="3509963"/>
          <p14:tracePt t="9558" x="2747963" y="3505200"/>
          <p14:tracePt t="9567" x="2728913" y="3505200"/>
          <p14:tracePt t="9584" x="2695575" y="3500438"/>
          <p14:tracePt t="9601" x="2643188" y="3490913"/>
          <p14:tracePt t="9617" x="2552700" y="3490913"/>
          <p14:tracePt t="9634" x="2500313" y="3490913"/>
          <p14:tracePt t="9651" x="2471738" y="3495675"/>
          <p14:tracePt t="9667" x="2457450" y="3500438"/>
          <p14:tracePt t="9684" x="2438400" y="3500438"/>
          <p14:tracePt t="9701" x="2433638" y="3500438"/>
          <p14:tracePt t="9717" x="2419350" y="3500438"/>
          <p14:tracePt t="9734" x="2376488" y="3524250"/>
          <p14:tracePt t="9751" x="2347913" y="3529013"/>
          <p14:tracePt t="9767" x="2309813" y="3533775"/>
          <p14:tracePt t="9784" x="2266950" y="3538538"/>
          <p14:tracePt t="9801" x="2200275" y="3538538"/>
          <p14:tracePt t="9817" x="2147888" y="3519488"/>
          <p14:tracePt t="9834" x="2100263" y="3486150"/>
          <p14:tracePt t="9851" x="2052638" y="3443288"/>
          <p14:tracePt t="9867" x="2000250" y="3381375"/>
          <p14:tracePt t="9884" x="1971675" y="3343275"/>
          <p14:tracePt t="9901" x="1952625" y="3309938"/>
          <p14:tracePt t="9918" x="1943100" y="3267075"/>
          <p14:tracePt t="9934" x="1952625" y="3219450"/>
          <p14:tracePt t="9951" x="1971675" y="3195638"/>
          <p14:tracePt t="9967" x="2033588" y="3167063"/>
          <p14:tracePt t="9984" x="2209800" y="3138488"/>
          <p14:tracePt t="10001" x="2409825" y="3119438"/>
          <p14:tracePt t="10017" x="2595563" y="3124200"/>
          <p14:tracePt t="10034" x="2719388" y="3128963"/>
          <p14:tracePt t="10051" x="2847975" y="3148013"/>
          <p14:tracePt t="10067" x="2886075" y="3157538"/>
          <p14:tracePt t="10084" x="2909888" y="3171825"/>
          <p14:tracePt t="10101" x="2924175" y="3181350"/>
          <p14:tracePt t="10117" x="2933700" y="3228975"/>
          <p14:tracePt t="10134" x="2933700" y="3286125"/>
          <p14:tracePt t="10151" x="2919413" y="3348038"/>
          <p14:tracePt t="10167" x="2886075" y="3443288"/>
          <p14:tracePt t="10184" x="2862263" y="3476625"/>
          <p14:tracePt t="10201" x="2814638" y="3509963"/>
          <p14:tracePt t="10217" x="2728913" y="3552825"/>
          <p14:tracePt t="10234" x="2586038" y="3590925"/>
          <p14:tracePt t="10251" x="2505075" y="3590925"/>
          <p14:tracePt t="10267" x="2443163" y="3581400"/>
          <p14:tracePt t="10284" x="2386013" y="3538538"/>
          <p14:tracePt t="10301" x="2290763" y="3429000"/>
          <p14:tracePt t="10317" x="2247900" y="3357563"/>
          <p14:tracePt t="10334" x="2214563" y="3271838"/>
          <p14:tracePt t="10351" x="2200275" y="3181350"/>
          <p14:tracePt t="10367" x="2209800" y="3062288"/>
          <p14:tracePt t="10384" x="2247900" y="2995613"/>
          <p14:tracePt t="10401" x="2276475" y="2957513"/>
          <p14:tracePt t="10417" x="2362200" y="2909888"/>
          <p14:tracePt t="10434" x="2438400" y="2881313"/>
          <p14:tracePt t="10451" x="2486025" y="2881313"/>
          <p14:tracePt t="10467" x="2524125" y="2881313"/>
          <p14:tracePt t="10484" x="2566988" y="2928938"/>
          <p14:tracePt t="10501" x="2586038" y="3000375"/>
          <p14:tracePt t="10517" x="2600325" y="3052763"/>
          <p14:tracePt t="10534" x="2600325" y="3100388"/>
          <p14:tracePt t="10551" x="2586038" y="3152775"/>
          <p14:tracePt t="10567" x="2566988" y="3195638"/>
          <p14:tracePt t="10584" x="2557463" y="3224213"/>
          <p14:tracePt t="10601" x="2538413" y="3248025"/>
          <p14:tracePt t="10617" x="2528888" y="3276600"/>
          <p14:tracePt t="10634" x="2524125" y="3281363"/>
          <p14:tracePt t="10651" x="2519363" y="3290888"/>
          <p14:tracePt t="10939" x="2519363" y="3309938"/>
          <p14:tracePt t="10946" x="2528888" y="3348038"/>
          <p14:tracePt t="10955" x="2543175" y="3386138"/>
          <p14:tracePt t="10968" x="2547938" y="3409950"/>
          <p14:tracePt t="10984" x="2562225" y="3509963"/>
          <p14:tracePt t="11001" x="2571750" y="3552825"/>
          <p14:tracePt t="11034" x="2600325" y="3690938"/>
          <p14:tracePt t="11067" x="2624138" y="3790950"/>
          <p14:tracePt t="11084" x="2624138" y="3810000"/>
          <p14:tracePt t="11101" x="2624138" y="3824288"/>
          <p14:tracePt t="11117" x="2624138" y="3829050"/>
          <p14:tracePt t="11134" x="2624138" y="3838575"/>
          <p14:tracePt t="11151" x="2624138" y="3843338"/>
          <p14:tracePt t="11167" x="2624138" y="3852863"/>
          <p14:tracePt t="11184" x="2624138" y="3857625"/>
          <p14:tracePt t="11201" x="2624138" y="3867150"/>
          <p14:tracePt t="11217" x="2624138" y="3871913"/>
          <p14:tracePt t="11234" x="2619375" y="3876675"/>
          <p14:tracePt t="11251" x="2609850" y="3876675"/>
          <p14:tracePt t="11267" x="2605088" y="3881438"/>
          <p14:tracePt t="11284" x="2600325" y="3886200"/>
          <p14:tracePt t="11317" x="2590800" y="3895725"/>
          <p14:tracePt t="11334" x="2581275" y="3910013"/>
          <p14:tracePt t="11351" x="2543175" y="3952875"/>
          <p14:tracePt t="11367" x="2519363" y="3976688"/>
          <p14:tracePt t="11384" x="2486025" y="4014788"/>
          <p14:tracePt t="11401" x="2462213" y="4038600"/>
          <p14:tracePt t="11417" x="2447925" y="4062413"/>
          <p14:tracePt t="11434" x="2438400" y="4071938"/>
          <p14:tracePt t="11451" x="2433638" y="4076700"/>
          <p14:tracePt t="11467" x="2419350" y="4090988"/>
          <p14:tracePt t="11484" x="2395538" y="4114800"/>
          <p14:tracePt t="11501" x="2357438" y="4138613"/>
          <p14:tracePt t="11517" x="2333625" y="4162425"/>
          <p14:tracePt t="11534" x="2319338" y="4181475"/>
          <p14:tracePt t="11551" x="2314575" y="4186238"/>
          <p14:tracePt t="11567" x="2305050" y="4191000"/>
          <p14:tracePt t="11584" x="2305050" y="4195763"/>
          <p14:tracePt t="11652" x="2309813" y="4200525"/>
          <p14:tracePt t="11659" x="2319338" y="4200525"/>
          <p14:tracePt t="11667" x="2343150" y="4200525"/>
          <p14:tracePt t="11684" x="2409825" y="4200525"/>
          <p14:tracePt t="11701" x="2500313" y="4200525"/>
          <p14:tracePt t="11717" x="2667000" y="4200525"/>
          <p14:tracePt t="11734" x="2781300" y="4200525"/>
          <p14:tracePt t="11751" x="2862263" y="4200525"/>
          <p14:tracePt t="11767" x="2919413" y="4200525"/>
          <p14:tracePt t="11784" x="2971800" y="4200525"/>
          <p14:tracePt t="11801" x="3009900" y="4195763"/>
          <p14:tracePt t="11817" x="3048000" y="4181475"/>
          <p14:tracePt t="11834" x="3095625" y="4181475"/>
          <p14:tracePt t="11851" x="3181350" y="4167188"/>
          <p14:tracePt t="11867" x="3262313" y="4162425"/>
          <p14:tracePt t="11884" x="3333750" y="4152900"/>
          <p14:tracePt t="11900" x="3386138" y="4148138"/>
          <p14:tracePt t="11917" x="3452813" y="4148138"/>
          <p14:tracePt t="11934" x="3490913" y="4162425"/>
          <p14:tracePt t="11951" x="3505200" y="4162425"/>
          <p14:tracePt t="11967" x="3524250" y="4162425"/>
          <p14:tracePt t="11984" x="3529013" y="4162425"/>
          <p14:tracePt t="12001" x="3533775" y="4162425"/>
          <p14:tracePt t="12017" x="3538538" y="4162425"/>
          <p14:tracePt t="12276" x="3538538" y="4167188"/>
          <p14:tracePt t="12283" x="3538538" y="4176713"/>
          <p14:tracePt t="12290" x="3538538" y="4186238"/>
          <p14:tracePt t="12301" x="3538538" y="4195763"/>
          <p14:tracePt t="12317" x="3524250" y="4233863"/>
          <p14:tracePt t="12334" x="3429000" y="4352925"/>
          <p14:tracePt t="12351" x="3357563" y="4443413"/>
          <p14:tracePt t="12367" x="3267075" y="4519613"/>
          <p14:tracePt t="12384" x="3152775" y="4586288"/>
          <p14:tracePt t="12401" x="2986088" y="4652963"/>
          <p14:tracePt t="12417" x="2890838" y="4676775"/>
          <p14:tracePt t="12434" x="2833688" y="4681538"/>
          <p14:tracePt t="12451" x="2771775" y="4691063"/>
          <p14:tracePt t="12467" x="2676525" y="4705350"/>
          <p14:tracePt t="12484" x="2609850" y="4705350"/>
          <p14:tracePt t="12501" x="2566988" y="4705350"/>
          <p14:tracePt t="12517" x="2524125" y="4705350"/>
          <p14:tracePt t="12534" x="2490788" y="4705350"/>
          <p14:tracePt t="12550" x="2476500" y="4705350"/>
          <p14:tracePt t="12567" x="2471738" y="4705350"/>
          <p14:tracePt t="12584" x="2462213" y="4705350"/>
          <p14:tracePt t="12600" x="2452688" y="4705350"/>
          <p14:tracePt t="12900" x="2486025" y="4705350"/>
          <p14:tracePt t="12908" x="2528888" y="4700588"/>
          <p14:tracePt t="12917" x="2600325" y="4691063"/>
          <p14:tracePt t="12934" x="2709863" y="4681538"/>
          <p14:tracePt t="12950" x="2814638" y="4681538"/>
          <p14:tracePt t="12967" x="2919413" y="4681538"/>
          <p14:tracePt t="12984" x="2986088" y="4681538"/>
          <p14:tracePt t="13001" x="3033713" y="4681538"/>
          <p14:tracePt t="13017" x="3105150" y="4686300"/>
          <p14:tracePt t="13034" x="3152775" y="4686300"/>
          <p14:tracePt t="13050" x="3205163" y="4686300"/>
          <p14:tracePt t="13067" x="3248025" y="4686300"/>
          <p14:tracePt t="13084" x="3319463" y="4681538"/>
          <p14:tracePt t="13101" x="3367088" y="4676775"/>
          <p14:tracePt t="13117" x="3395663" y="4672013"/>
          <p14:tracePt t="13134" x="3409950" y="4667250"/>
          <p14:tracePt t="13150" x="3424238" y="4667250"/>
          <p14:tracePt t="13167" x="3429000" y="4667250"/>
          <p14:tracePt t="13184" x="3438525" y="4667250"/>
          <p14:tracePt t="13201" x="3443288" y="4667250"/>
          <p14:tracePt t="14068" x="3419475" y="4610100"/>
          <p14:tracePt t="14076" x="3367088" y="4538663"/>
          <p14:tracePt t="14084" x="3314700" y="4476750"/>
          <p14:tracePt t="14101" x="3195638" y="4319588"/>
          <p14:tracePt t="14117" x="3076575" y="4157663"/>
          <p14:tracePt t="14135" x="2919413" y="4010025"/>
          <p14:tracePt t="14167" x="2743200" y="3905250"/>
          <p14:tracePt t="14200" x="2614613" y="3852863"/>
          <p14:tracePt t="14217" x="2562225" y="3829050"/>
          <p14:tracePt t="14234" x="2514600" y="3824288"/>
          <p14:tracePt t="14251" x="2452688" y="3814763"/>
          <p14:tracePt t="14267" x="2366963" y="3805238"/>
          <p14:tracePt t="14284" x="2314575" y="3781425"/>
          <p14:tracePt t="14300" x="2266950" y="3762375"/>
          <p14:tracePt t="14317" x="2219325" y="3738563"/>
          <p14:tracePt t="14334" x="2195513" y="3729038"/>
          <p14:tracePt t="14350" x="2171700" y="3705225"/>
          <p14:tracePt t="14367" x="2133600" y="3681413"/>
          <p14:tracePt t="14384" x="2071688" y="3643313"/>
          <p14:tracePt t="14400" x="2028825" y="3614738"/>
          <p14:tracePt t="14417" x="1990725" y="3595688"/>
          <p14:tracePt t="14434" x="1952625" y="3586163"/>
          <p14:tracePt t="14450" x="1905000" y="3581400"/>
          <p14:tracePt t="14467" x="1876425" y="3586163"/>
          <p14:tracePt t="14484" x="1838325" y="3600450"/>
          <p14:tracePt t="14500" x="1804988" y="3605213"/>
          <p14:tracePt t="14502" x="1776413" y="3609975"/>
          <p14:tracePt t="14517" x="1743075" y="3624263"/>
          <p14:tracePt t="14534" x="1700213" y="3633788"/>
          <p14:tracePt t="14550" x="1652588" y="3657600"/>
          <p14:tracePt t="14567" x="1614488" y="3667125"/>
          <p14:tracePt t="14584" x="1590675" y="3671888"/>
          <p14:tracePt t="14600" x="1581150" y="3671888"/>
          <p14:tracePt t="14617" x="1576388" y="3671888"/>
          <p14:tracePt t="14634" x="1566863" y="3671888"/>
          <p14:tracePt t="14667" x="1571625" y="3676650"/>
          <p14:tracePt t="14684" x="1604963" y="3681413"/>
          <p14:tracePt t="14700" x="1709738" y="3705225"/>
          <p14:tracePt t="14717" x="1809750" y="3714750"/>
          <p14:tracePt t="14734" x="1924050" y="3714750"/>
          <p14:tracePt t="14751" x="2081213" y="3709988"/>
          <p14:tracePt t="14767" x="2176463" y="3700463"/>
          <p14:tracePt t="14784" x="2286000" y="3700463"/>
          <p14:tracePt t="14800" x="2409825" y="3705225"/>
          <p14:tracePt t="14817" x="2590800" y="3719513"/>
          <p14:tracePt t="14834" x="2671763" y="3729038"/>
          <p14:tracePt t="14850" x="2747963" y="3743325"/>
          <p14:tracePt t="14867" x="2795588" y="3748088"/>
          <p14:tracePt t="14884" x="2909888" y="3767138"/>
          <p14:tracePt t="14900" x="2981325" y="3771900"/>
          <p14:tracePt t="14917" x="3043238" y="3786188"/>
          <p14:tracePt t="14934" x="3105150" y="3790950"/>
          <p14:tracePt t="14950" x="3167063" y="3800475"/>
          <p14:tracePt t="14967" x="3200400" y="3800475"/>
          <p14:tracePt t="14984" x="3238500" y="3795713"/>
          <p14:tracePt t="15000" x="3257550" y="3776663"/>
          <p14:tracePt t="15017" x="3276600" y="3748088"/>
          <p14:tracePt t="15034" x="3281363" y="3695700"/>
          <p14:tracePt t="15050" x="3271838" y="3643313"/>
          <p14:tracePt t="15069" x="3233738" y="3571875"/>
          <p14:tracePt t="15084" x="3190875" y="3524250"/>
          <p14:tracePt t="15100" x="3090863" y="3457575"/>
          <p14:tracePt t="15117" x="2971800" y="3405188"/>
          <p14:tracePt t="15134" x="2833688" y="3376613"/>
          <p14:tracePt t="15150" x="2738438" y="3376613"/>
          <p14:tracePt t="15167" x="2614613" y="3395663"/>
          <p14:tracePt t="15184" x="2443163" y="3429000"/>
          <p14:tracePt t="15201" x="2347913" y="3452813"/>
          <p14:tracePt t="15217" x="2290763" y="3476625"/>
          <p14:tracePt t="15234" x="2233613" y="3524250"/>
          <p14:tracePt t="15251" x="2124075" y="3671888"/>
          <p14:tracePt t="15267" x="2081213" y="3743325"/>
          <p14:tracePt t="15284" x="2062163" y="3771900"/>
          <p14:tracePt t="15300" x="2052638" y="3786188"/>
          <p14:tracePt t="15317" x="2043113" y="3800475"/>
          <p14:tracePt t="15334" x="2043113" y="3805238"/>
          <p14:tracePt t="15350" x="2043113" y="3810000"/>
          <p14:tracePt t="15384" x="2043113" y="3814763"/>
          <p14:tracePt t="15400" x="2047875" y="3819525"/>
          <p14:tracePt t="15417" x="2057400" y="3824288"/>
          <p14:tracePt t="15434" x="2085975" y="3833813"/>
          <p14:tracePt t="15450" x="2133600" y="3833813"/>
          <p14:tracePt t="15467" x="2257425" y="3838575"/>
          <p14:tracePt t="15484" x="2447925" y="3867150"/>
          <p14:tracePt t="15500" x="2747963" y="3905250"/>
          <p14:tracePt t="15517" x="2990850" y="3962400"/>
          <p14:tracePt t="15534" x="3181350" y="4024313"/>
          <p14:tracePt t="15550" x="3390900" y="4090988"/>
          <p14:tracePt t="15567" x="3629025" y="4171950"/>
          <p14:tracePt t="15584" x="3724275" y="4195763"/>
          <p14:tracePt t="15600" x="3790950" y="4219575"/>
          <p14:tracePt t="15617" x="3867150" y="4233863"/>
          <p14:tracePt t="15634" x="3890963" y="4233863"/>
          <p14:tracePt t="15650" x="3905250" y="4233863"/>
          <p14:tracePt t="15860" x="3971925" y="4229100"/>
          <p14:tracePt t="15867" x="4071938" y="4219575"/>
          <p14:tracePt t="15875" x="4171950" y="4210050"/>
          <p14:tracePt t="15884" x="4262438" y="4200525"/>
          <p14:tracePt t="15900" x="4400550" y="4186238"/>
          <p14:tracePt t="15917" x="4514850" y="4176713"/>
          <p14:tracePt t="15934" x="4648200" y="4167188"/>
          <p14:tracePt t="15950" x="4700588" y="4167188"/>
          <p14:tracePt t="15967" x="4733925" y="4167188"/>
          <p14:tracePt t="15983" x="4772025" y="4167188"/>
          <p14:tracePt t="16000" x="4819650" y="4176713"/>
          <p14:tracePt t="16017" x="4848225" y="4176713"/>
          <p14:tracePt t="16034" x="4876800" y="4176713"/>
          <p14:tracePt t="16051" x="4929188" y="4176713"/>
          <p14:tracePt t="16067" x="4967288" y="4176713"/>
          <p14:tracePt t="16084" x="4986338" y="4167188"/>
          <p14:tracePt t="16100" x="5000625" y="4167188"/>
          <p14:tracePt t="16117" x="5014913" y="4167188"/>
          <p14:tracePt t="16134" x="5019675" y="4167188"/>
          <p14:tracePt t="16150" x="5029200" y="4167188"/>
          <p14:tracePt t="16198" x="5033963" y="4167188"/>
          <p14:tracePt t="16690" x="5048250" y="4176713"/>
          <p14:tracePt t="16697" x="5057775" y="4186238"/>
          <p14:tracePt t="16705" x="5072063" y="4200525"/>
          <p14:tracePt t="16717" x="5076825" y="4210050"/>
          <p14:tracePt t="16734" x="5100638" y="4243388"/>
          <p14:tracePt t="16750" x="5114925" y="4267200"/>
          <p14:tracePt t="16783" x="5133975" y="4357688"/>
          <p14:tracePt t="16817" x="5143500" y="4424363"/>
          <p14:tracePt t="16834" x="5143500" y="4452938"/>
          <p14:tracePt t="16850" x="5143500" y="4467225"/>
          <p14:tracePt t="16867" x="5143500" y="4486275"/>
          <p14:tracePt t="16883" x="5143500" y="4500563"/>
          <p14:tracePt t="16900" x="5143500" y="4510088"/>
          <p14:tracePt t="16917" x="5143500" y="4519613"/>
          <p14:tracePt t="16933" x="5143500" y="4533900"/>
          <p14:tracePt t="16950" x="5143500" y="4543425"/>
          <p14:tracePt t="16967" x="5138738" y="4548188"/>
          <p14:tracePt t="16984" x="5114925" y="4572000"/>
          <p14:tracePt t="17000" x="5095875" y="4581525"/>
          <p14:tracePt t="17017" x="5062538" y="4595813"/>
          <p14:tracePt t="17033" x="5043488" y="4605338"/>
          <p14:tracePt t="17050" x="5014913" y="4614863"/>
          <p14:tracePt t="17067" x="5005388" y="4614863"/>
          <p14:tracePt t="17084" x="5000625" y="4614863"/>
          <p14:tracePt t="17100" x="4995863" y="4614863"/>
          <p14:tracePt t="17117" x="4986338" y="4614863"/>
          <p14:tracePt t="17336" x="5043488" y="4614863"/>
          <p14:tracePt t="17344" x="5119688" y="4614863"/>
          <p14:tracePt t="17351" x="5200650" y="4614863"/>
          <p14:tracePt t="17367" x="5343525" y="4614863"/>
          <p14:tracePt t="17383" x="5486400" y="4614863"/>
          <p14:tracePt t="17400" x="5591175" y="4614863"/>
          <p14:tracePt t="17417" x="5705475" y="4629150"/>
          <p14:tracePt t="17433" x="5767388" y="4633913"/>
          <p14:tracePt t="17450" x="5810250" y="4633913"/>
          <p14:tracePt t="17467" x="5843588" y="4643438"/>
          <p14:tracePt t="17483" x="5876925" y="4643438"/>
          <p14:tracePt t="17500" x="5900738" y="4643438"/>
          <p14:tracePt t="17517" x="5919788" y="4638675"/>
          <p14:tracePt t="17533" x="5943600" y="4633913"/>
          <p14:tracePt t="17550" x="5967413" y="4633913"/>
          <p14:tracePt t="17567" x="5981700" y="4633913"/>
          <p14:tracePt t="17583" x="5995988" y="4633913"/>
          <p14:tracePt t="17600" x="6015038" y="4633913"/>
          <p14:tracePt t="17617" x="6024563" y="4629150"/>
          <p14:tracePt t="17633" x="6043613" y="4624388"/>
          <p14:tracePt t="17650" x="6057900" y="4624388"/>
          <p14:tracePt t="17667" x="6081713" y="4619625"/>
          <p14:tracePt t="17683" x="6096000" y="4619625"/>
          <p14:tracePt t="17700" x="6105525" y="4619625"/>
          <p14:tracePt t="17717" x="6124575" y="4619625"/>
          <p14:tracePt t="17733" x="6143625" y="4614863"/>
          <p14:tracePt t="17750" x="6148388" y="4614863"/>
          <p14:tracePt t="17767" x="6153150" y="4614863"/>
          <p14:tracePt t="17784" x="6162675" y="4614863"/>
          <p14:tracePt t="17800" x="6172200" y="4614863"/>
          <p14:tracePt t="17817" x="6176963" y="4614863"/>
          <p14:tracePt t="18328" x="6124575" y="4581525"/>
          <p14:tracePt t="18335" x="6043613" y="4533900"/>
          <p14:tracePt t="18342" x="5962650" y="4500563"/>
          <p14:tracePt t="18351" x="5900738" y="4467225"/>
          <p14:tracePt t="18367" x="5810250" y="4400550"/>
          <p14:tracePt t="18384" x="5757863" y="4371975"/>
          <p14:tracePt t="18400" x="5719763" y="4348163"/>
          <p14:tracePt t="18433" x="5662613" y="4319588"/>
          <p14:tracePt t="18467" x="5624513" y="4295775"/>
          <p14:tracePt t="18483" x="5610225" y="4286250"/>
          <p14:tracePt t="18500" x="5595938" y="4276725"/>
          <p14:tracePt t="18517" x="5557838" y="4252913"/>
          <p14:tracePt t="18534" x="5457825" y="4214813"/>
          <p14:tracePt t="18550" x="5372100" y="4191000"/>
          <p14:tracePt t="18567" x="5257800" y="4186238"/>
          <p14:tracePt t="18583" x="5148263" y="4176713"/>
          <p14:tracePt t="18600" x="5010150" y="4162425"/>
          <p14:tracePt t="18617" x="4929188" y="4162425"/>
          <p14:tracePt t="18633" x="4814888" y="4162425"/>
          <p14:tracePt t="18650" x="4605338" y="4162425"/>
          <p14:tracePt t="18667" x="4491038" y="4162425"/>
          <p14:tracePt t="18683" x="4400550" y="4162425"/>
          <p14:tracePt t="18700" x="4333875" y="4152900"/>
          <p14:tracePt t="18717" x="4214813" y="4138613"/>
          <p14:tracePt t="18733" x="4162425" y="4133850"/>
          <p14:tracePt t="18750" x="4114800" y="4119563"/>
          <p14:tracePt t="18767" x="4076700" y="4114800"/>
          <p14:tracePt t="18783" x="4043363" y="4105275"/>
          <p14:tracePt t="18800" x="4033838" y="4105275"/>
          <p14:tracePt t="18817" x="4029075" y="4105275"/>
          <p14:tracePt t="18833" x="4024313" y="4105275"/>
          <p14:tracePt t="18850" x="4024313" y="4148138"/>
          <p14:tracePt t="18867" x="4033838" y="4238625"/>
          <p14:tracePt t="18883" x="4067175" y="4314825"/>
          <p14:tracePt t="18900" x="4114800" y="4391025"/>
          <p14:tracePt t="18918" x="4162425" y="4448175"/>
          <p14:tracePt t="18934" x="4224338" y="4510088"/>
          <p14:tracePt t="18951" x="4305300" y="4581525"/>
          <p14:tracePt t="18968" x="4495800" y="4676775"/>
          <p14:tracePt t="18983" x="4638675" y="4729163"/>
          <p14:tracePt t="19000" x="4776788" y="4772025"/>
          <p14:tracePt t="19017" x="4900613" y="4791075"/>
          <p14:tracePt t="19033" x="5114925" y="4795838"/>
          <p14:tracePt t="19050" x="5253038" y="4776788"/>
          <p14:tracePt t="19067" x="5376863" y="4752975"/>
          <p14:tracePt t="19083" x="5491163" y="4733925"/>
          <p14:tracePt t="19100" x="5638800" y="4686300"/>
          <p14:tracePt t="19117" x="5700713" y="4667250"/>
          <p14:tracePt t="19133" x="5738813" y="4648200"/>
          <p14:tracePt t="19150" x="5772150" y="4624388"/>
          <p14:tracePt t="19167" x="5795963" y="4600575"/>
          <p14:tracePt t="19183" x="5819775" y="4562475"/>
          <p14:tracePt t="19200" x="5853113" y="4443413"/>
          <p14:tracePt t="19217" x="5848350" y="4233863"/>
          <p14:tracePt t="19233" x="5810250" y="4133850"/>
          <p14:tracePt t="19250" x="5719763" y="4014788"/>
          <p14:tracePt t="19267" x="5624513" y="3900488"/>
          <p14:tracePt t="19283" x="5476875" y="3790950"/>
          <p14:tracePt t="19300" x="5357813" y="3748088"/>
          <p14:tracePt t="19317" x="5233988" y="3738563"/>
          <p14:tracePt t="19334" x="5057775" y="3786188"/>
          <p14:tracePt t="19350" x="4948238" y="3824288"/>
          <p14:tracePt t="19367" x="4829175" y="3886200"/>
          <p14:tracePt t="19383" x="4724400" y="3929063"/>
          <p14:tracePt t="19400" x="4586288" y="3981450"/>
          <p14:tracePt t="19417" x="4524375" y="4010025"/>
          <p14:tracePt t="19433" x="4486275" y="4029075"/>
          <p14:tracePt t="19450" x="4452938" y="4062413"/>
          <p14:tracePt t="19467" x="4400550" y="4195763"/>
          <p14:tracePt t="19483" x="4391025" y="4276725"/>
          <p14:tracePt t="19500" x="4391025" y="4357688"/>
          <p14:tracePt t="19517" x="4438650" y="4543425"/>
          <p14:tracePt t="19533" x="4486275" y="4643438"/>
          <p14:tracePt t="19550" x="4538663" y="4710113"/>
          <p14:tracePt t="19567" x="4629150" y="4767263"/>
          <p14:tracePt t="19583" x="4805363" y="4819650"/>
          <p14:tracePt t="19600" x="4953000" y="4833938"/>
          <p14:tracePt t="19617" x="5119688" y="4833938"/>
          <p14:tracePt t="19633" x="5253038" y="4824413"/>
          <p14:tracePt t="19650" x="5448300" y="4772025"/>
          <p14:tracePt t="19667" x="5591175" y="4719638"/>
          <p14:tracePt t="19684" x="5681663" y="4662488"/>
          <p14:tracePt t="19700" x="5729288" y="4629150"/>
          <p14:tracePt t="19717" x="5762625" y="4591050"/>
          <p14:tracePt t="19733" x="5776913" y="4552950"/>
          <p14:tracePt t="19750" x="5767388" y="4510088"/>
          <p14:tracePt t="19767" x="5653088" y="4376738"/>
          <p14:tracePt t="19783" x="5514975" y="4271963"/>
          <p14:tracePt t="19800" x="5353050" y="4171950"/>
          <p14:tracePt t="19817" x="5181600" y="4105275"/>
          <p14:tracePt t="19833" x="4995863" y="4071938"/>
          <p14:tracePt t="19850" x="4900613" y="4086225"/>
          <p14:tracePt t="19867" x="4829175" y="4105275"/>
          <p14:tracePt t="19883" x="4762500" y="4143375"/>
          <p14:tracePt t="19900" x="4700588" y="4195763"/>
          <p14:tracePt t="19917" x="4672013" y="4219575"/>
          <p14:tracePt t="19933" x="4652963" y="4238625"/>
          <p14:tracePt t="19950" x="4638675" y="4243388"/>
          <p14:tracePt t="19967" x="4629150" y="4252913"/>
          <p14:tracePt t="19984" x="4624388" y="4257675"/>
          <p14:tracePt t="20000" x="4619625" y="4257675"/>
          <p14:tracePt t="20017" x="4614863" y="4257675"/>
          <p14:tracePt t="20444" x="4595813" y="4291013"/>
          <p14:tracePt t="20452" x="4572000" y="4329113"/>
          <p14:tracePt t="20458" x="4529138" y="4391025"/>
          <p14:tracePt t="20467" x="4495800" y="4448175"/>
          <p14:tracePt t="20484" x="4419600" y="4552950"/>
          <p14:tracePt t="20500" x="4376738" y="4610100"/>
          <p14:tracePt t="20503" x="4362450" y="4638675"/>
          <p14:tracePt t="20533" x="4314825" y="4691063"/>
          <p14:tracePt t="20567" x="4281488" y="4724400"/>
          <p14:tracePt t="20583" x="4262438" y="4743450"/>
          <p14:tracePt t="20600" x="4238625" y="4752975"/>
          <p14:tracePt t="20617" x="4214813" y="4772025"/>
          <p14:tracePt t="20634" x="4176713" y="4795838"/>
          <p14:tracePt t="20650" x="4143375" y="4814888"/>
          <p14:tracePt t="20667" x="4105275" y="4838700"/>
          <p14:tracePt t="20683" x="4067175" y="4862513"/>
          <p14:tracePt t="20700" x="3986213" y="4905375"/>
          <p14:tracePt t="20717" x="3948113" y="4929188"/>
          <p14:tracePt t="20734" x="3905250" y="4953000"/>
          <p14:tracePt t="20750" x="3867150" y="4981575"/>
          <p14:tracePt t="20767" x="3810000" y="5014913"/>
          <p14:tracePt t="20783" x="3767138" y="5043488"/>
          <p14:tracePt t="20800" x="3709988" y="5072063"/>
          <p14:tracePt t="20817" x="3657600" y="5095875"/>
          <p14:tracePt t="20833" x="3586163" y="5124450"/>
          <p14:tracePt t="20850" x="3548063" y="5133975"/>
          <p14:tracePt t="20867" x="3514725" y="5148263"/>
          <p14:tracePt t="20883" x="3467100" y="5148263"/>
          <p14:tracePt t="20900" x="3429000" y="5148263"/>
          <p14:tracePt t="20917" x="3395663" y="5148263"/>
          <p14:tracePt t="20933" x="3367088" y="5148263"/>
          <p14:tracePt t="20951" x="3328988" y="5148263"/>
          <p14:tracePt t="20967" x="3305175" y="5148263"/>
          <p14:tracePt t="20983" x="3281363" y="5143500"/>
          <p14:tracePt t="21000" x="3267075" y="5143500"/>
          <p14:tracePt t="21001" x="3262313" y="5143500"/>
          <p14:tracePt t="21016" x="3257550" y="5143500"/>
          <p14:tracePt t="21033" x="3252788" y="5143500"/>
          <p14:tracePt t="21050" x="3243263" y="5143500"/>
          <p14:tracePt t="21155" x="3252788" y="5138738"/>
          <p14:tracePt t="21163" x="3271838" y="5129213"/>
          <p14:tracePt t="21170" x="3305175" y="5124450"/>
          <p14:tracePt t="21183" x="3343275" y="5114925"/>
          <p14:tracePt t="21200" x="3481388" y="5091113"/>
          <p14:tracePt t="21216" x="3595688" y="5086350"/>
          <p14:tracePt t="21233" x="3700463" y="5067300"/>
          <p14:tracePt t="21250" x="3800475" y="5067300"/>
          <p14:tracePt t="21267" x="3929063" y="5053013"/>
          <p14:tracePt t="21283" x="4014788" y="5038725"/>
          <p14:tracePt t="21300" x="4105275" y="5029200"/>
          <p14:tracePt t="21317" x="4229100" y="5024438"/>
          <p14:tracePt t="21333" x="4300538" y="5024438"/>
          <p14:tracePt t="21350" x="4352925" y="5010150"/>
          <p14:tracePt t="21367" x="4395788" y="5010150"/>
          <p14:tracePt t="21383" x="4457700" y="5005388"/>
          <p14:tracePt t="21400" x="4500563" y="4995863"/>
          <p14:tracePt t="21416" x="4533900" y="4995863"/>
          <p14:tracePt t="21433" x="4562475" y="4995863"/>
          <p14:tracePt t="21450" x="4595813" y="4995863"/>
          <p14:tracePt t="21467" x="4614863" y="4995863"/>
          <p14:tracePt t="21483" x="4624388" y="4995863"/>
          <p14:tracePt t="21500" x="4643438" y="4995863"/>
          <p14:tracePt t="21517" x="4657725" y="4995863"/>
          <p14:tracePt t="21533" x="4662488" y="4995863"/>
          <p14:tracePt t="21550" x="4672013" y="4995863"/>
          <p14:tracePt t="21566" x="4676775" y="4995863"/>
          <p14:tracePt t="21583" x="4681538" y="4995863"/>
          <p14:tracePt t="21692" x="4681538" y="5000625"/>
          <p14:tracePt t="21700" x="4676775" y="5005388"/>
          <p14:tracePt t="21707" x="4662488" y="5019675"/>
          <p14:tracePt t="21716" x="4643438" y="5029200"/>
          <p14:tracePt t="21733" x="4572000" y="5067300"/>
          <p14:tracePt t="21751" x="4452938" y="5129213"/>
          <p14:tracePt t="21767" x="4348163" y="5176838"/>
          <p14:tracePt t="21783" x="4248150" y="5210175"/>
          <p14:tracePt t="21800" x="4162425" y="5243513"/>
          <p14:tracePt t="21817" x="4062413" y="5286375"/>
          <p14:tracePt t="21833" x="4010025" y="5295900"/>
          <p14:tracePt t="21850" x="3957638" y="5319713"/>
          <p14:tracePt t="21867" x="3905250" y="5324475"/>
          <p14:tracePt t="21883" x="3838575" y="5338763"/>
          <p14:tracePt t="21900" x="3786188" y="5348288"/>
          <p14:tracePt t="21917" x="3733800" y="5357813"/>
          <p14:tracePt t="21933" x="3671888" y="5362575"/>
          <p14:tracePt t="21950" x="3638550" y="5362575"/>
          <p14:tracePt t="21966" x="3595688" y="5367338"/>
          <p14:tracePt t="21983" x="3552825" y="5376863"/>
          <p14:tracePt t="22000" x="3476625" y="5381625"/>
          <p14:tracePt t="22016" x="3429000" y="5381625"/>
          <p14:tracePt t="22033" x="3386138" y="5381625"/>
          <p14:tracePt t="22050" x="3357563" y="5381625"/>
          <p14:tracePt t="22067" x="3333750" y="5381625"/>
          <p14:tracePt t="22083" x="3324225" y="5381625"/>
          <p14:tracePt t="22100" x="3319463" y="5381625"/>
          <p14:tracePt t="22117" x="3314700" y="5381625"/>
          <p14:tracePt t="22154" x="3324225" y="5381625"/>
          <p14:tracePt t="22167" x="3333750" y="5376863"/>
          <p14:tracePt t="22183" x="3457575" y="5319713"/>
          <p14:tracePt t="22200" x="3576638" y="5286375"/>
          <p14:tracePt t="22216" x="3719513" y="5272088"/>
          <p14:tracePt t="22233" x="3890963" y="5243513"/>
          <p14:tracePt t="22250" x="4095750" y="5210175"/>
          <p14:tracePt t="22267" x="4210050" y="5186363"/>
          <p14:tracePt t="22283" x="4324350" y="5176838"/>
          <p14:tracePt t="22300" x="4405313" y="5167313"/>
          <p14:tracePt t="22316" x="4491038" y="5167313"/>
          <p14:tracePt t="22333" x="4533900" y="5167313"/>
          <p14:tracePt t="22350" x="4576763" y="5167313"/>
          <p14:tracePt t="22366" x="4624388" y="5162550"/>
          <p14:tracePt t="22383" x="4657725" y="5162550"/>
          <p14:tracePt t="22400" x="4695825" y="5162550"/>
          <p14:tracePt t="22417" x="4714875" y="5157788"/>
          <p14:tracePt t="22434" x="4748213" y="5157788"/>
          <p14:tracePt t="22451" x="4757738" y="5157788"/>
          <p14:tracePt t="22468" x="4767263" y="5157788"/>
          <p14:tracePt t="22483" x="4772025" y="5157788"/>
          <p14:tracePt t="22500" x="4781550" y="5157788"/>
          <p14:tracePt t="22531" x="4786313" y="5157788"/>
          <p14:tracePt t="22627" x="4786313" y="5167313"/>
          <p14:tracePt t="22636" x="4786313" y="5186363"/>
          <p14:tracePt t="22651" x="4767263" y="5219700"/>
          <p14:tracePt t="22669" x="4700588" y="5334000"/>
          <p14:tracePt t="22684" x="4648200" y="5381625"/>
          <p14:tracePt t="22700" x="4600575" y="5424488"/>
          <p14:tracePt t="22716" x="4552950" y="5457825"/>
          <p14:tracePt t="22733" x="4500563" y="5486400"/>
          <p14:tracePt t="22750" x="4438650" y="5510213"/>
          <p14:tracePt t="22766" x="4400550" y="5529263"/>
          <p14:tracePt t="22783" x="4357688" y="5534025"/>
          <p14:tracePt t="22800" x="4300538" y="5548313"/>
          <p14:tracePt t="22817" x="4267200" y="5557838"/>
          <p14:tracePt t="22833" x="4219575" y="5576888"/>
          <p14:tracePt t="22850" x="4167188" y="5591175"/>
          <p14:tracePt t="22867" x="4081463" y="5619750"/>
          <p14:tracePt t="22883" x="4029075" y="5624513"/>
          <p14:tracePt t="22900" x="3976688" y="5634038"/>
          <p14:tracePt t="22917" x="3933825" y="5634038"/>
          <p14:tracePt t="22933" x="3881438" y="5634038"/>
          <p14:tracePt t="22950" x="3848100" y="5629275"/>
          <p14:tracePt t="22967" x="3824288" y="5629275"/>
          <p14:tracePt t="22983" x="3805238" y="5629275"/>
          <p14:tracePt t="23000" x="3771900" y="5629275"/>
          <p14:tracePt t="23016" x="3752850" y="5629275"/>
          <p14:tracePt t="23033" x="3733800" y="5629275"/>
          <p14:tracePt t="23050" x="3719513" y="5629275"/>
          <p14:tracePt t="23066" x="3714750" y="5629275"/>
          <p14:tracePt t="23083" x="3709988" y="5629275"/>
          <p14:tracePt t="23100" x="3700463" y="5629275"/>
          <p14:tracePt t="23499" x="3719513" y="5629275"/>
          <p14:tracePt t="23506" x="3762375" y="5624513"/>
          <p14:tracePt t="23516" x="3810000" y="5614988"/>
          <p14:tracePt t="23533" x="3924300" y="5610225"/>
          <p14:tracePt t="23550" x="4057650" y="5600700"/>
          <p14:tracePt t="23583" x="4176713" y="5600700"/>
          <p14:tracePt t="23616" x="4300538" y="5600700"/>
          <p14:tracePt t="23633" x="4352925" y="5600700"/>
          <p14:tracePt t="23650" x="4400550" y="5600700"/>
          <p14:tracePt t="23666" x="4476750" y="5600700"/>
          <p14:tracePt t="23683" x="4524375" y="5600700"/>
          <p14:tracePt t="23700" x="4586288" y="5591175"/>
          <p14:tracePt t="23716" x="4648200" y="5586413"/>
          <p14:tracePt t="23733" x="4738688" y="5581650"/>
          <p14:tracePt t="23750" x="4791075" y="5572125"/>
          <p14:tracePt t="23767" x="4838700" y="5567363"/>
          <p14:tracePt t="23783" x="4876800" y="5567363"/>
          <p14:tracePt t="23800" x="4924425" y="5567363"/>
          <p14:tracePt t="23817" x="4957763" y="5567363"/>
          <p14:tracePt t="23833" x="4981575" y="5567363"/>
          <p14:tracePt t="23850" x="5005388" y="5567363"/>
          <p14:tracePt t="23866" x="5010150" y="5567363"/>
          <p14:tracePt t="23883" x="5019675" y="5567363"/>
          <p14:tracePt t="23900" x="5024438" y="5567363"/>
          <p14:tracePt t="24188" x="5029200" y="5572125"/>
          <p14:tracePt t="24196" x="5033963" y="5581650"/>
          <p14:tracePt t="24203" x="5048250" y="5595938"/>
          <p14:tracePt t="24216" x="5053013" y="5614988"/>
          <p14:tracePt t="24233" x="5067300" y="5667375"/>
          <p14:tracePt t="24250" x="5072063" y="5705475"/>
          <p14:tracePt t="24266" x="5072063" y="5734050"/>
          <p14:tracePt t="24284" x="5072063" y="5781675"/>
          <p14:tracePt t="24300" x="5057775" y="5815013"/>
          <p14:tracePt t="24317" x="5033963" y="5891213"/>
          <p14:tracePt t="24334" x="5024438" y="5953125"/>
          <p14:tracePt t="24351" x="5005388" y="6000750"/>
          <p14:tracePt t="24367" x="5000625" y="6015038"/>
          <p14:tracePt t="24383" x="4995863" y="6024563"/>
          <p14:tracePt t="24400" x="4995863" y="6029325"/>
          <p14:tracePt t="24416" x="4995863" y="6038850"/>
          <p14:tracePt t="24433" x="4995863" y="6043613"/>
          <p14:tracePt t="24467" x="4986338" y="6048375"/>
          <p14:tracePt t="24483" x="4957763" y="6057900"/>
          <p14:tracePt t="24500" x="4938713" y="6062663"/>
          <p14:tracePt t="24516" x="4910138" y="6076950"/>
          <p14:tracePt t="24535" x="4867275" y="6086475"/>
          <p14:tracePt t="24550" x="4843463" y="6091238"/>
          <p14:tracePt t="24566" x="4824413" y="6091238"/>
          <p14:tracePt t="24583" x="4800600" y="6091238"/>
          <p14:tracePt t="24600" x="4772025" y="6091238"/>
          <p14:tracePt t="24617" x="4733925" y="6091238"/>
          <p14:tracePt t="24634" x="4691063" y="6091238"/>
          <p14:tracePt t="24650" x="4629150" y="6076950"/>
          <p14:tracePt t="24667" x="4519613" y="6048375"/>
          <p14:tracePt t="24684" x="4452938" y="6019800"/>
          <p14:tracePt t="24701" x="4381500" y="5986463"/>
          <p14:tracePt t="24719" x="4310063" y="5934075"/>
          <p14:tracePt t="24733" x="4281488" y="5915025"/>
          <p14:tracePt t="24750" x="4267200" y="5905500"/>
          <p14:tracePt t="24767" x="4262438" y="5900738"/>
          <p14:tracePt t="24783" x="4257675" y="5881688"/>
          <p14:tracePt t="24800" x="4267200" y="5872163"/>
          <p14:tracePt t="24818" x="4319588" y="5838825"/>
          <p14:tracePt t="24833" x="4419600" y="5800725"/>
          <p14:tracePt t="24850" x="4548188" y="5776913"/>
          <p14:tracePt t="24867" x="4600575" y="5776913"/>
          <p14:tracePt t="24884" x="4633913" y="5776913"/>
          <p14:tracePt t="24901" x="4667250" y="5781675"/>
          <p14:tracePt t="24917" x="4681538" y="5786438"/>
          <p14:tracePt t="24933" x="4691063" y="5795963"/>
          <p14:tracePt t="24950" x="4691063" y="5810250"/>
          <p14:tracePt t="24966" x="4686300" y="5834063"/>
          <p14:tracePt t="24983" x="4672013" y="5862638"/>
          <p14:tracePt t="25000" x="4648200" y="5886450"/>
          <p14:tracePt t="25016" x="4600575" y="5919788"/>
          <p14:tracePt t="25033" x="4529138" y="5953125"/>
          <p14:tracePt t="25050" x="4505325" y="5962650"/>
          <p14:tracePt t="25066" x="4491038" y="5976938"/>
          <p14:tracePt t="25083" x="4486275" y="5976938"/>
          <p14:tracePt t="25100" x="4476750" y="5976938"/>
          <p14:tracePt t="25116" x="4467225" y="5976938"/>
          <p14:tracePt t="25150" x="4462463" y="5976938"/>
          <p14:tracePt t="25166" x="4457700" y="5976938"/>
          <p14:tracePt t="25183" x="4452938" y="5976938"/>
          <p14:tracePt t="25200" x="4448175" y="5976938"/>
          <p14:tracePt t="25216" x="4414838" y="5995988"/>
          <p14:tracePt t="25233" x="4376738" y="6010275"/>
          <p14:tracePt t="25249" x="4324350" y="6029325"/>
          <p14:tracePt t="25266" x="4252913" y="6053138"/>
          <p14:tracePt t="25283" x="4171950" y="6072188"/>
          <p14:tracePt t="25299" x="4143375" y="6076950"/>
          <p14:tracePt t="25316" x="4129088" y="6076950"/>
          <p14:tracePt t="25333" x="4110038" y="6076950"/>
          <p14:tracePt t="25349" x="4100513" y="6076950"/>
          <p14:tracePt t="25366" x="4095750" y="6076950"/>
          <p14:tracePt t="25383" x="4086225" y="6076950"/>
          <p14:tracePt t="25708" x="4071938" y="6081713"/>
          <p14:tracePt t="25717" x="4048125" y="6091238"/>
          <p14:tracePt t="25723" x="4019550" y="6105525"/>
          <p14:tracePt t="25733" x="3981450" y="6119813"/>
          <p14:tracePt t="25750" x="3895725" y="6143625"/>
          <p14:tracePt t="25766" x="3781425" y="6167438"/>
          <p14:tracePt t="25799" x="3543300" y="6181725"/>
          <p14:tracePt t="25833" x="3381375" y="6181725"/>
          <p14:tracePt t="25849" x="3338513" y="6181725"/>
          <p14:tracePt t="25866" x="3314700" y="6181725"/>
          <p14:tracePt t="25883" x="3300413" y="6181725"/>
          <p14:tracePt t="25900" x="3290888" y="6181725"/>
          <p14:tracePt t="25916" x="3286125" y="6181725"/>
          <p14:tracePt t="25933" x="3281363" y="6181725"/>
          <p14:tracePt t="26509" x="3305175" y="6138863"/>
          <p14:tracePt t="26516" x="3348038" y="6067425"/>
          <p14:tracePt t="26524" x="3395663" y="5995988"/>
          <p14:tracePt t="26533" x="3429000" y="5938838"/>
          <p14:tracePt t="26550" x="3476625" y="5848350"/>
          <p14:tracePt t="26566" x="3519488" y="5781675"/>
          <p14:tracePt t="26599" x="3571875" y="5595938"/>
          <p14:tracePt t="26633" x="3581400" y="5424488"/>
          <p14:tracePt t="26649" x="3567113" y="5295900"/>
          <p14:tracePt t="26668" x="3567113" y="5186363"/>
          <p14:tracePt t="26683" x="3552825" y="5081588"/>
          <p14:tracePt t="26700" x="3548063" y="4995863"/>
          <p14:tracePt t="26716" x="3543300" y="4967288"/>
          <p14:tracePt t="26733" x="3543300" y="4953000"/>
          <p14:tracePt t="26749" x="3543300" y="4938713"/>
          <p14:tracePt t="26766" x="3543300" y="4929188"/>
          <p14:tracePt t="26783" x="3543300" y="4924425"/>
          <p14:tracePt t="26799" x="3543300" y="4914900"/>
          <p14:tracePt t="26816" x="3543300" y="4910138"/>
          <p14:tracePt t="26833" x="3543300" y="4905375"/>
          <p14:tracePt t="26891" x="3543300" y="4900613"/>
          <p14:tracePt t="26898" x="3543300" y="4895850"/>
          <p14:tracePt t="26920" x="3538538" y="4895850"/>
          <p14:tracePt t="26935" x="3533775" y="4895850"/>
          <p14:tracePt t="26942" x="3533775" y="4891088"/>
          <p14:tracePt t="26950" x="3519488" y="4886325"/>
          <p14:tracePt t="26966" x="3514725" y="4886325"/>
          <p14:tracePt t="26983" x="3509963" y="4886325"/>
          <p14:tracePt t="26999" x="3500438" y="4886325"/>
          <p14:tracePt t="27016" x="3471863" y="4910138"/>
          <p14:tracePt t="27033" x="3438525" y="4995863"/>
          <p14:tracePt t="27050" x="3405188" y="5081588"/>
          <p14:tracePt t="27066" x="3386138" y="5143500"/>
          <p14:tracePt t="27083" x="3376613" y="5214938"/>
          <p14:tracePt t="27099" x="3376613" y="5262563"/>
          <p14:tracePt t="27116" x="3381375" y="5343525"/>
          <p14:tracePt t="27133" x="3409950" y="5486400"/>
          <p14:tracePt t="27149" x="3433763" y="5562600"/>
          <p14:tracePt t="27166" x="3462338" y="5624513"/>
          <p14:tracePt t="27183" x="3481388" y="5676900"/>
          <p14:tracePt t="27199" x="3519488" y="5791200"/>
          <p14:tracePt t="27216" x="3552825" y="5876925"/>
          <p14:tracePt t="27233" x="3567113" y="5948363"/>
          <p14:tracePt t="27249" x="3586163" y="5995988"/>
          <p14:tracePt t="27266" x="3609975" y="6034088"/>
          <p14:tracePt t="27283" x="3629025" y="6057900"/>
          <p14:tracePt t="27299" x="3638550" y="6067425"/>
          <p14:tracePt t="27316" x="3671888" y="6091238"/>
          <p14:tracePt t="27333" x="3714750" y="6100763"/>
          <p14:tracePt t="27349" x="3776663" y="6115050"/>
          <p14:tracePt t="27366" x="3833813" y="6124575"/>
          <p14:tracePt t="27383" x="3919538" y="6129338"/>
          <p14:tracePt t="27399" x="3971925" y="6129338"/>
          <p14:tracePt t="27416" x="4019550" y="6129338"/>
          <p14:tracePt t="27433" x="4071938" y="6110288"/>
          <p14:tracePt t="27449" x="4138613" y="6076950"/>
          <p14:tracePt t="27466" x="4176713" y="6043613"/>
          <p14:tracePt t="27483" x="4214813" y="5995988"/>
          <p14:tracePt t="27499" x="4267200" y="5929313"/>
          <p14:tracePt t="27516" x="4324350" y="5815013"/>
          <p14:tracePt t="27533" x="4352925" y="5719763"/>
          <p14:tracePt t="27549" x="4391025" y="5557838"/>
          <p14:tracePt t="27566" x="4405313" y="5357813"/>
          <p14:tracePt t="27583" x="4395788" y="5238750"/>
          <p14:tracePt t="27599" x="4376738" y="5138738"/>
          <p14:tracePt t="27616" x="4362450" y="5053013"/>
          <p14:tracePt t="27633" x="4319588" y="4972050"/>
          <p14:tracePt t="27649" x="4281488" y="4929188"/>
          <p14:tracePt t="27666" x="4224338" y="4891088"/>
          <p14:tracePt t="27683" x="4148138" y="4843463"/>
          <p14:tracePt t="27699" x="4014788" y="4795838"/>
          <p14:tracePt t="27716" x="3890963" y="4776788"/>
          <p14:tracePt t="27733" x="3795713" y="4762500"/>
          <p14:tracePt t="27750" x="3681413" y="4762500"/>
          <p14:tracePt t="27766" x="3619500" y="4762500"/>
          <p14:tracePt t="27783" x="3571875" y="4767263"/>
          <p14:tracePt t="27799" x="3529013" y="4772025"/>
          <p14:tracePt t="27816" x="3462338" y="4810125"/>
          <p14:tracePt t="27833" x="3414713" y="4857750"/>
          <p14:tracePt t="27849" x="3357563" y="4948238"/>
          <p14:tracePt t="27866" x="3319463" y="5024438"/>
          <p14:tracePt t="27883" x="3286125" y="5114925"/>
          <p14:tracePt t="27899" x="3267075" y="5229225"/>
          <p14:tracePt t="27916" x="3271838" y="5367338"/>
          <p14:tracePt t="27933" x="3286125" y="5448300"/>
          <p14:tracePt t="27949" x="3319463" y="5529263"/>
          <p14:tracePt t="27966" x="3352800" y="5576888"/>
          <p14:tracePt t="27983" x="3381375" y="5610225"/>
          <p14:tracePt t="27999" x="3448050" y="5667375"/>
          <p14:tracePt t="28016" x="3519488" y="5715000"/>
          <p14:tracePt t="28033" x="3595688" y="5767388"/>
          <p14:tracePt t="28049" x="3676650" y="5815013"/>
          <p14:tracePt t="28066" x="3790950" y="5867400"/>
          <p14:tracePt t="28083" x="3833813" y="5895975"/>
          <p14:tracePt t="28100" x="3881438" y="5910263"/>
          <p14:tracePt t="28116" x="3914775" y="5919788"/>
          <p14:tracePt t="28133" x="3971925" y="5934075"/>
          <p14:tracePt t="28149" x="4014788" y="5934075"/>
          <p14:tracePt t="28166" x="4048125" y="5934075"/>
          <p14:tracePt t="28183" x="4124325" y="5924550"/>
          <p14:tracePt t="28199" x="4171950" y="5905500"/>
          <p14:tracePt t="28216" x="4214813" y="5886450"/>
          <p14:tracePt t="28233" x="4243388" y="5867400"/>
          <p14:tracePt t="28249" x="4281488" y="5843588"/>
          <p14:tracePt t="28266" x="4300538" y="5829300"/>
          <p14:tracePt t="28283" x="4319588" y="5819775"/>
          <p14:tracePt t="28299" x="4329113" y="5810250"/>
          <p14:tracePt t="28316" x="4343400" y="5791200"/>
          <p14:tracePt t="28333" x="4348163" y="5776913"/>
          <p14:tracePt t="28349" x="4352925" y="5734050"/>
          <p14:tracePt t="28366" x="4343400" y="5643563"/>
          <p14:tracePt t="28384" x="4262438" y="5400675"/>
          <p14:tracePt t="28399" x="4191000" y="5267325"/>
          <p14:tracePt t="28416" x="4114800" y="5148263"/>
          <p14:tracePt t="28433" x="4019550" y="5038725"/>
          <p14:tracePt t="28449" x="3976688" y="5010150"/>
          <p14:tracePt t="28466" x="3938588" y="5000625"/>
          <p14:tracePt t="28483" x="3895725" y="5000625"/>
          <p14:tracePt t="28499" x="3838575" y="5024438"/>
          <p14:tracePt t="28516" x="3810000" y="5043488"/>
          <p14:tracePt t="28533" x="3790950" y="5053013"/>
          <p14:tracePt t="28550" x="3781425" y="5062538"/>
          <p14:tracePt t="28566" x="3771900" y="5072063"/>
          <p14:tracePt t="28583" x="3762375" y="5072063"/>
          <p14:tracePt t="28844" x="3714750" y="5024438"/>
          <p14:tracePt t="28852" x="3652838" y="4953000"/>
          <p14:tracePt t="28859" x="3586163" y="4886325"/>
          <p14:tracePt t="28867" x="3524250" y="4814888"/>
          <p14:tracePt t="28883" x="3362325" y="4600575"/>
          <p14:tracePt t="28899" x="3205163" y="4410075"/>
          <p14:tracePt t="28916" x="3090863" y="4305300"/>
          <p14:tracePt t="28933" x="2943225" y="4162425"/>
          <p14:tracePt t="28949" x="2843213" y="4057650"/>
          <p14:tracePt t="28966" x="2757488" y="3967163"/>
          <p14:tracePt t="28983" x="2686050" y="3886200"/>
          <p14:tracePt t="28999" x="2605088" y="3814763"/>
          <p14:tracePt t="29016" x="2571750" y="3776663"/>
          <p14:tracePt t="29033" x="2543175" y="3733800"/>
          <p14:tracePt t="29050" x="2509838" y="3652838"/>
          <p14:tracePt t="29066" x="2495550" y="3605213"/>
          <p14:tracePt t="29083" x="2490788" y="3552825"/>
          <p14:tracePt t="29099" x="2490788" y="3509963"/>
          <p14:tracePt t="29116" x="2495550" y="3457575"/>
          <p14:tracePt t="29133" x="2500313" y="3424238"/>
          <p14:tracePt t="29149" x="2519363" y="3405188"/>
          <p14:tracePt t="29166" x="2533650" y="3390900"/>
          <p14:tracePt t="29183" x="2576513" y="3371850"/>
          <p14:tracePt t="29199" x="2614613" y="3357563"/>
          <p14:tracePt t="29216" x="2633663" y="3357563"/>
          <p14:tracePt t="29233" x="2657475" y="3357563"/>
          <p14:tracePt t="29249" x="2667000" y="3357563"/>
          <p14:tracePt t="29266" x="2676525" y="3357563"/>
          <p14:tracePt t="29300" x="2662238" y="3362325"/>
          <p14:tracePt t="29316" x="2619375" y="3395663"/>
          <p14:tracePt t="29332" x="2519363" y="3452813"/>
          <p14:tracePt t="29349" x="2409825" y="3505200"/>
          <p14:tracePt t="29366" x="2252663" y="3571875"/>
          <p14:tracePt t="29383" x="2171700" y="3586163"/>
          <p14:tracePt t="29399" x="2109788" y="3586163"/>
          <p14:tracePt t="29416" x="2066925" y="3567113"/>
          <p14:tracePt t="29432" x="2014538" y="3500438"/>
          <p14:tracePt t="29449" x="1976438" y="3433763"/>
          <p14:tracePt t="29466" x="1943100" y="3305175"/>
          <p14:tracePt t="29483" x="1909763" y="3109913"/>
          <p14:tracePt t="29499" x="1909763" y="3028950"/>
          <p14:tracePt t="29516" x="1919288" y="2957513"/>
          <p14:tracePt t="29533" x="1938338" y="2905125"/>
          <p14:tracePt t="29549" x="1976438" y="2857500"/>
          <p14:tracePt t="29566" x="2028825" y="2828925"/>
          <p14:tracePt t="29582" x="2109788" y="2828925"/>
          <p14:tracePt t="29599" x="2185988" y="2852738"/>
          <p14:tracePt t="29616" x="2286000" y="2895600"/>
          <p14:tracePt t="29632" x="2333625" y="2938463"/>
          <p14:tracePt t="29649" x="2366963" y="2967038"/>
          <p14:tracePt t="29666" x="2390775" y="3000375"/>
          <p14:tracePt t="29683" x="2400300" y="3019425"/>
          <p14:tracePt t="29699" x="2405063" y="3043238"/>
          <p14:tracePt t="29716" x="2405063" y="3086100"/>
          <p14:tracePt t="29733" x="2381250" y="3138488"/>
          <p14:tracePt t="29749" x="2362200" y="3162300"/>
          <p14:tracePt t="29766" x="2347913" y="3181350"/>
          <p14:tracePt t="29782" x="2343150" y="3190875"/>
          <p14:tracePt t="29799" x="2333625" y="3200400"/>
          <p14:tracePt t="29816" x="2328863" y="3205163"/>
          <p14:tracePt t="29872" x="2328863" y="3209925"/>
          <p14:tracePt t="29880" x="2333625" y="3214688"/>
          <p14:tracePt t="29887" x="2357438" y="3219450"/>
          <p14:tracePt t="29899" x="2405063" y="3238500"/>
          <p14:tracePt t="29916" x="2624138" y="3305175"/>
          <p14:tracePt t="29932" x="2843213" y="3381375"/>
          <p14:tracePt t="29949" x="3071813" y="3452813"/>
          <p14:tracePt t="29966" x="3224213" y="3505200"/>
          <p14:tracePt t="29983" x="3371850" y="3571875"/>
          <p14:tracePt t="29999" x="3433763" y="3600450"/>
          <p14:tracePt t="30016" x="3481388" y="3619500"/>
          <p14:tracePt t="30032" x="3519488" y="3638550"/>
          <p14:tracePt t="30049" x="3552825" y="3662363"/>
          <p14:tracePt t="30066" x="3567113" y="3667125"/>
          <p14:tracePt t="30082" x="3586163" y="3676650"/>
          <p14:tracePt t="30099" x="3595688" y="3681413"/>
          <p14:tracePt t="30116" x="3605213" y="3681413"/>
          <p14:tracePt t="30132" x="3609975" y="3681413"/>
          <p14:tracePt t="30149" x="3614738" y="3681413"/>
          <p14:tracePt t="30166" x="3619500" y="3681413"/>
          <p14:tracePt t="30254" x="3600450" y="3681413"/>
          <p14:tracePt t="30262" x="3567113" y="3681413"/>
          <p14:tracePt t="30269" x="3509963" y="3662363"/>
          <p14:tracePt t="30282" x="3438525" y="3648075"/>
          <p14:tracePt t="30299" x="3167063" y="3552825"/>
          <p14:tracePt t="30316" x="2986088" y="3509963"/>
          <p14:tracePt t="30332" x="2867025" y="3486150"/>
          <p14:tracePt t="30349" x="2776538" y="3462338"/>
          <p14:tracePt t="30366" x="2747963" y="3457575"/>
          <p14:tracePt t="30382" x="2738438" y="3457575"/>
          <p14:tracePt t="30399" x="2733675" y="3452813"/>
          <p14:tracePt t="30416" x="2724150" y="3452813"/>
          <p14:tracePt t="30432" x="2719388" y="3452813"/>
          <p14:tracePt t="30467" x="2714625" y="3452813"/>
          <p14:tracePt t="30482" x="2709863" y="3452813"/>
          <p14:tracePt t="30499" x="2705100" y="3448050"/>
          <p14:tracePt t="30516" x="2700338" y="3443288"/>
          <p14:tracePt t="30532" x="2686050" y="3438525"/>
          <p14:tracePt t="30549" x="2605088" y="3419475"/>
          <p14:tracePt t="30566" x="2543175" y="3405188"/>
          <p14:tracePt t="30582" x="2471738" y="3390900"/>
          <p14:tracePt t="30599" x="2390775" y="3390900"/>
          <p14:tracePt t="30616" x="2328863" y="3390900"/>
          <p14:tracePt t="30632" x="2271713" y="3390900"/>
          <p14:tracePt t="30649" x="2224088" y="3390900"/>
          <p14:tracePt t="30666" x="2152650" y="3376613"/>
          <p14:tracePt t="30682" x="2124075" y="3371850"/>
          <p14:tracePt t="30699" x="2105025" y="3367088"/>
          <p14:tracePt t="30716" x="2085975" y="3348038"/>
          <p14:tracePt t="30732" x="2066925" y="3324225"/>
          <p14:tracePt t="30749" x="2047875" y="3286125"/>
          <p14:tracePt t="30766" x="2038350" y="3219450"/>
          <p14:tracePt t="30783" x="2043113" y="3109913"/>
          <p14:tracePt t="30799" x="2062163" y="3067050"/>
          <p14:tracePt t="30816" x="2090738" y="3038475"/>
          <p14:tracePt t="30833" x="2166938" y="3000375"/>
          <p14:tracePt t="30849" x="2305050" y="3000375"/>
          <p14:tracePt t="30866" x="2400300" y="3043238"/>
          <p14:tracePt t="30882" x="2490788" y="3109913"/>
          <p14:tracePt t="30899" x="2552700" y="3167063"/>
          <p14:tracePt t="30916" x="2605088" y="3219450"/>
          <p14:tracePt t="30932" x="2628900" y="3243263"/>
          <p14:tracePt t="30949" x="2638425" y="3252788"/>
          <p14:tracePt t="30966" x="2643188" y="3262313"/>
          <p14:tracePt t="30982" x="2647950" y="3276600"/>
          <p14:tracePt t="30999" x="2633663" y="3305175"/>
          <p14:tracePt t="31016" x="2605088" y="3338513"/>
          <p14:tracePt t="31033" x="2500313" y="3419475"/>
          <p14:tracePt t="31049" x="2390775" y="3471863"/>
          <p14:tracePt t="31066" x="2295525" y="3509963"/>
          <p14:tracePt t="31082" x="2219325" y="3529013"/>
          <p14:tracePt t="31099" x="2157413" y="3533775"/>
          <p14:tracePt t="31116" x="2138363" y="3524250"/>
          <p14:tracePt t="31132" x="2128838" y="3509963"/>
          <p14:tracePt t="31149" x="2114550" y="3490913"/>
          <p14:tracePt t="31166" x="2105025" y="3462338"/>
          <p14:tracePt t="31182" x="2095500" y="3457575"/>
          <p14:tracePt t="31199" x="2095500" y="3452813"/>
          <p14:tracePt t="31216" x="2095500" y="3443288"/>
          <p14:tracePt t="31232" x="2095500" y="3433763"/>
          <p14:tracePt t="31249" x="2100263" y="3429000"/>
          <p14:tracePt t="31266" x="2109788" y="3424238"/>
          <p14:tracePt t="31283" x="2138363" y="3414713"/>
          <p14:tracePt t="31300" x="2171700" y="3414713"/>
          <p14:tracePt t="31316" x="2224088" y="3424238"/>
          <p14:tracePt t="31332" x="2309813" y="3471863"/>
          <p14:tracePt t="31349" x="2524125" y="3576638"/>
          <p14:tracePt t="31366" x="2686050" y="3629025"/>
          <p14:tracePt t="31382" x="2809875" y="3667125"/>
          <p14:tracePt t="31399" x="2947988" y="3681413"/>
          <p14:tracePt t="31416" x="3128963" y="3705225"/>
          <p14:tracePt t="31432" x="3224213" y="3714750"/>
          <p14:tracePt t="31449" x="3314700" y="3724275"/>
          <p14:tracePt t="31466" x="3419475" y="3724275"/>
          <p14:tracePt t="31482" x="3495675" y="3724275"/>
          <p14:tracePt t="31499" x="3567113" y="3724275"/>
          <p14:tracePt t="31516" x="3624263" y="3724275"/>
          <p14:tracePt t="31532" x="3709988" y="3724275"/>
          <p14:tracePt t="31549" x="3743325" y="3724275"/>
          <p14:tracePt t="31566" x="3781425" y="3724275"/>
          <p14:tracePt t="31582" x="3824288" y="3724275"/>
          <p14:tracePt t="31599" x="3890963" y="3719513"/>
          <p14:tracePt t="31616" x="3929063" y="3714750"/>
          <p14:tracePt t="31632" x="3971925" y="3700463"/>
          <p14:tracePt t="31649" x="4005263" y="3695700"/>
          <p14:tracePt t="31666" x="4048125" y="3671888"/>
          <p14:tracePt t="31682" x="4067175" y="3633788"/>
          <p14:tracePt t="31699" x="4071938" y="3605213"/>
          <p14:tracePt t="31716" x="4071938" y="3567113"/>
          <p14:tracePt t="31732" x="4057650" y="3543300"/>
          <p14:tracePt t="31749" x="4043363" y="3519488"/>
          <p14:tracePt t="31766" x="4005263" y="3495675"/>
          <p14:tracePt t="31782" x="3933825" y="3471863"/>
          <p14:tracePt t="31799" x="3890963" y="3471863"/>
          <p14:tracePt t="31816" x="3829050" y="3476625"/>
          <p14:tracePt t="31833" x="3776663" y="3500438"/>
          <p14:tracePt t="31849" x="3729038" y="3543300"/>
          <p14:tracePt t="31866" x="3709988" y="3581400"/>
          <p14:tracePt t="31882" x="3690938" y="3633788"/>
          <p14:tracePt t="31899" x="3681413" y="3686175"/>
          <p14:tracePt t="31916" x="3690938" y="3714750"/>
          <p14:tracePt t="31932" x="3700463" y="3743325"/>
          <p14:tracePt t="31949" x="3724275" y="3767138"/>
          <p14:tracePt t="31966" x="3776663" y="3805238"/>
          <p14:tracePt t="31982" x="3838575" y="3824288"/>
          <p14:tracePt t="31999" x="3900488" y="3838575"/>
          <p14:tracePt t="32016" x="3971925" y="3848100"/>
          <p14:tracePt t="32017" x="3995738" y="3848100"/>
          <p14:tracePt t="32032" x="4067175" y="3829050"/>
          <p14:tracePt t="32049" x="4114800" y="3810000"/>
          <p14:tracePt t="32066" x="4152900" y="3771900"/>
          <p14:tracePt t="32083" x="4210050" y="3614738"/>
          <p14:tracePt t="32099" x="4219575" y="3543300"/>
          <p14:tracePt t="32116" x="4210050" y="3476625"/>
          <p14:tracePt t="32132" x="4171950" y="3409950"/>
          <p14:tracePt t="32149" x="4090988" y="3328988"/>
          <p14:tracePt t="32166" x="4024313" y="3290888"/>
          <p14:tracePt t="32182" x="3971925" y="3286125"/>
          <p14:tracePt t="32199" x="3924300" y="3286125"/>
          <p14:tracePt t="32216" x="3881438" y="3305175"/>
          <p14:tracePt t="32232" x="3867150" y="3305175"/>
          <p14:tracePt t="32249" x="3862388" y="3305175"/>
          <p14:tracePt t="32266" x="3857625" y="3305175"/>
          <p14:tracePt t="32282" x="3852863" y="3305175"/>
          <p14:tracePt t="32355" x="3848100" y="3305175"/>
          <p14:tracePt t="33060" x="3824288" y="3328988"/>
          <p14:tracePt t="33068" x="3771900" y="3362325"/>
          <p14:tracePt t="33075" x="3733800" y="3395663"/>
          <p14:tracePt t="33083" x="3695700" y="3424238"/>
          <p14:tracePt t="33099" x="3638550" y="3467100"/>
          <p14:tracePt t="33116" x="3595688" y="3500438"/>
          <p14:tracePt t="33149" x="3538538" y="3543300"/>
          <p14:tracePt t="33182" x="3514725" y="3552825"/>
          <p14:tracePt t="33199" x="3505200" y="3552825"/>
          <p14:tracePt t="33232" x="3495675" y="3552825"/>
          <p14:tracePt t="33249" x="3490913" y="3552825"/>
          <p14:tracePt t="33266" x="3452813" y="3552825"/>
          <p14:tracePt t="33282" x="3414713" y="3548063"/>
          <p14:tracePt t="33300" x="3381375" y="3548063"/>
          <p14:tracePt t="33316" x="3343275" y="3548063"/>
          <p14:tracePt t="33332" x="3281363" y="3552825"/>
          <p14:tracePt t="33349" x="3243263" y="3581400"/>
          <p14:tracePt t="33365" x="3205163" y="3609975"/>
          <p14:tracePt t="33382" x="3157538" y="3662363"/>
          <p14:tracePt t="33399" x="3128963" y="3714750"/>
          <p14:tracePt t="33416" x="3095625" y="3810000"/>
          <p14:tracePt t="33433" x="3081338" y="3948113"/>
          <p14:tracePt t="33449" x="3081338" y="4095750"/>
          <p14:tracePt t="33466" x="3090863" y="4167188"/>
          <p14:tracePt t="33482" x="3114675" y="4252913"/>
          <p14:tracePt t="33499" x="3133725" y="4305300"/>
          <p14:tracePt t="33501" x="3148013" y="4333875"/>
          <p14:tracePt t="33516" x="3167063" y="4367213"/>
          <p14:tracePt t="33532" x="3181350" y="4400550"/>
          <p14:tracePt t="33549" x="3205163" y="4414838"/>
          <p14:tracePt t="33566" x="3243263" y="4429125"/>
          <p14:tracePt t="33582" x="3338513" y="4419600"/>
          <p14:tracePt t="33599" x="3414713" y="4381500"/>
          <p14:tracePt t="33616" x="3495675" y="4324350"/>
          <p14:tracePt t="33633" x="3581400" y="4252913"/>
          <p14:tracePt t="33649" x="3624263" y="4195763"/>
          <p14:tracePt t="33666" x="3686175" y="4062413"/>
          <p14:tracePt t="33682" x="3709988" y="3938588"/>
          <p14:tracePt t="33699" x="3714750" y="3800475"/>
          <p14:tracePt t="33716" x="3667125" y="3681413"/>
          <p14:tracePt t="33734" x="3605213" y="3562350"/>
          <p14:tracePt t="33749" x="3543300" y="3481388"/>
          <p14:tracePt t="33766" x="3462338" y="3419475"/>
          <p14:tracePt t="33782" x="3419475" y="3400425"/>
          <p14:tracePt t="33799" x="3367088" y="3390900"/>
          <p14:tracePt t="33816" x="3276600" y="3429000"/>
          <p14:tracePt t="33832" x="3219450" y="3490913"/>
          <p14:tracePt t="33849" x="3167063" y="3538538"/>
          <p14:tracePt t="33866" x="3128963" y="3576638"/>
          <p14:tracePt t="33882" x="3086100" y="3629025"/>
          <p14:tracePt t="33899" x="3076575" y="3643313"/>
          <p14:tracePt t="33916" x="3071813" y="3652838"/>
          <p14:tracePt t="33932" x="3067050" y="3657600"/>
          <p14:tracePt t="33949" x="3062288" y="3667125"/>
          <p14:tracePt t="34448" x="3157538" y="3867150"/>
          <p14:tracePt t="34455" x="3267075" y="4086225"/>
          <p14:tracePt t="34466" x="3362325" y="4243388"/>
          <p14:tracePt t="34499" x="3819525" y="5067300"/>
          <p14:tracePt t="34533" x="3924300" y="5262563"/>
          <p14:tracePt t="34549" x="3952875" y="5319713"/>
          <p14:tracePt t="34566" x="3967163" y="5357813"/>
          <p14:tracePt t="34582" x="3976688" y="5376863"/>
          <p14:tracePt t="34599" x="3976688" y="5386388"/>
          <p14:tracePt t="34616" x="3976688" y="5391150"/>
          <p14:tracePt t="34632" x="3976688" y="5400675"/>
          <p14:tracePt t="34649" x="3976688" y="5405438"/>
          <p14:tracePt t="34683" x="3976688" y="5410200"/>
          <p14:tracePt t="34699" x="3976688" y="5424488"/>
          <p14:tracePt t="34716" x="3967163" y="5434013"/>
          <p14:tracePt t="34733" x="3948113" y="5448300"/>
          <p14:tracePt t="34749" x="3876675" y="5481638"/>
          <p14:tracePt t="34766" x="3819525" y="5481638"/>
          <p14:tracePt t="34782" x="3748088" y="5472113"/>
          <p14:tracePt t="34799" x="3709988" y="5448300"/>
          <p14:tracePt t="34815" x="3643313" y="5376863"/>
          <p14:tracePt t="34832" x="3600450" y="5338763"/>
          <p14:tracePt t="34849" x="3567113" y="5305425"/>
          <p14:tracePt t="34866" x="3548063" y="5276850"/>
          <p14:tracePt t="34882" x="3543300" y="5267325"/>
          <p14:tracePt t="34899" x="3533775" y="5262563"/>
          <p14:tracePt t="34916" x="3533775" y="5257800"/>
          <p14:tracePt t="34932" x="3533775" y="5248275"/>
          <p14:tracePt t="34949" x="3533775" y="5243513"/>
          <p14:tracePt t="34966" x="3557588" y="5229225"/>
          <p14:tracePt t="34982" x="3648075" y="5210175"/>
          <p14:tracePt t="34999" x="3886200" y="5186363"/>
          <p14:tracePt t="35015" x="4019550" y="5176838"/>
          <p14:tracePt t="35032" x="4129088" y="5176838"/>
          <p14:tracePt t="35049" x="4210050" y="5176838"/>
          <p14:tracePt t="35066" x="4281488" y="5176838"/>
          <p14:tracePt t="35082" x="4295775" y="5176838"/>
          <p14:tracePt t="35099" x="4310063" y="5176838"/>
          <p14:tracePt t="35116" x="4319588" y="5176838"/>
          <p14:tracePt t="35149" x="4310063" y="5181600"/>
          <p14:tracePt t="35165" x="4267200" y="5195888"/>
          <p14:tracePt t="35182" x="4124325" y="5229225"/>
          <p14:tracePt t="35199" x="3986213" y="5262563"/>
          <p14:tracePt t="35215" x="3867150" y="5314950"/>
          <p14:tracePt t="35232" x="3776663" y="5362575"/>
          <p14:tracePt t="35249" x="3729038" y="5395913"/>
          <p14:tracePt t="35265" x="3714750" y="5410200"/>
          <p14:tracePt t="35282" x="3709988" y="5419725"/>
          <p14:tracePt t="35299" x="3705225" y="5429250"/>
          <p14:tracePt t="35316" x="3729038" y="5443538"/>
          <p14:tracePt t="35332" x="3848100" y="5486400"/>
          <p14:tracePt t="35349" x="4000500" y="5519738"/>
          <p14:tracePt t="35366" x="4214813" y="5557838"/>
          <p14:tracePt t="35382" x="4348163" y="5562600"/>
          <p14:tracePt t="35399" x="4429125" y="5562600"/>
          <p14:tracePt t="35415" x="4476750" y="5562600"/>
          <p14:tracePt t="35432" x="4519613" y="5562600"/>
          <p14:tracePt t="35449" x="4533900" y="5562600"/>
          <p14:tracePt t="35465" x="4538663" y="5562600"/>
          <p14:tracePt t="35482" x="4543425" y="5562600"/>
          <p14:tracePt t="35499" x="4543425" y="5572125"/>
          <p14:tracePt t="35515" x="4533900" y="5586413"/>
          <p14:tracePt t="35532" x="4486275" y="5614988"/>
          <p14:tracePt t="35549" x="4338638" y="5781675"/>
          <p14:tracePt t="35566" x="4252913" y="5905500"/>
          <p14:tracePt t="35582" x="4214813" y="5972175"/>
          <p14:tracePt t="35599" x="4200525" y="6000750"/>
          <p14:tracePt t="35615" x="4200525" y="6019800"/>
          <p14:tracePt t="35632" x="4219575" y="6038850"/>
          <p14:tracePt t="35649" x="4300538" y="6067425"/>
          <p14:tracePt t="35666" x="4381500" y="6072188"/>
          <p14:tracePt t="35682" x="4529138" y="6072188"/>
          <p14:tracePt t="35699" x="4600575" y="6062663"/>
          <p14:tracePt t="35716" x="4657725" y="6053138"/>
          <p14:tracePt t="35732" x="4686300" y="6043613"/>
          <p14:tracePt t="35749" x="4700588" y="6043613"/>
          <p14:tracePt t="35765" x="4710113" y="6043613"/>
          <p14:tracePt t="35782" x="4714875" y="6043613"/>
          <p14:tracePt t="37187" x="4633913" y="5976938"/>
          <p14:tracePt t="37194" x="4467225" y="5834063"/>
          <p14:tracePt t="37202" x="4271963" y="5653088"/>
          <p14:tracePt t="37216" x="4076700" y="5457825"/>
          <p14:tracePt t="37232" x="3452813" y="4891088"/>
          <p14:tracePt t="37249" x="3114675" y="4524375"/>
          <p14:tracePt t="37283" x="2538413" y="3924300"/>
          <p14:tracePt t="37316" x="2409825" y="3776663"/>
          <p14:tracePt t="37332" x="2390775" y="3752850"/>
          <p14:tracePt t="37350" x="2376488" y="3729038"/>
          <p14:tracePt t="37366" x="2371725" y="3724275"/>
          <p14:tracePt t="37382" x="2366963" y="3719513"/>
          <p14:tracePt t="37399" x="2366963" y="3709988"/>
          <p14:tracePt t="37415" x="2366963" y="3705225"/>
          <p14:tracePt t="37452" x="2366963" y="3700463"/>
          <p14:tracePt t="37481" x="2366963" y="3695700"/>
          <p14:tracePt t="37489" x="2366963" y="3690938"/>
          <p14:tracePt t="37503" x="2362200" y="3686175"/>
          <p14:tracePt t="37516" x="2357438" y="3681413"/>
          <p14:tracePt t="37533" x="2352675" y="3586163"/>
          <p14:tracePt t="37549" x="2352675" y="3481388"/>
          <p14:tracePt t="37565" x="2352675" y="3414713"/>
          <p14:tracePt t="37582" x="2352675" y="3362325"/>
          <p14:tracePt t="37599" x="2352675" y="3319463"/>
          <p14:tracePt t="37615" x="2352675" y="3309938"/>
          <p14:tracePt t="37632" x="2352675" y="3305175"/>
          <p14:tracePt t="37649" x="2352675" y="3295650"/>
          <p14:tracePt t="37665" x="2362200" y="3290888"/>
          <p14:tracePt t="37922" x="2386013" y="3290888"/>
          <p14:tracePt t="37929" x="2419350" y="3290888"/>
          <p14:tracePt t="37939" x="2433638" y="3290888"/>
          <p14:tracePt t="37951" x="2462213" y="3290888"/>
          <p14:tracePt t="37965" x="2490788" y="3290888"/>
          <p14:tracePt t="37982" x="2500313" y="3290888"/>
          <p14:tracePt t="37999" x="2505075" y="3290888"/>
          <p14:tracePt t="38015" x="2509838" y="3290888"/>
          <p14:tracePt t="38017" x="2514600" y="3290888"/>
          <p14:tracePt t="38105" x="2514600" y="3286125"/>
          <p14:tracePt t="38112" x="2505075" y="3281363"/>
          <p14:tracePt t="38120" x="2495550" y="3267075"/>
          <p14:tracePt t="38132" x="2466975" y="3248025"/>
          <p14:tracePt t="38149" x="2390775" y="3186113"/>
          <p14:tracePt t="38165" x="2343150" y="3143250"/>
          <p14:tracePt t="38182" x="2309813" y="3124200"/>
          <p14:tracePt t="38199" x="2286000" y="3109913"/>
          <p14:tracePt t="38215" x="2252663" y="3095625"/>
          <p14:tracePt t="38232" x="2233613" y="3086100"/>
          <p14:tracePt t="38248" x="2200275" y="3081338"/>
          <p14:tracePt t="38265" x="2166938" y="3071813"/>
          <p14:tracePt t="38282" x="2119313" y="3076575"/>
          <p14:tracePt t="38299" x="2081213" y="3086100"/>
          <p14:tracePt t="38315" x="2057400" y="3105150"/>
          <p14:tracePt t="38332" x="2024063" y="3128963"/>
          <p14:tracePt t="38349" x="2014538" y="3138488"/>
          <p14:tracePt t="38365" x="2009775" y="3143250"/>
          <p14:tracePt t="38382" x="2005013" y="3148013"/>
          <p14:tracePt t="38399" x="1995488" y="3181350"/>
          <p14:tracePt t="38415" x="1995488" y="3224213"/>
          <p14:tracePt t="38432" x="2005013" y="3267075"/>
          <p14:tracePt t="38448" x="2019300" y="3295650"/>
          <p14:tracePt t="38465" x="2052638" y="3338513"/>
          <p14:tracePt t="38482" x="2076450" y="3362325"/>
          <p14:tracePt t="38499" x="2100263" y="3381375"/>
          <p14:tracePt t="38515" x="2119313" y="3395663"/>
          <p14:tracePt t="38532" x="2162175" y="3429000"/>
          <p14:tracePt t="38548" x="2209800" y="3452813"/>
          <p14:tracePt t="38565" x="2262188" y="3471863"/>
          <p14:tracePt t="38582" x="2338388" y="3486150"/>
          <p14:tracePt t="38598" x="2390775" y="3486150"/>
          <p14:tracePt t="38615" x="2438400" y="3471863"/>
          <p14:tracePt t="38632" x="2490788" y="3457575"/>
          <p14:tracePt t="38649" x="2538413" y="3433763"/>
          <p14:tracePt t="38665" x="2576513" y="3414713"/>
          <p14:tracePt t="38682" x="2609850" y="3390900"/>
          <p14:tracePt t="38698" x="2643188" y="3367088"/>
          <p14:tracePt t="38715" x="2695575" y="3300413"/>
          <p14:tracePt t="38732" x="2733675" y="3243263"/>
          <p14:tracePt t="38748" x="2747963" y="3190875"/>
          <p14:tracePt t="38765" x="2743200" y="3119438"/>
          <p14:tracePt t="38782" x="2724150" y="3090863"/>
          <p14:tracePt t="38798" x="2695575" y="3062288"/>
          <p14:tracePt t="38815" x="2647950" y="3033713"/>
          <p14:tracePt t="38832" x="2547938" y="3000375"/>
          <p14:tracePt t="38849" x="2476500" y="2986088"/>
          <p14:tracePt t="38865" x="2428875" y="2986088"/>
          <p14:tracePt t="38882" x="2376488" y="2986088"/>
          <p14:tracePt t="38898" x="2328863" y="3005138"/>
          <p14:tracePt t="38915" x="2290763" y="3014663"/>
          <p14:tracePt t="38932" x="2266950" y="3033713"/>
          <p14:tracePt t="38948" x="2243138" y="3052763"/>
          <p14:tracePt t="38965" x="2224088" y="3071813"/>
          <p14:tracePt t="38982" x="2209800" y="3081338"/>
          <p14:tracePt t="38998" x="2195513" y="3095625"/>
          <p14:tracePt t="39015" x="2185988" y="3105150"/>
          <p14:tracePt t="39032" x="2181225" y="3109913"/>
          <p14:tracePt t="39048" x="2176463" y="3114675"/>
          <p14:tracePt t="39065" x="2176463" y="3119438"/>
          <p14:tracePt t="39096" x="2176463" y="3124200"/>
          <p14:tracePt t="39111" x="2176463" y="3128963"/>
          <p14:tracePt t="39118" x="2171700" y="3133725"/>
          <p14:tracePt t="39132" x="2166938" y="3152775"/>
          <p14:tracePt t="39148" x="2143125" y="3195638"/>
          <p14:tracePt t="39165" x="2128838" y="3209925"/>
          <p14:tracePt t="39182" x="2109788" y="3233738"/>
          <p14:tracePt t="39199" x="2081213" y="3267075"/>
          <p14:tracePt t="39215" x="2071688" y="3276600"/>
          <p14:tracePt t="39232" x="2062163" y="3286125"/>
          <p14:tracePt t="39248" x="2057400" y="3290888"/>
          <p14:tracePt t="39265" x="2052638" y="3295650"/>
          <p14:tracePt t="39282" x="2047875" y="3295650"/>
          <p14:tracePt t="39390" x="2047875" y="3314700"/>
          <p14:tracePt t="39398" x="2052638" y="3348038"/>
          <p14:tracePt t="39405" x="2081213" y="3419475"/>
          <p14:tracePt t="39415" x="2114550" y="3490913"/>
          <p14:tracePt t="39432" x="2214563" y="3633788"/>
          <p14:tracePt t="39449" x="2495550" y="3990975"/>
          <p14:tracePt t="39465" x="2686050" y="4171950"/>
          <p14:tracePt t="39483" x="2924175" y="4338638"/>
          <p14:tracePt t="39499" x="3124200" y="4486275"/>
          <p14:tracePt t="39500" x="3243263" y="4572000"/>
          <p14:tracePt t="39516" x="3409950" y="4700588"/>
          <p14:tracePt t="39532" x="3552825" y="4800600"/>
          <p14:tracePt t="39548" x="3676650" y="4905375"/>
          <p14:tracePt t="39565" x="3781425" y="5000625"/>
          <p14:tracePt t="39582" x="3871913" y="5091113"/>
          <p14:tracePt t="39598" x="3890963" y="5114925"/>
          <p14:tracePt t="39615" x="3900488" y="5129213"/>
          <p14:tracePt t="39632" x="3905250" y="5133975"/>
          <p14:tracePt t="39875" x="3929063" y="5133975"/>
          <p14:tracePt t="39882" x="3971925" y="5124450"/>
          <p14:tracePt t="39890" x="4010025" y="5110163"/>
          <p14:tracePt t="39898" x="4048125" y="5095875"/>
          <p14:tracePt t="39915" x="4119563" y="5081588"/>
          <p14:tracePt t="39932" x="4186238" y="5062538"/>
          <p14:tracePt t="39949" x="4238625" y="5043488"/>
          <p14:tracePt t="39965" x="4248150" y="5038725"/>
          <p14:tracePt t="39982" x="4257675" y="5033963"/>
          <p14:tracePt t="39998" x="4262438" y="5033963"/>
          <p14:tracePt t="40032" x="4243388" y="5033963"/>
          <p14:tracePt t="40048" x="4176713" y="5033963"/>
          <p14:tracePt t="40065" x="4019550" y="5033963"/>
          <p14:tracePt t="40082" x="3929063" y="5033963"/>
          <p14:tracePt t="40098" x="3890963" y="5033963"/>
          <p14:tracePt t="40115" x="3871913" y="5033963"/>
          <p14:tracePt t="40132" x="3867150" y="5033963"/>
          <p14:tracePt t="40165" x="3881438" y="5024438"/>
          <p14:tracePt t="40182" x="3957638" y="4991100"/>
          <p14:tracePt t="40198" x="4167188" y="4933950"/>
          <p14:tracePt t="40215" x="4343400" y="4914900"/>
          <p14:tracePt t="40232" x="4491038" y="4905375"/>
          <p14:tracePt t="40248" x="4581525" y="4905375"/>
          <p14:tracePt t="40265" x="4676775" y="4914900"/>
          <p14:tracePt t="40282" x="4705350" y="4914900"/>
          <p14:tracePt t="40299" x="4719638" y="4914900"/>
          <p14:tracePt t="40315" x="4729163" y="4914900"/>
          <p14:tracePt t="40332" x="4729163" y="4919663"/>
          <p14:tracePt t="40348" x="4724400" y="4924425"/>
          <p14:tracePt t="40365" x="4700588" y="4938713"/>
          <p14:tracePt t="40382" x="4557713" y="4986338"/>
          <p14:tracePt t="40398" x="4386263" y="5014913"/>
          <p14:tracePt t="40415" x="4229100" y="5038725"/>
          <p14:tracePt t="40432" x="4062413" y="5067300"/>
          <p14:tracePt t="40448" x="3857625" y="5081588"/>
          <p14:tracePt t="40465" x="3786188" y="5091113"/>
          <p14:tracePt t="40482" x="3724275" y="5105400"/>
          <p14:tracePt t="40499" x="3667125" y="5129213"/>
          <p14:tracePt t="40515" x="3648075" y="5133975"/>
          <p14:tracePt t="40532" x="3638550" y="5133975"/>
          <p14:tracePt t="40548" x="3633788" y="5133975"/>
          <p14:tracePt t="40565" x="3624263" y="5133975"/>
          <p14:tracePt t="40624" x="3629025" y="5133975"/>
          <p14:tracePt t="40631" x="3643313" y="5138738"/>
          <p14:tracePt t="40639" x="3662363" y="5138738"/>
          <p14:tracePt t="40648" x="3686175" y="5138738"/>
          <p14:tracePt t="40665" x="3757613" y="5138738"/>
          <p14:tracePt t="40682" x="3824288" y="5138738"/>
          <p14:tracePt t="40698" x="3914775" y="5119688"/>
          <p14:tracePt t="40715" x="3962400" y="5105400"/>
          <p14:tracePt t="40732" x="4024313" y="5095875"/>
          <p14:tracePt t="40748" x="4114800" y="5095875"/>
          <p14:tracePt t="40765" x="4167188" y="5100638"/>
          <p14:tracePt t="40782" x="4205288" y="5105400"/>
          <p14:tracePt t="40798" x="4224338" y="5110163"/>
          <p14:tracePt t="40815" x="4243388" y="5114925"/>
          <p14:tracePt t="40832" x="4248150" y="5119688"/>
          <p14:tracePt t="40848" x="4257675" y="5119688"/>
          <p14:tracePt t="40865" x="4262438" y="5124450"/>
          <p14:tracePt t="40882" x="4281488" y="5138738"/>
          <p14:tracePt t="40898" x="4291013" y="5153025"/>
          <p14:tracePt t="40915" x="4305300" y="5176838"/>
          <p14:tracePt t="40932" x="4329113" y="5205413"/>
          <p14:tracePt t="40948" x="4352925" y="5214938"/>
          <p14:tracePt t="40965" x="4376738" y="5233988"/>
          <p14:tracePt t="40982" x="4400550" y="5248275"/>
          <p14:tracePt t="40998" x="4438650" y="5267325"/>
          <p14:tracePt t="41015" x="4476750" y="5291138"/>
          <p14:tracePt t="41032" x="4524375" y="5319713"/>
          <p14:tracePt t="41048" x="4567238" y="5338763"/>
          <p14:tracePt t="41065" x="4614863" y="5362575"/>
          <p14:tracePt t="41082" x="4638675" y="5372100"/>
          <p14:tracePt t="41098" x="4648200" y="5376863"/>
          <p14:tracePt t="41115" x="4657725" y="5386388"/>
          <p14:tracePt t="41132" x="4667250" y="5386388"/>
          <p14:tracePt t="41148" x="4672013" y="5386388"/>
          <p14:tracePt t="41211" x="4672013" y="5391150"/>
          <p14:tracePt t="41219" x="4672013" y="5395913"/>
          <p14:tracePt t="41232" x="4672013" y="5400675"/>
          <p14:tracePt t="41248" x="4648200" y="5429250"/>
          <p14:tracePt t="41265" x="4633913" y="5453063"/>
          <p14:tracePt t="41282" x="4614863" y="5467350"/>
          <p14:tracePt t="41298" x="4605338" y="5486400"/>
          <p14:tracePt t="41315" x="4581525" y="5500688"/>
          <p14:tracePt t="41332" x="4572000" y="5505450"/>
          <p14:tracePt t="41348" x="4567238" y="5514975"/>
          <p14:tracePt t="41365" x="4562475" y="5514975"/>
          <p14:tracePt t="41382" x="4552950" y="5534025"/>
          <p14:tracePt t="41398" x="4538663" y="5557838"/>
          <p14:tracePt t="41850" x="4572000" y="5557838"/>
          <p14:tracePt t="41858" x="4610100" y="5557838"/>
          <p14:tracePt t="41865" x="4643438" y="5557838"/>
          <p14:tracePt t="41882" x="4724400" y="5557838"/>
          <p14:tracePt t="41898" x="4781550" y="5557838"/>
          <p14:tracePt t="41915" x="4833938" y="5572125"/>
          <p14:tracePt t="41932" x="4872038" y="5581650"/>
          <p14:tracePt t="41965" x="4895850" y="5581650"/>
          <p14:tracePt t="41998" x="4900613" y="5581650"/>
          <p14:tracePt t="42027" x="4895850" y="5581650"/>
          <p14:tracePt t="42034" x="4881563" y="5591175"/>
          <p14:tracePt t="42048" x="4819650" y="5595938"/>
          <p14:tracePt t="42065" x="4719638" y="5605463"/>
          <p14:tracePt t="42082" x="4572000" y="5605463"/>
          <p14:tracePt t="42098" x="4448175" y="5610225"/>
          <p14:tracePt t="42115" x="4333875" y="5629275"/>
          <p14:tracePt t="42132" x="4295775" y="5638800"/>
          <p14:tracePt t="42148" x="4267200" y="5657850"/>
          <p14:tracePt t="42165" x="4243388" y="5676900"/>
          <p14:tracePt t="42182" x="4219575" y="5695950"/>
          <p14:tracePt t="42198" x="4195763" y="5719763"/>
          <p14:tracePt t="42215" x="4171950" y="5772150"/>
          <p14:tracePt t="42232" x="4138613" y="5853113"/>
          <p14:tracePt t="42248" x="4124325" y="5891213"/>
          <p14:tracePt t="42265" x="4119563" y="5934075"/>
          <p14:tracePt t="42282" x="4114800" y="5957888"/>
          <p14:tracePt t="42298" x="4119563" y="5991225"/>
          <p14:tracePt t="42315" x="4129088" y="6000750"/>
          <p14:tracePt t="42332" x="4171950" y="6015038"/>
          <p14:tracePt t="42348" x="4267200" y="6038850"/>
          <p14:tracePt t="42365" x="4467225" y="6038850"/>
          <p14:tracePt t="42382" x="4572000" y="6015038"/>
          <p14:tracePt t="42398" x="4667250" y="5981700"/>
          <p14:tracePt t="42415" x="4767263" y="5934075"/>
          <p14:tracePt t="42432" x="4872038" y="5862638"/>
          <p14:tracePt t="42448" x="4914900" y="5815013"/>
          <p14:tracePt t="42465" x="4943475" y="5748338"/>
          <p14:tracePt t="42482" x="4933950" y="5653088"/>
          <p14:tracePt t="42498" x="4910138" y="5614988"/>
          <p14:tracePt t="42515" x="4862513" y="5567363"/>
          <p14:tracePt t="42532" x="4791075" y="5519738"/>
          <p14:tracePt t="42548" x="4648200" y="5481638"/>
          <p14:tracePt t="42565" x="4557713" y="5486400"/>
          <p14:tracePt t="42582" x="4486275" y="5510213"/>
          <p14:tracePt t="42598" x="4424363" y="5553075"/>
          <p14:tracePt t="42615" x="4352925" y="5643563"/>
          <p14:tracePt t="42632" x="4324350" y="5695950"/>
          <p14:tracePt t="42648" x="4305300" y="5734050"/>
          <p14:tracePt t="42665" x="4300538" y="5753100"/>
          <p14:tracePt t="45597" x="4214813" y="5681663"/>
          <p14:tracePt t="45604" x="4071938" y="5557838"/>
          <p14:tracePt t="45615" x="3929063" y="5453063"/>
          <p14:tracePt t="45632" x="3576638" y="5081588"/>
          <p14:tracePt t="45649" x="2986088" y="4357688"/>
          <p14:tracePt t="45666" x="2686050" y="3943350"/>
          <p14:tracePt t="45699" x="2281238" y="3429000"/>
          <p14:tracePt t="45732" x="2166938" y="3243263"/>
          <p14:tracePt t="45749" x="2147888" y="3209925"/>
          <p14:tracePt t="45765" x="2128838" y="3176588"/>
          <p14:tracePt t="45781" x="2128838" y="3162300"/>
          <p14:tracePt t="45798" x="2128838" y="3143250"/>
          <p14:tracePt t="45815" x="2138363" y="3105150"/>
          <p14:tracePt t="45831" x="2190750" y="3048000"/>
          <p14:tracePt t="45848" x="2238375" y="2995613"/>
          <p14:tracePt t="45865" x="2295525" y="2952750"/>
          <p14:tracePt t="45882" x="2343150" y="2914650"/>
          <p14:tracePt t="45898" x="2381250" y="2890838"/>
          <p14:tracePt t="45915" x="2390775" y="2881313"/>
          <p14:tracePt t="45931" x="2395538" y="2876550"/>
          <p14:tracePt t="45948" x="2400300" y="2867025"/>
          <p14:tracePt t="45965" x="2405063" y="2862263"/>
          <p14:tracePt t="45981" x="2409825" y="2862263"/>
          <p14:tracePt t="45998" x="2428875" y="2862263"/>
          <p14:tracePt t="46015" x="2481263" y="2919413"/>
          <p14:tracePt t="46031" x="2519363" y="2976563"/>
          <p14:tracePt t="46048" x="2547938" y="3014663"/>
          <p14:tracePt t="46065" x="2566988" y="3052763"/>
          <p14:tracePt t="46081" x="2581275" y="3100388"/>
          <p14:tracePt t="46098" x="2581275" y="3148013"/>
          <p14:tracePt t="46115" x="2576513" y="3219450"/>
          <p14:tracePt t="46132" x="2538413" y="3381375"/>
          <p14:tracePt t="46148" x="2505075" y="3448050"/>
          <p14:tracePt t="46165" x="2481263" y="3490913"/>
          <p14:tracePt t="46181" x="2447925" y="3533775"/>
          <p14:tracePt t="46198" x="2371725" y="3595688"/>
          <p14:tracePt t="46215" x="2309813" y="3614738"/>
          <p14:tracePt t="46231" x="2238375" y="3624263"/>
          <p14:tracePt t="46248" x="2195513" y="3624263"/>
          <p14:tracePt t="46265" x="2143125" y="3600450"/>
          <p14:tracePt t="46281" x="2109788" y="3552825"/>
          <p14:tracePt t="46299" x="2071688" y="3395663"/>
          <p14:tracePt t="46315" x="2066925" y="3271838"/>
          <p14:tracePt t="46331" x="2109788" y="3105150"/>
          <p14:tracePt t="46349" x="2166938" y="3014663"/>
          <p14:tracePt t="46364" x="2224088" y="2976563"/>
          <p14:tracePt t="46382" x="2347913" y="2928938"/>
          <p14:tracePt t="46399" x="2409825" y="2938463"/>
          <p14:tracePt t="46415" x="2462213" y="2957513"/>
          <p14:tracePt t="46431" x="2500313" y="2981325"/>
          <p14:tracePt t="46448" x="2538413" y="3024188"/>
          <p14:tracePt t="46465" x="2562225" y="3062288"/>
          <p14:tracePt t="46481" x="2576513" y="3143250"/>
          <p14:tracePt t="46498" x="2576513" y="3205163"/>
          <p14:tracePt t="46515" x="2557463" y="3286125"/>
          <p14:tracePt t="46531" x="2538413" y="3324225"/>
          <p14:tracePt t="46548" x="2514600" y="3348038"/>
          <p14:tracePt t="46565" x="2495550" y="3357563"/>
          <p14:tracePt t="46581" x="2476500" y="3376613"/>
          <p14:tracePt t="46598" x="2466975" y="3381375"/>
          <p14:tracePt t="46615" x="2462213" y="3386138"/>
          <p14:tracePt t="46779" x="2528888" y="3519488"/>
          <p14:tracePt t="46786" x="2586038" y="3629025"/>
          <p14:tracePt t="46798" x="2671763" y="3748088"/>
          <p14:tracePt t="46815" x="3014663" y="4324350"/>
          <p14:tracePt t="46832" x="3105150" y="4476750"/>
          <p14:tracePt t="46848" x="3205163" y="4643438"/>
          <p14:tracePt t="46865" x="3295650" y="4819650"/>
          <p14:tracePt t="46881" x="3405188" y="4991100"/>
          <p14:tracePt t="46898" x="3462338" y="5067300"/>
          <p14:tracePt t="46915" x="3495675" y="5124450"/>
          <p14:tracePt t="46931" x="3514725" y="5143500"/>
          <p14:tracePt t="46948" x="3529013" y="5157788"/>
          <p14:tracePt t="46965" x="3533775" y="5167313"/>
          <p14:tracePt t="47182" x="3571875" y="5153025"/>
          <p14:tracePt t="47189" x="3614738" y="5119688"/>
          <p14:tracePt t="47198" x="3652838" y="5086350"/>
          <p14:tracePt t="47214" x="3729038" y="5043488"/>
          <p14:tracePt t="47232" x="3767138" y="5000625"/>
          <p14:tracePt t="47249" x="3790950" y="4986338"/>
          <p14:tracePt t="47265" x="3790950" y="4981575"/>
          <p14:tracePt t="47281" x="3790950" y="4972050"/>
          <p14:tracePt t="47299" x="3771900" y="4967288"/>
          <p14:tracePt t="47315" x="3719513" y="4962525"/>
          <p14:tracePt t="47331" x="3657600" y="4972050"/>
          <p14:tracePt t="47348" x="3590925" y="5010150"/>
          <p14:tracePt t="47365" x="3533775" y="5062538"/>
          <p14:tracePt t="47381" x="3452813" y="5133975"/>
          <p14:tracePt t="47398" x="3409950" y="5200650"/>
          <p14:tracePt t="47415" x="3348038" y="5338763"/>
          <p14:tracePt t="47432" x="3314700" y="5567363"/>
          <p14:tracePt t="47448" x="3314700" y="5724525"/>
          <p14:tracePt t="47465" x="3314700" y="5891213"/>
          <p14:tracePt t="47481" x="3333750" y="6005513"/>
          <p14:tracePt t="47498" x="3352800" y="6105525"/>
          <p14:tracePt t="47515" x="3371850" y="6148388"/>
          <p14:tracePt t="47531" x="3386138" y="6186488"/>
          <p14:tracePt t="47548" x="3409950" y="6215063"/>
          <p14:tracePt t="47564" x="3457575" y="6238875"/>
          <p14:tracePt t="47581" x="3509963" y="6253163"/>
          <p14:tracePt t="47598" x="3562350" y="6248400"/>
          <p14:tracePt t="47614" x="3624263" y="6234113"/>
          <p14:tracePt t="47631" x="3733800" y="6200775"/>
          <p14:tracePt t="47648" x="3810000" y="6167438"/>
          <p14:tracePt t="47665" x="3886200" y="6129338"/>
          <p14:tracePt t="47681" x="3952875" y="6072188"/>
          <p14:tracePt t="47698" x="3995738" y="6010275"/>
          <p14:tracePt t="47715" x="4038600" y="5943600"/>
          <p14:tracePt t="47731" x="4071938" y="5867400"/>
          <p14:tracePt t="47748" x="4086225" y="5710238"/>
          <p14:tracePt t="47765" x="4071938" y="5529263"/>
          <p14:tracePt t="47781" x="4038600" y="5400675"/>
          <p14:tracePt t="47798" x="3990975" y="5305425"/>
          <p14:tracePt t="47815" x="3910013" y="5176838"/>
          <p14:tracePt t="47831" x="3867150" y="5129213"/>
          <p14:tracePt t="47848" x="3829050" y="5086350"/>
          <p14:tracePt t="47865" x="3800475" y="5067300"/>
          <p14:tracePt t="47881" x="3757613" y="5038725"/>
          <p14:tracePt t="47898" x="3748088" y="5033963"/>
          <p14:tracePt t="47915" x="3733800" y="5024438"/>
          <p14:tracePt t="47931" x="3719513" y="5019675"/>
          <p14:tracePt t="47948" x="3709988" y="5019675"/>
          <p14:tracePt t="47964" x="3705225" y="5019675"/>
          <p14:tracePt t="47981" x="3700463" y="5019675"/>
          <p14:tracePt t="47998" x="3690938" y="5019675"/>
          <p14:tracePt t="48014" x="3686175" y="5019675"/>
          <p14:tracePt t="48278" x="3686175" y="5010150"/>
          <p14:tracePt t="48292" x="3686175" y="5005388"/>
          <p14:tracePt t="48300" x="3686175" y="5000625"/>
          <p14:tracePt t="48315" x="3686175" y="4995863"/>
          <p14:tracePt t="48331" x="3686175" y="4991100"/>
          <p14:tracePt t="48348" x="3686175" y="4986338"/>
          <p14:tracePt t="48381" x="3671888" y="4972050"/>
          <p14:tracePt t="48414" x="3448050" y="4767263"/>
          <p14:tracePt t="48431" x="3205163" y="4538663"/>
          <p14:tracePt t="48448" x="3028950" y="4376738"/>
          <p14:tracePt t="48465" x="2852738" y="4191000"/>
          <p14:tracePt t="48481" x="2738438" y="4067175"/>
          <p14:tracePt t="48498" x="2605088" y="3933825"/>
          <p14:tracePt t="48514" x="2543175" y="3871913"/>
          <p14:tracePt t="48531" x="2495550" y="3824288"/>
          <p14:tracePt t="48548" x="2466975" y="3790950"/>
          <p14:tracePt t="48565" x="2452688" y="3771900"/>
          <p14:tracePt t="48581" x="2443163" y="3767138"/>
          <p14:tracePt t="48598" x="2438400" y="3757613"/>
          <p14:tracePt t="48614" x="2438400" y="3752850"/>
          <p14:tracePt t="48873" x="2414588" y="3729038"/>
          <p14:tracePt t="48879" x="2386013" y="3700463"/>
          <p14:tracePt t="48886" x="2352675" y="3648075"/>
          <p14:tracePt t="48898" x="2319338" y="3609975"/>
          <p14:tracePt t="48915" x="2276475" y="3552825"/>
          <p14:tracePt t="48931" x="2238375" y="3500438"/>
          <p14:tracePt t="48948" x="2228850" y="3486150"/>
          <p14:tracePt t="48964" x="2224088" y="3481388"/>
          <p14:tracePt t="48981" x="2219325" y="3471863"/>
          <p14:tracePt t="48998" x="2219325" y="3467100"/>
          <p14:tracePt t="49014" x="2224088" y="3467100"/>
          <p14:tracePt t="49031" x="2262188" y="3457575"/>
          <p14:tracePt t="49048" x="2433638" y="3448050"/>
          <p14:tracePt t="49064" x="2576513" y="3448050"/>
          <p14:tracePt t="49081" x="2690813" y="3438525"/>
          <p14:tracePt t="49098" x="2743200" y="3433763"/>
          <p14:tracePt t="49114" x="2776538" y="3429000"/>
          <p14:tracePt t="49131" x="2786063" y="3429000"/>
          <p14:tracePt t="49173" x="2786063" y="3433763"/>
          <p14:tracePt t="49181" x="2781300" y="3476625"/>
          <p14:tracePt t="49198" x="2786063" y="3652838"/>
          <p14:tracePt t="49214" x="2833688" y="3824288"/>
          <p14:tracePt t="49231" x="2981325" y="4191000"/>
          <p14:tracePt t="49248" x="3062288" y="4333875"/>
          <p14:tracePt t="49265" x="3143250" y="4457700"/>
          <p14:tracePt t="49281" x="3219450" y="4567238"/>
          <p14:tracePt t="49302" x="3290888" y="4705350"/>
          <p14:tracePt t="49315" x="3324225" y="4762500"/>
          <p14:tracePt t="49332" x="3352800" y="4810125"/>
          <p14:tracePt t="49348" x="3371850" y="4838700"/>
          <p14:tracePt t="49364" x="3395663" y="4910138"/>
          <p14:tracePt t="49382" x="3424238" y="5048250"/>
          <p14:tracePt t="49399" x="3448050" y="5186363"/>
          <p14:tracePt t="49416" x="3462338" y="5343525"/>
          <p14:tracePt t="49432" x="3462338" y="5372100"/>
          <p14:tracePt t="49672" x="3476625" y="5429250"/>
          <p14:tracePt t="49679" x="3505200" y="5500688"/>
          <p14:tracePt t="49687" x="3529013" y="5548313"/>
          <p14:tracePt t="49698" x="3548063" y="5600700"/>
          <p14:tracePt t="49714" x="3595688" y="5695950"/>
          <p14:tracePt t="49731" x="3681413" y="5895975"/>
          <p14:tracePt t="49748" x="3729038" y="5986463"/>
          <p14:tracePt t="49764" x="3762375" y="6034088"/>
          <p14:tracePt t="49781" x="3819525" y="6076950"/>
          <p14:tracePt t="49798" x="3910013" y="6110288"/>
          <p14:tracePt t="49814" x="3986213" y="6115050"/>
          <p14:tracePt t="49831" x="4057650" y="6086475"/>
          <p14:tracePt t="49848" x="4233863" y="5953125"/>
          <p14:tracePt t="49864" x="4324350" y="5872163"/>
          <p14:tracePt t="49881" x="4419600" y="5767388"/>
          <p14:tracePt t="49898" x="4500563" y="5624513"/>
          <p14:tracePt t="49914" x="4567238" y="5438775"/>
          <p14:tracePt t="49931" x="4576763" y="5334000"/>
          <p14:tracePt t="49948" x="4562475" y="5176838"/>
          <p14:tracePt t="49966" x="4510088" y="4957763"/>
          <p14:tracePt t="49981" x="4471988" y="4881563"/>
          <p14:tracePt t="49998" x="4419600" y="4824413"/>
          <p14:tracePt t="50014" x="4362450" y="4781550"/>
          <p14:tracePt t="50031" x="4257675" y="4719638"/>
          <p14:tracePt t="50048" x="4171950" y="4691063"/>
          <p14:tracePt t="50064" x="4081463" y="4691063"/>
          <p14:tracePt t="50081" x="4000500" y="4700588"/>
          <p14:tracePt t="50098" x="3895725" y="4733925"/>
          <p14:tracePt t="50114" x="3838575" y="4786313"/>
          <p14:tracePt t="50131" x="3767138" y="4910138"/>
          <p14:tracePt t="50148" x="3719513" y="5029200"/>
          <p14:tracePt t="50164" x="3681413" y="5253038"/>
          <p14:tracePt t="50181" x="3686175" y="5462588"/>
          <p14:tracePt t="50198" x="3705225" y="5576888"/>
          <p14:tracePt t="50214" x="3729038" y="5695950"/>
          <p14:tracePt t="50231" x="3776663" y="5838825"/>
          <p14:tracePt t="50248" x="3805238" y="5895975"/>
          <p14:tracePt t="50264" x="3829050" y="5938838"/>
          <p14:tracePt t="50281" x="3895725" y="5991225"/>
          <p14:tracePt t="50298" x="3952875" y="6029325"/>
          <p14:tracePt t="50315" x="4014788" y="6048375"/>
          <p14:tracePt t="50331" x="4076700" y="6057900"/>
          <p14:tracePt t="50348" x="4176713" y="6034088"/>
          <p14:tracePt t="50364" x="4243388" y="5986463"/>
          <p14:tracePt t="50381" x="4305300" y="5934075"/>
          <p14:tracePt t="50398" x="4352925" y="5876925"/>
          <p14:tracePt t="50414" x="4429125" y="5791200"/>
          <p14:tracePt t="50431" x="4452938" y="5743575"/>
          <p14:tracePt t="50448" x="4486275" y="5657850"/>
          <p14:tracePt t="50465" x="4486275" y="5557838"/>
          <p14:tracePt t="50481" x="4457700" y="5414963"/>
          <p14:tracePt t="50498" x="4410075" y="5338763"/>
          <p14:tracePt t="50514" x="4343400" y="5238750"/>
          <p14:tracePt t="50531" x="4233863" y="5086350"/>
          <p14:tracePt t="50548" x="4181475" y="5014913"/>
          <p14:tracePt t="50564" x="4124325" y="4967288"/>
          <p14:tracePt t="50581" x="4048125" y="4924425"/>
          <p14:tracePt t="50598" x="3948113" y="4900613"/>
          <p14:tracePt t="50614" x="3895725" y="4886325"/>
          <p14:tracePt t="50631" x="3843338" y="4886325"/>
          <p14:tracePt t="50648" x="3810000" y="4886325"/>
          <p14:tracePt t="50664" x="3762375" y="4891088"/>
          <p14:tracePt t="50681" x="3729038" y="4919663"/>
          <p14:tracePt t="50698" x="3690938" y="4972050"/>
          <p14:tracePt t="50714" x="3619500" y="5091113"/>
          <p14:tracePt t="50731" x="3576638" y="5186363"/>
          <p14:tracePt t="50748" x="3533775" y="5348288"/>
          <p14:tracePt t="50765" x="3514725" y="5514975"/>
          <p14:tracePt t="50781" x="3509963" y="5686425"/>
          <p14:tracePt t="50798" x="3509963" y="5810250"/>
          <p14:tracePt t="50815" x="3519488" y="5900738"/>
          <p14:tracePt t="50831" x="3533775" y="5962650"/>
          <p14:tracePt t="50848" x="3552825" y="6024563"/>
          <p14:tracePt t="50864" x="3576638" y="6057900"/>
          <p14:tracePt t="50881" x="3600450" y="6096000"/>
          <p14:tracePt t="50898" x="3686175" y="6148388"/>
          <p14:tracePt t="50914" x="3771900" y="6181725"/>
          <p14:tracePt t="50931" x="3848100" y="6210300"/>
          <p14:tracePt t="50948" x="3895725" y="6219825"/>
          <p14:tracePt t="50964" x="3952875" y="6219825"/>
          <p14:tracePt t="50981" x="3981450" y="6215063"/>
          <p14:tracePt t="50997" x="4010025" y="6205538"/>
          <p14:tracePt t="51014" x="4048125" y="6181725"/>
          <p14:tracePt t="51015" x="4067175" y="6167438"/>
          <p14:tracePt t="51031" x="4114800" y="6129338"/>
          <p14:tracePt t="51048" x="4167188" y="6057900"/>
          <p14:tracePt t="51064" x="4224338" y="5967413"/>
          <p14:tracePt t="51081" x="4271963" y="5891213"/>
          <p14:tracePt t="51098" x="4329113" y="5786438"/>
          <p14:tracePt t="51114" x="4362450" y="5667375"/>
          <p14:tracePt t="51131" x="4391025" y="5543550"/>
          <p14:tracePt t="51148" x="4395788" y="5424488"/>
          <p14:tracePt t="51164" x="4391025" y="5372100"/>
          <p14:tracePt t="51181" x="4376738" y="5338763"/>
          <p14:tracePt t="51198" x="4357688" y="5291138"/>
          <p14:tracePt t="51214" x="4324350" y="5229225"/>
          <p14:tracePt t="51231" x="4300538" y="5181600"/>
          <p14:tracePt t="51248" x="4267200" y="5143500"/>
          <p14:tracePt t="51264" x="4233863" y="5105400"/>
          <p14:tracePt t="51281" x="4186238" y="5057775"/>
          <p14:tracePt t="51297" x="4133850" y="5029200"/>
          <p14:tracePt t="51314" x="4067175" y="5000625"/>
          <p14:tracePt t="51331" x="3952875" y="4962525"/>
          <p14:tracePt t="51347" x="3890963" y="4948238"/>
          <p14:tracePt t="51364" x="3843338" y="4943475"/>
          <p14:tracePt t="51381" x="3805238" y="4938713"/>
          <p14:tracePt t="51398" x="3757613" y="4938713"/>
          <p14:tracePt t="51414" x="3738563" y="4938713"/>
          <p14:tracePt t="51431" x="3714750" y="4943475"/>
          <p14:tracePt t="51448" x="3690938" y="4967288"/>
          <p14:tracePt t="51464" x="3638550" y="5038725"/>
          <p14:tracePt t="51481" x="3600450" y="5124450"/>
          <p14:tracePt t="51497" x="3567113" y="5200650"/>
          <p14:tracePt t="51514" x="3533775" y="5295900"/>
          <p14:tracePt t="51515" x="3529013" y="5362575"/>
          <p14:tracePt t="51531" x="3509963" y="5500688"/>
          <p14:tracePt t="51547" x="3505200" y="5591175"/>
          <p14:tracePt t="51564" x="3505200" y="5653088"/>
          <p14:tracePt t="51581" x="3505200" y="5700713"/>
          <p14:tracePt t="51598" x="3509963" y="5734050"/>
          <p14:tracePt t="51614" x="3524250" y="5772150"/>
          <p14:tracePt t="51631" x="3533775" y="5824538"/>
          <p14:tracePt t="51648" x="3581400" y="5943600"/>
          <p14:tracePt t="51664" x="3600450" y="5991225"/>
          <p14:tracePt t="51681" x="3619500" y="6029325"/>
          <p14:tracePt t="51697" x="3629025" y="6057900"/>
          <p14:tracePt t="51714" x="3652838" y="6091238"/>
          <p14:tracePt t="51731" x="3676650" y="6115050"/>
          <p14:tracePt t="51747" x="3700463" y="6138863"/>
          <p14:tracePt t="51765" x="3767138" y="6176963"/>
          <p14:tracePt t="51781" x="3838575" y="6200775"/>
          <p14:tracePt t="51797" x="3890963" y="6215063"/>
          <p14:tracePt t="51814" x="3943350" y="6219825"/>
          <p14:tracePt t="51831" x="4014788" y="6219825"/>
          <p14:tracePt t="51848" x="4067175" y="6210300"/>
          <p14:tracePt t="51864" x="4138613" y="6196013"/>
          <p14:tracePt t="51881" x="4205288" y="6167438"/>
          <p14:tracePt t="51897" x="4300538" y="6110288"/>
          <p14:tracePt t="51914" x="4357688" y="6067425"/>
          <p14:tracePt t="51931" x="4405313" y="5995988"/>
          <p14:tracePt t="51948" x="4448175" y="5929313"/>
          <p14:tracePt t="51964" x="4486275" y="5829300"/>
          <p14:tracePt t="51981" x="4500563" y="5743575"/>
          <p14:tracePt t="51997" x="4510088" y="5591175"/>
          <p14:tracePt t="52014" x="4491038" y="5414963"/>
          <p14:tracePt t="52032" x="4457700" y="5329238"/>
          <p14:tracePt t="52048" x="4414838" y="5262563"/>
          <p14:tracePt t="52064" x="4357688" y="5172075"/>
          <p14:tracePt t="52081" x="4281488" y="5086350"/>
          <p14:tracePt t="52097" x="4219575" y="5024438"/>
          <p14:tracePt t="52114" x="4186238" y="4991100"/>
          <p14:tracePt t="52131" x="4138613" y="4967288"/>
          <p14:tracePt t="52147" x="4067175" y="4938713"/>
          <p14:tracePt t="52164" x="4005263" y="4933950"/>
          <p14:tracePt t="52181" x="3938588" y="4924425"/>
          <p14:tracePt t="52198" x="3833813" y="4924425"/>
          <p14:tracePt t="52214" x="3781425" y="4924425"/>
          <p14:tracePt t="52231" x="3748088" y="4924425"/>
          <p14:tracePt t="52248" x="3709988" y="4933950"/>
          <p14:tracePt t="52264" x="3671888" y="4943475"/>
          <p14:tracePt t="52281" x="3648075" y="4957763"/>
          <p14:tracePt t="52298" x="3619500" y="4986338"/>
          <p14:tracePt t="52314" x="3586163" y="5062538"/>
          <p14:tracePt t="52331" x="3562350" y="5143500"/>
          <p14:tracePt t="52347" x="3548063" y="5176838"/>
          <p14:tracePt t="52364" x="3533775" y="5229225"/>
          <p14:tracePt t="52381" x="3524250" y="5272088"/>
          <p14:tracePt t="52397" x="3514725" y="5329238"/>
          <p14:tracePt t="52414" x="3514725" y="5362575"/>
          <p14:tracePt t="52431" x="3514725" y="5400675"/>
          <p14:tracePt t="52447" x="3514725" y="5429250"/>
          <p14:tracePt t="52464" x="3514725" y="5438775"/>
          <p14:tracePt t="52481" x="3514725" y="5443538"/>
          <p14:tracePt t="52498" x="3514725" y="5453063"/>
          <p14:tracePt t="52514" x="3514725" y="5462588"/>
          <p14:tracePt t="52531" x="3514725" y="5486400"/>
          <p14:tracePt t="52547" x="3529013" y="5538788"/>
          <p14:tracePt t="52564" x="3543300" y="5629275"/>
          <p14:tracePt t="52581" x="3576638" y="5781675"/>
          <p14:tracePt t="52597" x="3600450" y="5843588"/>
          <p14:tracePt t="52614" x="3605213" y="5881688"/>
          <p14:tracePt t="52631" x="3614738" y="5905500"/>
          <p14:tracePt t="52647" x="3638550" y="5938838"/>
          <p14:tracePt t="52664" x="3662363" y="5967413"/>
          <p14:tracePt t="52681" x="3700463" y="6000750"/>
          <p14:tracePt t="52697" x="3805238" y="6043613"/>
          <p14:tracePt t="52714" x="3876675" y="6067425"/>
          <p14:tracePt t="52731" x="3929063" y="6072188"/>
          <p14:tracePt t="52747" x="3976688" y="6072188"/>
          <p14:tracePt t="52764" x="4038600" y="6072188"/>
          <p14:tracePt t="52781" x="4090988" y="6057900"/>
          <p14:tracePt t="52797" x="4129088" y="6038850"/>
          <p14:tracePt t="52814" x="4171950" y="6019800"/>
          <p14:tracePt t="52831" x="4238625" y="5976938"/>
          <p14:tracePt t="52847" x="4276725" y="5938838"/>
          <p14:tracePt t="52864" x="4314825" y="5891213"/>
          <p14:tracePt t="52881" x="4376738" y="5795963"/>
          <p14:tracePt t="52897" x="4395788" y="5738813"/>
          <p14:tracePt t="52914" x="4395788" y="5691188"/>
          <p14:tracePt t="52931" x="4391025" y="5634038"/>
          <p14:tracePt t="52947" x="4329113" y="5476875"/>
          <p14:tracePt t="52964" x="4257675" y="5343525"/>
          <p14:tracePt t="52981" x="4200525" y="5262563"/>
          <p14:tracePt t="52997" x="4157663" y="5205413"/>
          <p14:tracePt t="53014" x="4105275" y="5138738"/>
          <p14:tracePt t="53031" x="4067175" y="5100638"/>
          <p14:tracePt t="53048" x="4029075" y="5057775"/>
          <p14:tracePt t="53065" x="3957638" y="4995863"/>
          <p14:tracePt t="53081" x="3919538" y="4967288"/>
          <p14:tracePt t="53097" x="3886200" y="4943475"/>
          <p14:tracePt t="53114" x="3852863" y="4914900"/>
          <p14:tracePt t="53131" x="3810000" y="4891088"/>
          <p14:tracePt t="53147" x="3781425" y="4881563"/>
          <p14:tracePt t="53164" x="3752850" y="4872038"/>
          <p14:tracePt t="53181" x="3729038" y="4862513"/>
          <p14:tracePt t="53197" x="3686175" y="4862513"/>
          <p14:tracePt t="53214" x="3662363" y="4867275"/>
          <p14:tracePt t="53231" x="3633788" y="4872038"/>
          <p14:tracePt t="53247" x="3609975" y="4881563"/>
          <p14:tracePt t="53264" x="3576638" y="4905375"/>
          <p14:tracePt t="53281" x="3562350" y="4919663"/>
          <p14:tracePt t="53298" x="3548063" y="4929188"/>
          <p14:tracePt t="53314" x="3538538" y="4938713"/>
          <p14:tracePt t="53331" x="3533775" y="4943475"/>
          <p14:tracePt t="53347" x="3529013" y="4948238"/>
          <p14:tracePt t="53364" x="3519488" y="4948238"/>
          <p14:tracePt t="53381" x="3519488" y="4957763"/>
          <p14:tracePt t="53397" x="3514725" y="4967288"/>
          <p14:tracePt t="53414" x="3509963" y="4991100"/>
          <p14:tracePt t="53431" x="3500438" y="5010150"/>
          <p14:tracePt t="53447" x="3490913" y="5038725"/>
          <p14:tracePt t="53464" x="3486150" y="5053013"/>
          <p14:tracePt t="53481" x="3481388" y="5057775"/>
          <p14:tracePt t="53498" x="3481388" y="5067300"/>
          <p14:tracePt t="53514" x="3481388" y="5072063"/>
          <p14:tracePt t="53531" x="3481388" y="5086350"/>
          <p14:tracePt t="53547" x="3481388" y="5138738"/>
          <p14:tracePt t="53564" x="3481388" y="5233988"/>
          <p14:tracePt t="53581" x="3481388" y="5281613"/>
          <p14:tracePt t="53597" x="3481388" y="5314950"/>
          <p14:tracePt t="53614" x="3481388" y="5338763"/>
          <p14:tracePt t="53631" x="3481388" y="5372100"/>
          <p14:tracePt t="53647" x="3481388" y="5400675"/>
          <p14:tracePt t="53664" x="3505200" y="5472113"/>
          <p14:tracePt t="53681" x="3519488" y="5576888"/>
          <p14:tracePt t="53697" x="3557588" y="5695950"/>
          <p14:tracePt t="53714" x="3576638" y="5734050"/>
          <p14:tracePt t="53731" x="3581400" y="5772150"/>
          <p14:tracePt t="53747" x="3600450" y="5824538"/>
          <p14:tracePt t="53764" x="3619500" y="5876925"/>
          <p14:tracePt t="53781" x="3643313" y="5962650"/>
          <p14:tracePt t="53797" x="3657600" y="6015038"/>
          <p14:tracePt t="53814" x="3681413" y="6076950"/>
          <p14:tracePt t="53831" x="3700463" y="6100763"/>
          <p14:tracePt t="53847" x="3705225" y="6110288"/>
          <p14:tracePt t="53864" x="3714750" y="6124575"/>
          <p14:tracePt t="53881" x="3733800" y="6148388"/>
          <p14:tracePt t="53897" x="3748088" y="6162675"/>
          <p14:tracePt t="53914" x="3771900" y="6167438"/>
          <p14:tracePt t="53931" x="3800475" y="6176963"/>
          <p14:tracePt t="53947" x="3857625" y="6181725"/>
          <p14:tracePt t="53964" x="3900488" y="6181725"/>
          <p14:tracePt t="53981" x="3933825" y="6167438"/>
          <p14:tracePt t="53997" x="4005263" y="6105525"/>
          <p14:tracePt t="54014" x="4057650" y="6048375"/>
          <p14:tracePt t="54031" x="4105275" y="5986463"/>
          <p14:tracePt t="54047" x="4143375" y="5929313"/>
          <p14:tracePt t="54064" x="4186238" y="5867400"/>
          <p14:tracePt t="54081" x="4214813" y="5819775"/>
          <p14:tracePt t="54097" x="4233863" y="5748338"/>
          <p14:tracePt t="54114" x="4252913" y="5653088"/>
          <p14:tracePt t="54131" x="4248150" y="5524500"/>
          <p14:tracePt t="54147" x="4214813" y="5438775"/>
          <p14:tracePt t="54164" x="4176713" y="5334000"/>
          <p14:tracePt t="54181" x="4100513" y="5176838"/>
          <p14:tracePt t="54197" x="4062413" y="5110163"/>
          <p14:tracePt t="54214" x="4033838" y="5072063"/>
          <p14:tracePt t="54231" x="3995738" y="5038725"/>
          <p14:tracePt t="54247" x="3943350" y="5010150"/>
          <p14:tracePt t="54264" x="3914775" y="4995863"/>
          <p14:tracePt t="54281" x="3900488" y="4991100"/>
          <p14:tracePt t="54297" x="3895725" y="4991100"/>
          <p14:tracePt t="54600" x="3881438" y="4957763"/>
          <p14:tracePt t="54607" x="3848100" y="4905375"/>
          <p14:tracePt t="54615" x="3814763" y="4838700"/>
          <p14:tracePt t="54631" x="3724275" y="4695825"/>
          <p14:tracePt t="54647" x="3638550" y="4581525"/>
          <p14:tracePt t="54664" x="3576638" y="4500563"/>
          <p14:tracePt t="54681" x="3462338" y="4386263"/>
          <p14:tracePt t="54697" x="3386138" y="4305300"/>
          <p14:tracePt t="54714" x="3333750" y="4229100"/>
          <p14:tracePt t="54731" x="3295650" y="4162425"/>
          <p14:tracePt t="54747" x="3276600" y="4090988"/>
          <p14:tracePt t="54764" x="3276600" y="4052888"/>
          <p14:tracePt t="54781" x="3276600" y="4024313"/>
          <p14:tracePt t="54797" x="3276600" y="3995738"/>
          <p14:tracePt t="54814" x="3276600" y="3976688"/>
          <p14:tracePt t="54831" x="3276600" y="3962400"/>
          <p14:tracePt t="54847" x="3276600" y="3952875"/>
          <p14:tracePt t="54864" x="3276600" y="3943350"/>
          <p14:tracePt t="54881" x="3276600" y="3938588"/>
          <p14:tracePt t="54897" x="3276600" y="3929063"/>
          <p14:tracePt t="54914" x="3276600" y="3919538"/>
          <p14:tracePt t="54931" x="3267075" y="3905250"/>
          <p14:tracePt t="54947" x="3267075" y="3900488"/>
          <p14:tracePt t="54964" x="3267075" y="3890963"/>
          <p14:tracePt t="54981" x="3267075" y="3886200"/>
          <p14:tracePt t="54997" x="3267075" y="3876675"/>
          <p14:tracePt t="55014" x="3267075" y="3871913"/>
          <p14:tracePt t="55031" x="3267075" y="3867150"/>
          <p14:tracePt t="55063" x="3267075" y="3862388"/>
          <p14:tracePt t="55305" x="3276600" y="3805238"/>
          <p14:tracePt t="55312" x="3290888" y="3738563"/>
          <p14:tracePt t="55320" x="3319463" y="3676650"/>
          <p14:tracePt t="55330" x="3333750" y="3638550"/>
          <p14:tracePt t="55347" x="3352800" y="3586163"/>
          <p14:tracePt t="55364" x="3362325" y="3552825"/>
          <p14:tracePt t="55380" x="3362325" y="3538538"/>
          <p14:tracePt t="55397" x="3362325" y="3533775"/>
          <p14:tracePt t="55414" x="3362325" y="3529013"/>
          <p14:tracePt t="55430" x="3348038" y="3505200"/>
          <p14:tracePt t="55447" x="3324225" y="3490913"/>
          <p14:tracePt t="55464" x="3286125" y="3471863"/>
          <p14:tracePt t="55481" x="3238500" y="3457575"/>
          <p14:tracePt t="55497" x="3205163" y="3452813"/>
          <p14:tracePt t="55514" x="3181350" y="3452813"/>
          <p14:tracePt t="55531" x="3162300" y="3452813"/>
          <p14:tracePt t="55547" x="3133725" y="3452813"/>
          <p14:tracePt t="55564" x="3119438" y="3452813"/>
          <p14:tracePt t="55580" x="3109913" y="3462338"/>
          <p14:tracePt t="55597" x="3086100" y="3486150"/>
          <p14:tracePt t="55614" x="3048000" y="3548063"/>
          <p14:tracePt t="55630" x="3014663" y="3605213"/>
          <p14:tracePt t="55647" x="2995613" y="3643313"/>
          <p14:tracePt t="55664" x="2971800" y="3690938"/>
          <p14:tracePt t="55681" x="2962275" y="3714750"/>
          <p14:tracePt t="55697" x="2947988" y="3738563"/>
          <p14:tracePt t="55714" x="2943225" y="3757613"/>
          <p14:tracePt t="55731" x="2933700" y="3790950"/>
          <p14:tracePt t="55747" x="2933700" y="3814763"/>
          <p14:tracePt t="55764" x="2933700" y="3843338"/>
          <p14:tracePt t="55780" x="2933700" y="3876675"/>
          <p14:tracePt t="55797" x="2933700" y="3914775"/>
          <p14:tracePt t="55814" x="2933700" y="3943350"/>
          <p14:tracePt t="55830" x="2943225" y="3976688"/>
          <p14:tracePt t="55847" x="2947988" y="3995738"/>
          <p14:tracePt t="55864" x="2962275" y="4024313"/>
          <p14:tracePt t="55880" x="2967038" y="4038600"/>
          <p14:tracePt t="55897" x="2976563" y="4052888"/>
          <p14:tracePt t="55914" x="2981325" y="4062413"/>
          <p14:tracePt t="55930" x="3005138" y="4081463"/>
          <p14:tracePt t="55947" x="3028950" y="4086225"/>
          <p14:tracePt t="55964" x="3057525" y="4095750"/>
          <p14:tracePt t="55981" x="3105150" y="4095750"/>
          <p14:tracePt t="55997" x="3138488" y="4095750"/>
          <p14:tracePt t="56014" x="3190875" y="4095750"/>
          <p14:tracePt t="56031" x="3252788" y="4076700"/>
          <p14:tracePt t="56047" x="3352800" y="4043363"/>
          <p14:tracePt t="56064" x="3409950" y="4019550"/>
          <p14:tracePt t="56081" x="3448050" y="3971925"/>
          <p14:tracePt t="56097" x="3500438" y="3919538"/>
          <p14:tracePt t="56114" x="3548063" y="3852863"/>
          <p14:tracePt t="56130" x="3571875" y="3805238"/>
          <p14:tracePt t="56147" x="3586163" y="3771900"/>
          <p14:tracePt t="56164" x="3586163" y="3733800"/>
          <p14:tracePt t="56180" x="3586163" y="3690938"/>
          <p14:tracePt t="56197" x="3562350" y="3633788"/>
          <p14:tracePt t="56214" x="3538538" y="3581400"/>
          <p14:tracePt t="56230" x="3486150" y="3524250"/>
          <p14:tracePt t="56247" x="3452813" y="3490913"/>
          <p14:tracePt t="56264" x="3429000" y="3476625"/>
          <p14:tracePt t="56280" x="3409950" y="3457575"/>
          <p14:tracePt t="56297" x="3371850" y="3438525"/>
          <p14:tracePt t="56314" x="3357563" y="3433763"/>
          <p14:tracePt t="56330" x="3333750" y="3424238"/>
          <p14:tracePt t="56347" x="3324225" y="3424238"/>
          <p14:tracePt t="56364" x="3305175" y="3424238"/>
          <p14:tracePt t="56380" x="3290888" y="3424238"/>
          <p14:tracePt t="56397" x="3276600" y="3424238"/>
          <p14:tracePt t="56414" x="3257550" y="3424238"/>
          <p14:tracePt t="56430" x="3248025" y="3424238"/>
          <p14:tracePt t="56447" x="3224213" y="3424238"/>
          <p14:tracePt t="56464" x="3195638" y="3429000"/>
          <p14:tracePt t="56480" x="3152775" y="3448050"/>
          <p14:tracePt t="56497" x="3133725" y="3467100"/>
          <p14:tracePt t="56514" x="3109913" y="3476625"/>
          <p14:tracePt t="56530" x="3090863" y="3486150"/>
          <p14:tracePt t="56547" x="3067050" y="3533775"/>
          <p14:tracePt t="56564" x="3052763" y="3571875"/>
          <p14:tracePt t="56580" x="3043238" y="3614738"/>
          <p14:tracePt t="56597" x="3033713" y="3686175"/>
          <p14:tracePt t="56614" x="3033713" y="3743325"/>
          <p14:tracePt t="56630" x="3033713" y="3810000"/>
          <p14:tracePt t="56647" x="3033713" y="3848100"/>
          <p14:tracePt t="56664" x="3038475" y="3900488"/>
          <p14:tracePt t="56680" x="3043238" y="3924300"/>
          <p14:tracePt t="56697" x="3057525" y="3948113"/>
          <p14:tracePt t="56714" x="3067050" y="3967163"/>
          <p14:tracePt t="56730" x="3090863" y="3995738"/>
          <p14:tracePt t="56747" x="3105150" y="4005263"/>
          <p14:tracePt t="56764" x="3128963" y="4024313"/>
          <p14:tracePt t="56780" x="3157538" y="4038600"/>
          <p14:tracePt t="56797" x="3233738" y="4048125"/>
          <p14:tracePt t="56814" x="3290888" y="4043363"/>
          <p14:tracePt t="56830" x="3352800" y="4029075"/>
          <p14:tracePt t="56847" x="3448050" y="3986213"/>
          <p14:tracePt t="56864" x="3509963" y="3924300"/>
          <p14:tracePt t="56880" x="3571875" y="3848100"/>
          <p14:tracePt t="56897" x="3619500" y="3767138"/>
          <p14:tracePt t="56914" x="3657600" y="3648075"/>
          <p14:tracePt t="56930" x="3667125" y="3533775"/>
          <p14:tracePt t="56947" x="3652838" y="3448050"/>
          <p14:tracePt t="56965" x="3624263" y="3376613"/>
          <p14:tracePt t="56980" x="3590925" y="3348038"/>
          <p14:tracePt t="56997" x="3548063" y="3319463"/>
          <p14:tracePt t="57014" x="3509963" y="3309938"/>
          <p14:tracePt t="57031" x="3443288" y="3309938"/>
          <p14:tracePt t="57047" x="3405188" y="3314700"/>
          <p14:tracePt t="57064" x="3367088" y="3333750"/>
          <p14:tracePt t="57080" x="3343275" y="3352800"/>
          <p14:tracePt t="57097" x="3319463" y="3371850"/>
          <p14:tracePt t="57114" x="3314700" y="3376613"/>
          <p14:tracePt t="57130" x="3309938" y="3381375"/>
          <p14:tracePt t="57147" x="3300413" y="3381375"/>
          <p14:tracePt t="57164" x="3295650" y="3381375"/>
          <p14:tracePt t="58147" x="3305175" y="3467100"/>
          <p14:tracePt t="58155" x="3319463" y="3581400"/>
          <p14:tracePt t="58164" x="3338513" y="3681413"/>
          <p14:tracePt t="58180" x="3395663" y="3852863"/>
          <p14:tracePt t="58197" x="3448050" y="4067175"/>
          <p14:tracePt t="58214" x="3519488" y="4319588"/>
          <p14:tracePt t="58247" x="3609975" y="4629150"/>
          <p14:tracePt t="58280" x="3662363" y="4852988"/>
          <p14:tracePt t="58297" x="3681413" y="4900613"/>
          <p14:tracePt t="58314" x="3690938" y="4943475"/>
          <p14:tracePt t="58331" x="3709988" y="5038725"/>
          <p14:tracePt t="58347" x="3724275" y="5091113"/>
          <p14:tracePt t="58364" x="3729038" y="5133975"/>
          <p14:tracePt t="58380" x="3733800" y="5162550"/>
          <p14:tracePt t="58397" x="3748088" y="5186363"/>
          <p14:tracePt t="58414" x="3757613" y="5214938"/>
          <p14:tracePt t="58430" x="3771900" y="5248275"/>
          <p14:tracePt t="58447" x="3786188" y="5310188"/>
          <p14:tracePt t="58464" x="3814763" y="5443538"/>
          <p14:tracePt t="58480" x="3829050" y="5514975"/>
          <p14:tracePt t="58497" x="3833813" y="5567363"/>
          <p14:tracePt t="58514" x="3843338" y="5614988"/>
          <p14:tracePt t="58515" x="3848100" y="5643563"/>
          <p14:tracePt t="58530" x="3852863" y="5676900"/>
          <p14:tracePt t="58547" x="3852863" y="5715000"/>
          <p14:tracePt t="58564" x="3852863" y="5734050"/>
          <p14:tracePt t="58580" x="3852863" y="5748338"/>
          <p14:tracePt t="58597" x="3852863" y="5753100"/>
          <p14:tracePt t="58614" x="3857625" y="5757863"/>
          <p14:tracePt t="58803" x="3824288" y="5738813"/>
          <p14:tracePt t="58810" x="3786188" y="5705475"/>
          <p14:tracePt t="58816" x="3733800" y="5672138"/>
          <p14:tracePt t="58830" x="3624263" y="5605463"/>
          <p14:tracePt t="58848" x="3533775" y="5548313"/>
          <p14:tracePt t="58864" x="3457575" y="5491163"/>
          <p14:tracePt t="58880" x="3386138" y="5429250"/>
          <p14:tracePt t="58897" x="3271838" y="5295900"/>
          <p14:tracePt t="58914" x="3205163" y="5219700"/>
          <p14:tracePt t="58931" x="3148013" y="5167313"/>
          <p14:tracePt t="58947" x="3081338" y="5110163"/>
          <p14:tracePt t="58964" x="3057525" y="5086350"/>
          <p14:tracePt t="58980" x="3043238" y="5076825"/>
          <p14:tracePt t="58997" x="3033713" y="5072063"/>
          <p14:tracePt t="59014" x="3024188" y="5067300"/>
          <p14:tracePt t="59469" x="2971800" y="5067300"/>
          <p14:tracePt t="59477" x="2905125" y="5067300"/>
          <p14:tracePt t="59485" x="2819400" y="5067300"/>
          <p14:tracePt t="59497" x="2738438" y="5067300"/>
          <p14:tracePt t="59514" x="2581275" y="5067300"/>
          <p14:tracePt t="59530" x="2524125" y="5067300"/>
          <p14:tracePt t="59564" x="2438400" y="5081588"/>
          <p14:tracePt t="59597" x="2309813" y="5100638"/>
          <p14:tracePt t="59614" x="2257425" y="5105400"/>
          <p14:tracePt t="59630" x="2200275" y="5114925"/>
          <p14:tracePt t="59647" x="2157413" y="5114925"/>
          <p14:tracePt t="59664" x="2119313" y="5114925"/>
          <p14:tracePt t="59680" x="2090738" y="5114925"/>
          <p14:tracePt t="59697" x="2043113" y="5114925"/>
          <p14:tracePt t="59714" x="2028825" y="5114925"/>
          <p14:tracePt t="59730" x="2019300" y="5114925"/>
          <p14:tracePt t="59747" x="2014538" y="5114925"/>
          <p14:tracePt t="59764" x="2005013" y="5114925"/>
          <p14:tracePt t="59867" x="2014538" y="5114925"/>
          <p14:tracePt t="59874" x="2033588" y="5114925"/>
          <p14:tracePt t="59881" x="2066925" y="5114925"/>
          <p14:tracePt t="59897" x="2181225" y="5114925"/>
          <p14:tracePt t="59914" x="2314575" y="5110163"/>
          <p14:tracePt t="59930" x="2438400" y="5100638"/>
          <p14:tracePt t="59947" x="2638425" y="5100638"/>
          <p14:tracePt t="59964" x="2762250" y="5100638"/>
          <p14:tracePt t="59980" x="2843213" y="5100638"/>
          <p14:tracePt t="59997" x="2905125" y="5110163"/>
          <p14:tracePt t="60014" x="2947988" y="5110163"/>
          <p14:tracePt t="60030" x="2962275" y="5110163"/>
          <p14:tracePt t="60047" x="2971800" y="5110163"/>
          <p14:tracePt t="60064" x="2981325" y="5110163"/>
          <p14:tracePt t="60101" x="2981325" y="5114925"/>
          <p14:tracePt t="60114" x="2981325" y="5119688"/>
          <p14:tracePt t="60130" x="2957513" y="5157788"/>
          <p14:tracePt t="60147" x="2867025" y="5233988"/>
          <p14:tracePt t="60164" x="2724150" y="5334000"/>
          <p14:tracePt t="60180" x="2600325" y="5400675"/>
          <p14:tracePt t="60197" x="2414588" y="5472113"/>
          <p14:tracePt t="60214" x="2319338" y="5495925"/>
          <p14:tracePt t="60230" x="2247900" y="5500688"/>
          <p14:tracePt t="60247" x="2214563" y="5500688"/>
          <p14:tracePt t="60264" x="2190750" y="5500688"/>
          <p14:tracePt t="60280" x="2181225" y="5500688"/>
          <p14:tracePt t="60351" x="2185988" y="5500688"/>
          <p14:tracePt t="60358" x="2200275" y="5500688"/>
          <p14:tracePt t="60365" x="2224088" y="5500688"/>
          <p14:tracePt t="60380" x="2309813" y="5500688"/>
          <p14:tracePt t="60397" x="2405063" y="5495925"/>
          <p14:tracePt t="60413" x="2514600" y="5495925"/>
          <p14:tracePt t="60432" x="2638425" y="5495925"/>
          <p14:tracePt t="60447" x="2805113" y="5495925"/>
          <p14:tracePt t="60464" x="2876550" y="5495925"/>
          <p14:tracePt t="60480" x="2919413" y="5500688"/>
          <p14:tracePt t="60498" x="2952750" y="5505450"/>
          <p14:tracePt t="60513" x="2967038" y="5505450"/>
          <p14:tracePt t="60531" x="2971800" y="5505450"/>
          <p14:tracePt t="60547" x="2976563" y="5505450"/>
          <p14:tracePt t="60572" x="2976563" y="5510213"/>
          <p14:tracePt t="60580" x="2971800" y="5514975"/>
          <p14:tracePt t="60597" x="2933700" y="5534025"/>
          <p14:tracePt t="60614" x="2814638" y="5576888"/>
          <p14:tracePt t="60630" x="2605088" y="5634038"/>
          <p14:tracePt t="60647" x="2490788" y="5662613"/>
          <p14:tracePt t="60664" x="2376488" y="5676900"/>
          <p14:tracePt t="60680" x="2281238" y="5686425"/>
          <p14:tracePt t="60697" x="2214563" y="5691188"/>
          <p14:tracePt t="60714" x="2200275" y="5691188"/>
          <p14:tracePt t="60730" x="2190750" y="5691188"/>
          <p14:tracePt t="60747" x="2181225" y="5691188"/>
          <p14:tracePt t="60815" x="2185988" y="5691188"/>
          <p14:tracePt t="60821" x="2209800" y="5691188"/>
          <p14:tracePt t="60830" x="2243138" y="5691188"/>
          <p14:tracePt t="60847" x="2366963" y="5686425"/>
          <p14:tracePt t="60863" x="2505075" y="5681663"/>
          <p14:tracePt t="60880" x="2686050" y="5662613"/>
          <p14:tracePt t="60897" x="2752725" y="5667375"/>
          <p14:tracePt t="60914" x="2790825" y="5672138"/>
          <p14:tracePt t="60930" x="2805113" y="5676900"/>
          <p14:tracePt t="60947" x="2824163" y="5700713"/>
          <p14:tracePt t="60964" x="2824163" y="5743575"/>
          <p14:tracePt t="60980" x="2814638" y="5781675"/>
          <p14:tracePt t="60997" x="2762250" y="5838825"/>
          <p14:tracePt t="61014" x="2705100" y="5876925"/>
          <p14:tracePt t="61030" x="2667000" y="5905500"/>
          <p14:tracePt t="61047" x="2643188" y="5924550"/>
          <p14:tracePt t="61063" x="2633663" y="5934075"/>
          <p14:tracePt t="61080" x="2624138" y="5938838"/>
          <p14:tracePt t="61113" x="2624138" y="5943600"/>
          <p14:tracePt t="61130" x="2671763" y="5957888"/>
          <p14:tracePt t="61147" x="2714625" y="5962650"/>
          <p14:tracePt t="61163" x="2752725" y="5967413"/>
          <p14:tracePt t="61180" x="2795588" y="5967413"/>
          <p14:tracePt t="61197" x="2819400" y="5967413"/>
          <p14:tracePt t="61213" x="2838450" y="5967413"/>
          <p14:tracePt t="61230" x="2862263" y="5967413"/>
          <p14:tracePt t="61247" x="2871788" y="5967413"/>
          <p14:tracePt t="61263" x="2881313" y="5967413"/>
          <p14:tracePt t="61280" x="2886075" y="5967413"/>
          <p14:tracePt t="61297" x="2890838" y="5967413"/>
          <p14:tracePt t="61562" x="2962275" y="5915025"/>
          <p14:tracePt t="61570" x="3128963" y="5786438"/>
          <p14:tracePt t="61580" x="3295650" y="5629275"/>
          <p14:tracePt t="61597" x="3567113" y="5395913"/>
          <p14:tracePt t="61614" x="3852863" y="5138738"/>
          <p14:tracePt t="61631" x="4000500" y="4991100"/>
          <p14:tracePt t="61647" x="4081463" y="4910138"/>
          <p14:tracePt t="61680" x="4152900" y="4848225"/>
          <p14:tracePt t="61714" x="4167188" y="4833938"/>
          <p14:tracePt t="61730" x="4171950" y="4829175"/>
          <p14:tracePt t="61747" x="4191000" y="4819650"/>
          <p14:tracePt t="61764" x="4210050" y="4814888"/>
          <p14:tracePt t="61780" x="4238625" y="4805363"/>
          <p14:tracePt t="61797" x="4281488" y="4791075"/>
          <p14:tracePt t="61813" x="4295775" y="4781550"/>
          <p14:tracePt t="61830" x="4310063" y="4781550"/>
          <p14:tracePt t="61847" x="4324350" y="4781550"/>
          <p14:tracePt t="61864" x="4371975" y="4781550"/>
          <p14:tracePt t="61880" x="4410075" y="4781550"/>
          <p14:tracePt t="61897" x="4443413" y="4791075"/>
          <p14:tracePt t="61913" x="4467225" y="4800600"/>
          <p14:tracePt t="61930" x="4481513" y="4814888"/>
          <p14:tracePt t="61947" x="4491038" y="4857750"/>
          <p14:tracePt t="61964" x="4471988" y="4910138"/>
          <p14:tracePt t="61980" x="4433888" y="4957763"/>
          <p14:tracePt t="61997" x="4314825" y="5048250"/>
          <p14:tracePt t="62013" x="4219575" y="5081588"/>
          <p14:tracePt t="62030" x="4133850" y="5095875"/>
          <p14:tracePt t="62047" x="4057650" y="5100638"/>
          <p14:tracePt t="62063" x="4019550" y="5076825"/>
          <p14:tracePt t="62080" x="3981450" y="4981575"/>
          <p14:tracePt t="62097" x="3948113" y="4886325"/>
          <p14:tracePt t="62114" x="3957638" y="4810125"/>
          <p14:tracePt t="62130" x="3981450" y="4776788"/>
          <p14:tracePt t="62147" x="4024313" y="4757738"/>
          <p14:tracePt t="62163" x="4095750" y="4752975"/>
          <p14:tracePt t="62180" x="4224338" y="4833938"/>
          <p14:tracePt t="62197" x="4324350" y="4957763"/>
          <p14:tracePt t="62213" x="4386263" y="5048250"/>
          <p14:tracePt t="62230" x="4433888" y="5162550"/>
          <p14:tracePt t="62247" x="4433888" y="5229225"/>
          <p14:tracePt t="62263" x="4433888" y="5272088"/>
          <p14:tracePt t="62280" x="4433888" y="5300663"/>
          <p14:tracePt t="62297" x="4433888" y="5314950"/>
          <p14:tracePt t="62313" x="4433888" y="5319713"/>
          <p14:tracePt t="62330" x="4433888" y="5324475"/>
          <p14:tracePt t="62363" x="4433888" y="5329238"/>
          <p14:tracePt t="62380" x="4433888" y="5334000"/>
          <p14:tracePt t="62397" x="4433888" y="5343525"/>
          <p14:tracePt t="62413" x="4419600" y="5367338"/>
          <p14:tracePt t="62430" x="4381500" y="5410200"/>
          <p14:tracePt t="62447" x="4352925" y="5443538"/>
          <p14:tracePt t="62463" x="4314825" y="5481638"/>
          <p14:tracePt t="62480" x="4238625" y="5538788"/>
          <p14:tracePt t="62497" x="4200525" y="5548313"/>
          <p14:tracePt t="62514" x="4171950" y="5553075"/>
          <p14:tracePt t="62530" x="4143375" y="5548313"/>
          <p14:tracePt t="62547" x="4105275" y="5419725"/>
          <p14:tracePt t="62563" x="4119563" y="5305425"/>
          <p14:tracePt t="62580" x="4162425" y="5248275"/>
          <p14:tracePt t="62597" x="4229100" y="5210175"/>
          <p14:tracePt t="62613" x="4443413" y="5205413"/>
          <p14:tracePt t="62630" x="4533900" y="5219700"/>
          <p14:tracePt t="62647" x="4600575" y="5257800"/>
          <p14:tracePt t="62663" x="4633913" y="5291138"/>
          <p14:tracePt t="62680" x="4643438" y="5343525"/>
          <p14:tracePt t="62856" x="4714875" y="5357813"/>
          <p14:tracePt t="62863" x="4786313" y="5386388"/>
          <p14:tracePt t="62870" x="4843463" y="5410200"/>
          <p14:tracePt t="62880" x="4905375" y="5429250"/>
          <p14:tracePt t="62897" x="5010150" y="5453063"/>
          <p14:tracePt t="62914" x="5195888" y="5519738"/>
          <p14:tracePt t="62930" x="5314950" y="5562600"/>
          <p14:tracePt t="62947" x="5400675" y="5600700"/>
          <p14:tracePt t="62963" x="5467350" y="5638800"/>
          <p14:tracePt t="62980" x="5524500" y="5672138"/>
          <p14:tracePt t="62997" x="5543550" y="5681663"/>
          <p14:tracePt t="63013" x="5543550" y="5686425"/>
          <p14:tracePt t="63030" x="5543550" y="5691188"/>
          <p14:tracePt t="63047" x="5491163" y="5700713"/>
          <p14:tracePt t="63063" x="5391150" y="5700713"/>
          <p14:tracePt t="63080" x="5281613" y="5672138"/>
          <p14:tracePt t="63097" x="5214938" y="5629275"/>
          <p14:tracePt t="63113" x="5167313" y="5586413"/>
          <p14:tracePt t="63130" x="5153025" y="5557838"/>
          <p14:tracePt t="63147" x="5153025" y="5538788"/>
          <p14:tracePt t="63163" x="5210175" y="5529263"/>
          <p14:tracePt t="63180" x="5329238" y="5548313"/>
          <p14:tracePt t="63197" x="5405438" y="5586413"/>
          <p14:tracePt t="63213" x="5491163" y="5643563"/>
          <p14:tracePt t="63230" x="5543550" y="5705475"/>
          <p14:tracePt t="63247" x="5562600" y="5743575"/>
          <p14:tracePt t="63263" x="5576888" y="5786438"/>
          <p14:tracePt t="63280" x="5581650" y="5824538"/>
          <p14:tracePt t="63297" x="5581650" y="5891213"/>
          <p14:tracePt t="63313" x="5581650" y="5934075"/>
          <p14:tracePt t="63330" x="5576888" y="5981700"/>
          <p14:tracePt t="63347" x="5567363" y="6024563"/>
          <p14:tracePt t="63363" x="5567363" y="6038850"/>
          <p14:tracePt t="63380" x="5567363" y="6048375"/>
          <p14:tracePt t="63397" x="5567363" y="6053138"/>
          <p14:tracePt t="63413" x="5567363" y="6067425"/>
          <p14:tracePt t="63430" x="5557838" y="6076950"/>
          <p14:tracePt t="63447" x="5553075" y="6091238"/>
          <p14:tracePt t="63463" x="5548313" y="6100763"/>
          <p14:tracePt t="63480" x="5543550" y="6110288"/>
          <p14:tracePt t="63497" x="5543550" y="6115050"/>
          <p14:tracePt t="64992" x="5448300" y="6096000"/>
          <p14:tracePt t="65000" x="5291138" y="6062663"/>
          <p14:tracePt t="65007" x="5091113" y="6015038"/>
          <p14:tracePt t="65016" x="4933950" y="5967413"/>
          <p14:tracePt t="65030" x="4638675" y="5829300"/>
          <p14:tracePt t="65047" x="4324350" y="5638800"/>
          <p14:tracePt t="65064" x="4157663" y="5519738"/>
          <p14:tracePt t="65097" x="3895725" y="5276850"/>
          <p14:tracePt t="65130" x="3805238" y="5129213"/>
          <p14:tracePt t="65147" x="3752850" y="5072063"/>
          <p14:tracePt t="65163" x="3724275" y="5048250"/>
          <p14:tracePt t="65180" x="3686175" y="5024438"/>
          <p14:tracePt t="65196" x="3657600" y="5000625"/>
          <p14:tracePt t="65213" x="3605213" y="4976813"/>
          <p14:tracePt t="65230" x="3586163" y="4967288"/>
          <p14:tracePt t="65247" x="3562350" y="4957763"/>
          <p14:tracePt t="65264" x="3514725" y="4938713"/>
          <p14:tracePt t="65280" x="3462338" y="4929188"/>
          <p14:tracePt t="65297" x="3390900" y="4914900"/>
          <p14:tracePt t="65313" x="3319463" y="4905375"/>
          <p14:tracePt t="65330" x="3243263" y="4905375"/>
          <p14:tracePt t="65346" x="3209925" y="4905375"/>
          <p14:tracePt t="65363" x="3186113" y="4905375"/>
          <p14:tracePt t="65380" x="3176588" y="4905375"/>
          <p14:tracePt t="65397" x="3167063" y="4905375"/>
          <p14:tracePt t="65433" x="3186113" y="4905375"/>
          <p14:tracePt t="65446" x="3219450" y="4905375"/>
          <p14:tracePt t="65463" x="3414713" y="4938713"/>
          <p14:tracePt t="65480" x="3538538" y="4957763"/>
          <p14:tracePt t="65496" x="3643313" y="4962525"/>
          <p14:tracePt t="65513" x="3757613" y="4976813"/>
          <p14:tracePt t="65530" x="3810000" y="4986338"/>
          <p14:tracePt t="65546" x="3824288" y="4995863"/>
          <p14:tracePt t="65563" x="3833813" y="4995863"/>
          <p14:tracePt t="65580" x="3829050" y="5029200"/>
          <p14:tracePt t="65596" x="3786188" y="5086350"/>
          <p14:tracePt t="65613" x="3724275" y="5167313"/>
          <p14:tracePt t="65630" x="3652838" y="5238750"/>
          <p14:tracePt t="65646" x="3562350" y="5310188"/>
          <p14:tracePt t="65663" x="3538538" y="5329238"/>
          <p14:tracePt t="65680" x="3529013" y="5338763"/>
          <p14:tracePt t="65697" x="3533775" y="5357813"/>
          <p14:tracePt t="65713" x="3557588" y="5367338"/>
          <p14:tracePt t="65730" x="3609975" y="5381625"/>
          <p14:tracePt t="65746" x="3652838" y="5391150"/>
          <p14:tracePt t="65763" x="3690938" y="5395913"/>
          <p14:tracePt t="65780" x="3695700" y="5395913"/>
          <p14:tracePt t="65813" x="3662363" y="5391150"/>
          <p14:tracePt t="65830" x="3409950" y="5348288"/>
          <p14:tracePt t="65846" x="3228975" y="5314950"/>
          <p14:tracePt t="65863" x="3057525" y="5267325"/>
          <p14:tracePt t="65880" x="2919413" y="5233988"/>
          <p14:tracePt t="65896" x="2800350" y="5210175"/>
          <p14:tracePt t="65913" x="2757488" y="5195888"/>
          <p14:tracePt t="65930" x="2724150" y="5195888"/>
          <p14:tracePt t="65947" x="2662238" y="5195888"/>
          <p14:tracePt t="65963" x="2628900" y="5195888"/>
          <p14:tracePt t="65980" x="2590800" y="5195888"/>
          <p14:tracePt t="65997" x="2543175" y="5195888"/>
          <p14:tracePt t="66013" x="2466975" y="5195888"/>
          <p14:tracePt t="66030" x="2414588" y="5200650"/>
          <p14:tracePt t="66046" x="2347913" y="5200650"/>
          <p14:tracePt t="66063" x="2295525" y="5195888"/>
          <p14:tracePt t="66080" x="2228850" y="5186363"/>
          <p14:tracePt t="66096" x="2190750" y="5172075"/>
          <p14:tracePt t="66113" x="2162175" y="5167313"/>
          <p14:tracePt t="66130" x="2138363" y="5162550"/>
          <p14:tracePt t="66146" x="2124075" y="5153025"/>
          <p14:tracePt t="66163" x="2119313" y="5153025"/>
          <p14:tracePt t="66180" x="2109788" y="5153025"/>
          <p14:tracePt t="66196" x="2105025" y="5153025"/>
          <p14:tracePt t="66230" x="2105025" y="5143500"/>
          <p14:tracePt t="66246" x="2128838" y="5138738"/>
          <p14:tracePt t="66263" x="2228850" y="5110163"/>
          <p14:tracePt t="66280" x="2366963" y="5081588"/>
          <p14:tracePt t="66297" x="2533650" y="5048250"/>
          <p14:tracePt t="66313" x="2714625" y="5038725"/>
          <p14:tracePt t="66330" x="2990850" y="5062538"/>
          <p14:tracePt t="66346" x="3128963" y="5095875"/>
          <p14:tracePt t="66363" x="3248025" y="5129213"/>
          <p14:tracePt t="66380" x="3333750" y="5172075"/>
          <p14:tracePt t="66396" x="3348038" y="5181600"/>
          <p14:tracePt t="66413" x="3352800" y="5191125"/>
          <p14:tracePt t="66430" x="3343275" y="5214938"/>
          <p14:tracePt t="66446" x="3248025" y="5281613"/>
          <p14:tracePt t="66463" x="3086100" y="5343525"/>
          <p14:tracePt t="66480" x="2924175" y="5386388"/>
          <p14:tracePt t="66496" x="2786063" y="5429250"/>
          <p14:tracePt t="66513" x="2643188" y="5472113"/>
          <p14:tracePt t="66530" x="2614613" y="5476875"/>
          <p14:tracePt t="66546" x="2595563" y="5481638"/>
          <p14:tracePt t="66563" x="2590800" y="5481638"/>
          <p14:tracePt t="66596" x="2619375" y="5495925"/>
          <p14:tracePt t="66613" x="2690813" y="5500688"/>
          <p14:tracePt t="66630" x="2914650" y="5519738"/>
          <p14:tracePt t="66646" x="3090863" y="5529263"/>
          <p14:tracePt t="66663" x="3290888" y="5543550"/>
          <p14:tracePt t="66680" x="3471863" y="5543550"/>
          <p14:tracePt t="66696" x="3662363" y="5534025"/>
          <p14:tracePt t="66713" x="3733800" y="5519738"/>
          <p14:tracePt t="66730" x="3781425" y="5519738"/>
          <p14:tracePt t="66746" x="3824288" y="5524500"/>
          <p14:tracePt t="66763" x="3867150" y="5538788"/>
          <p14:tracePt t="66780" x="3881438" y="5548313"/>
          <p14:tracePt t="66796" x="3886200" y="5557838"/>
          <p14:tracePt t="66813" x="3871913" y="5595938"/>
          <p14:tracePt t="66830" x="3805238" y="5648325"/>
          <p14:tracePt t="66846" x="3619500" y="5724525"/>
          <p14:tracePt t="66863" x="3414713" y="5776913"/>
          <p14:tracePt t="66880" x="3138488" y="5815013"/>
          <p14:tracePt t="66896" x="2967038" y="5834063"/>
          <p14:tracePt t="66913" x="2867025" y="5834063"/>
          <p14:tracePt t="66930" x="2833688" y="5834063"/>
          <p14:tracePt t="66946" x="2809875" y="5834063"/>
          <p14:tracePt t="66963" x="2805113" y="5834063"/>
          <p14:tracePt t="66996" x="2838450" y="5834063"/>
          <p14:tracePt t="67013" x="2976563" y="5834063"/>
          <p14:tracePt t="67030" x="3095625" y="5834063"/>
          <p14:tracePt t="67046" x="3252788" y="5834063"/>
          <p14:tracePt t="67063" x="3486150" y="5834063"/>
          <p14:tracePt t="67080" x="3600450" y="5838825"/>
          <p14:tracePt t="67096" x="3667125" y="5838825"/>
          <p14:tracePt t="67113" x="3709988" y="5848350"/>
          <p14:tracePt t="67130" x="3767138" y="5857875"/>
          <p14:tracePt t="67146" x="3795713" y="5872163"/>
          <p14:tracePt t="67163" x="3810000" y="5876925"/>
          <p14:tracePt t="67180" x="3829050" y="5881688"/>
          <p14:tracePt t="67196" x="3838575" y="5891213"/>
          <p14:tracePt t="67213" x="3843338" y="5891213"/>
          <p14:tracePt t="67813" x="3881438" y="5824538"/>
          <p14:tracePt t="67820" x="3929063" y="5743575"/>
          <p14:tracePt t="67830" x="3971925" y="5681663"/>
          <p14:tracePt t="67846" x="4057650" y="5581650"/>
          <p14:tracePt t="67863" x="4171950" y="5467350"/>
          <p14:tracePt t="67880" x="4362450" y="5248275"/>
          <p14:tracePt t="67913" x="4514850" y="5053013"/>
          <p14:tracePt t="67946" x="4667250" y="4872038"/>
          <p14:tracePt t="67963" x="4714875" y="4814888"/>
          <p14:tracePt t="67980" x="4743450" y="4776788"/>
          <p14:tracePt t="67996" x="4781550" y="4729163"/>
          <p14:tracePt t="68013" x="4800600" y="4705350"/>
          <p14:tracePt t="68030" x="4805363" y="4695825"/>
          <p14:tracePt t="68046" x="4810125" y="4686300"/>
          <p14:tracePt t="68063" x="4819650" y="4676775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BE84E9B-EB3C-46DA-84E7-4B289DA17FE1}" type="slidenum">
              <a:rPr lang="en-US" altLang="ko-KR" sz="10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ko-KR" sz="10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Inheritance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623888"/>
          </a:xfrm>
        </p:spPr>
        <p:txBody>
          <a:bodyPr/>
          <a:lstStyle/>
          <a:p>
            <a:r>
              <a:rPr lang="en-US" altLang="ko-KR" sz="2000">
                <a:ea typeface="굴림" panose="020B0600000101010101" pitchFamily="50" charset="-127"/>
              </a:rPr>
              <a:t>A </a:t>
            </a:r>
            <a:r>
              <a:rPr lang="en-US" altLang="ko-KR" sz="2000" b="1">
                <a:solidFill>
                  <a:srgbClr val="FF0000"/>
                </a:solidFill>
                <a:ea typeface="굴림" panose="020B0600000101010101" pitchFamily="50" charset="-127"/>
              </a:rPr>
              <a:t>subclass</a:t>
            </a:r>
            <a:r>
              <a:rPr lang="en-US" altLang="ko-KR" sz="2000">
                <a:ea typeface="굴림" panose="020B0600000101010101" pitchFamily="50" charset="-127"/>
              </a:rPr>
              <a:t> inherits all the members of the </a:t>
            </a:r>
            <a:r>
              <a:rPr lang="en-US" altLang="ko-KR" sz="2000" b="1">
                <a:solidFill>
                  <a:srgbClr val="FF0000"/>
                </a:solidFill>
                <a:ea typeface="굴림" panose="020B0600000101010101" pitchFamily="50" charset="-127"/>
              </a:rPr>
              <a:t>superclass</a:t>
            </a:r>
            <a:r>
              <a:rPr lang="en-US" altLang="ko-KR" sz="2000">
                <a:ea typeface="굴림" panose="020B0600000101010101" pitchFamily="50" charset="-127"/>
              </a:rPr>
              <a:t>.</a:t>
            </a:r>
          </a:p>
          <a:p>
            <a:endParaRPr lang="en-US" altLang="ko-KR" sz="2000">
              <a:ea typeface="굴림" panose="020B0600000101010101" pitchFamily="50" charset="-127"/>
            </a:endParaRPr>
          </a:p>
        </p:txBody>
      </p:sp>
      <p:sp useBgFill="1">
        <p:nvSpPr>
          <p:cNvPr id="7" name="Rectangle 7"/>
          <p:cNvSpPr>
            <a:spLocks noChangeArrowheads="1"/>
          </p:cNvSpPr>
          <p:nvPr/>
        </p:nvSpPr>
        <p:spPr bwMode="auto">
          <a:xfrm>
            <a:off x="2714625" y="2214563"/>
            <a:ext cx="3643313" cy="17859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2000" rIns="72000" anchor="ctr"/>
          <a:lstStyle/>
          <a:p>
            <a:pPr eaLnBrk="1" hangingPunct="1">
              <a:tabLst>
                <a:tab pos="171450" algn="l"/>
                <a:tab pos="342900" algn="l"/>
                <a:tab pos="514350" algn="l"/>
              </a:tabLst>
              <a:defRPr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class Person {</a:t>
            </a:r>
          </a:p>
          <a:p>
            <a:pPr eaLnBrk="1" hangingPunct="1"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/>
            </a:pPr>
            <a:r>
              <a:rPr lang="en-US" altLang="ko-KR" sz="1600" dirty="0"/>
              <a:t>	private String name ;</a:t>
            </a:r>
          </a:p>
          <a:p>
            <a:pPr eaLnBrk="1" hangingPunct="1"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/>
            </a:pPr>
            <a:r>
              <a:rPr lang="en-US" altLang="ko-KR" sz="1600" dirty="0"/>
              <a:t>	private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age ;</a:t>
            </a:r>
          </a:p>
          <a:p>
            <a:pPr eaLnBrk="1" hangingPunct="1"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/>
            </a:pPr>
            <a:r>
              <a:rPr lang="en-US" altLang="ko-KR" sz="1600" dirty="0"/>
              <a:t>	private String address ;</a:t>
            </a:r>
            <a:endParaRPr lang="ko-KR" altLang="en-US" sz="1600" dirty="0"/>
          </a:p>
          <a:p>
            <a:pPr eaLnBrk="1" hangingPunct="1"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/>
            </a:pPr>
            <a:r>
              <a:rPr lang="en-US" altLang="ko-KR" sz="1600" dirty="0"/>
              <a:t>	…</a:t>
            </a:r>
          </a:p>
          <a:p>
            <a:pPr eaLnBrk="1" hangingPunct="1"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 useBgFill="1">
        <p:nvSpPr>
          <p:cNvPr id="8" name="Rectangle 7"/>
          <p:cNvSpPr>
            <a:spLocks noChangeArrowheads="1"/>
          </p:cNvSpPr>
          <p:nvPr/>
        </p:nvSpPr>
        <p:spPr bwMode="auto">
          <a:xfrm>
            <a:off x="2714625" y="4572000"/>
            <a:ext cx="3643313" cy="15001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2000" rIns="72000" anchor="ctr"/>
          <a:lstStyle/>
          <a:p>
            <a:pPr algn="ctr" eaLnBrk="1" hangingPunct="1">
              <a:tabLst>
                <a:tab pos="171450" algn="l"/>
                <a:tab pos="342900" algn="l"/>
                <a:tab pos="514350" algn="l"/>
              </a:tabLst>
              <a:defRPr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class Student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extends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Person {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tabLst>
                <a:tab pos="171450" algn="l"/>
                <a:tab pos="342900" algn="l"/>
                <a:tab pos="514350" algn="l"/>
              </a:tabLst>
              <a:defRPr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	private String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schoolName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;</a:t>
            </a:r>
          </a:p>
          <a:p>
            <a:pPr eaLnBrk="1" hangingPunct="1">
              <a:tabLst>
                <a:tab pos="171450" algn="l"/>
                <a:tab pos="342900" algn="l"/>
                <a:tab pos="514350" algn="l"/>
              </a:tabLst>
              <a:defRPr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	private Grade grade ;</a:t>
            </a:r>
          </a:p>
          <a:p>
            <a:pPr eaLnBrk="1" hangingPunct="1">
              <a:tabLst>
                <a:tab pos="171450" algn="l"/>
                <a:tab pos="342900" algn="l"/>
                <a:tab pos="514350" algn="l"/>
              </a:tabLst>
              <a:defRPr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	…</a:t>
            </a:r>
          </a:p>
          <a:p>
            <a:pPr eaLnBrk="1" hangingPunct="1">
              <a:tabLst>
                <a:tab pos="171450" algn="l"/>
                <a:tab pos="342900" algn="l"/>
                <a:tab pos="514350" algn="l"/>
              </a:tabLst>
              <a:defRPr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cxnSp>
        <p:nvCxnSpPr>
          <p:cNvPr id="17415" name="직선 화살표 연결선 10"/>
          <p:cNvCxnSpPr>
            <a:cxnSpLocks noChangeShapeType="1"/>
            <a:stCxn id="8" idx="0"/>
            <a:endCxn id="7" idx="2"/>
          </p:cNvCxnSpPr>
          <p:nvPr/>
        </p:nvCxnSpPr>
        <p:spPr bwMode="auto">
          <a:xfrm rot="5400000" flipH="1" flipV="1">
            <a:off x="4249738" y="4286250"/>
            <a:ext cx="573088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6" name="설명선 1(강조선) 18"/>
          <p:cNvSpPr>
            <a:spLocks/>
          </p:cNvSpPr>
          <p:nvPr/>
        </p:nvSpPr>
        <p:spPr bwMode="auto">
          <a:xfrm>
            <a:off x="714375" y="2500313"/>
            <a:ext cx="1571625" cy="571500"/>
          </a:xfrm>
          <a:prstGeom prst="accentCallout1">
            <a:avLst>
              <a:gd name="adj1" fmla="val 56153"/>
              <a:gd name="adj2" fmla="val 98722"/>
              <a:gd name="adj3" fmla="val 66787"/>
              <a:gd name="adj4" fmla="val 124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superclass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  <a:cs typeface="한컴바탕" pitchFamily="18" charset="2"/>
            </a:endParaRPr>
          </a:p>
        </p:txBody>
      </p:sp>
      <p:sp>
        <p:nvSpPr>
          <p:cNvPr id="17417" name="설명선 1(강조선) 20"/>
          <p:cNvSpPr>
            <a:spLocks/>
          </p:cNvSpPr>
          <p:nvPr/>
        </p:nvSpPr>
        <p:spPr bwMode="auto">
          <a:xfrm>
            <a:off x="785813" y="4786313"/>
            <a:ext cx="1500187" cy="571500"/>
          </a:xfrm>
          <a:prstGeom prst="accentCallout1">
            <a:avLst>
              <a:gd name="adj1" fmla="val 58231"/>
              <a:gd name="adj2" fmla="val 100051"/>
              <a:gd name="adj3" fmla="val 70940"/>
              <a:gd name="adj4" fmla="val 124162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한컴바탕" pitchFamily="18" charset="2"/>
              </a:rPr>
              <a:t>subclass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  <a:cs typeface="한컴바탕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291"/>
    </mc:Choice>
    <mc:Fallback xmlns="">
      <p:transition spd="slow" advTm="50291"/>
    </mc:Fallback>
  </mc:AlternateContent>
  <p:extLst>
    <p:ext uri="{3A86A75C-4F4B-4683-9AE1-C65F6400EC91}">
      <p14:laserTraceLst xmlns:p14="http://schemas.microsoft.com/office/powerpoint/2010/main">
        <p14:tracePtLst>
          <p14:tracePt t="884" x="4105275" y="4919663"/>
          <p14:tracePt t="891" x="4129088" y="4638675"/>
          <p14:tracePt t="902" x="4157663" y="4405313"/>
          <p14:tracePt t="919" x="4200525" y="3805238"/>
          <p14:tracePt t="936" x="4243388" y="2928938"/>
          <p14:tracePt t="953" x="4252913" y="2424113"/>
          <p14:tracePt t="969" x="4267200" y="2062163"/>
          <p14:tracePt t="1002" x="4305300" y="1614488"/>
          <p14:tracePt t="1035" x="4305300" y="1524000"/>
          <p14:tracePt t="1052" x="4305300" y="1504950"/>
          <p14:tracePt t="1069" x="4305300" y="1495425"/>
          <p14:tracePt t="1085" x="4305300" y="1490663"/>
          <p14:tracePt t="1102" x="4305300" y="1485900"/>
          <p14:tracePt t="1377" x="4319588" y="1452563"/>
          <p14:tracePt t="1383" x="4357688" y="1404938"/>
          <p14:tracePt t="1392" x="4391025" y="1352550"/>
          <p14:tracePt t="1402" x="4419600" y="1314450"/>
          <p14:tracePt t="1419" x="4481513" y="1252538"/>
          <p14:tracePt t="1435" x="4548188" y="1200150"/>
          <p14:tracePt t="1452" x="4576763" y="1181100"/>
          <p14:tracePt t="1469" x="4595813" y="1171575"/>
          <p14:tracePt t="1485" x="4605338" y="1162050"/>
          <p14:tracePt t="1503" x="4614863" y="1157288"/>
          <p14:tracePt t="1559" x="4614863" y="1162050"/>
          <p14:tracePt t="1567" x="4600575" y="1176338"/>
          <p14:tracePt t="1574" x="4591050" y="1185863"/>
          <p14:tracePt t="1585" x="4552950" y="1219200"/>
          <p14:tracePt t="1602" x="4443413" y="1295400"/>
          <p14:tracePt t="1619" x="4271963" y="1381125"/>
          <p14:tracePt t="1635" x="4157663" y="1404938"/>
          <p14:tracePt t="1652" x="4067175" y="1400175"/>
          <p14:tracePt t="1669" x="3986213" y="1343025"/>
          <p14:tracePt t="1685" x="3876675" y="1162050"/>
          <p14:tracePt t="1702" x="3829050" y="947738"/>
          <p14:tracePt t="1719" x="3824288" y="733425"/>
          <p14:tracePt t="1735" x="3867150" y="561975"/>
          <p14:tracePt t="1753" x="3900488" y="504825"/>
          <p14:tracePt t="1769" x="3948113" y="461963"/>
          <p14:tracePt t="1785" x="4014788" y="433388"/>
          <p14:tracePt t="1802" x="4110038" y="442913"/>
          <p14:tracePt t="1818" x="4167188" y="485775"/>
          <p14:tracePt t="1835" x="4233863" y="585788"/>
          <p14:tracePt t="1852" x="4305300" y="728663"/>
          <p14:tracePt t="1868" x="4357688" y="914400"/>
          <p14:tracePt t="1885" x="4352925" y="1028700"/>
          <p14:tracePt t="1902" x="4329113" y="1143000"/>
          <p14:tracePt t="1918" x="4300538" y="1209675"/>
          <p14:tracePt t="1935" x="4267200" y="1257300"/>
          <p14:tracePt t="1952" x="4252913" y="1271588"/>
          <p14:tracePt t="1969" x="4248150" y="1281113"/>
          <p14:tracePt t="1985" x="4243388" y="1290638"/>
          <p14:tracePt t="2413" x="4181475" y="1333500"/>
          <p14:tracePt t="2421" x="4071938" y="1400175"/>
          <p14:tracePt t="2427" x="3933825" y="1495425"/>
          <p14:tracePt t="2435" x="3781425" y="1576388"/>
          <p14:tracePt t="2452" x="3529013" y="1704975"/>
          <p14:tracePt t="2469" x="3271838" y="1795463"/>
          <p14:tracePt t="2485" x="2962275" y="1909763"/>
          <p14:tracePt t="2518" x="2671763" y="2019300"/>
          <p14:tracePt t="2552" x="2495550" y="2047875"/>
          <p14:tracePt t="2568" x="2471738" y="2047875"/>
          <p14:tracePt t="2585" x="2457450" y="2047875"/>
          <p14:tracePt t="2602" x="2452688" y="2047875"/>
          <p14:tracePt t="2619" x="2443163" y="2047875"/>
          <p14:tracePt t="2635" x="2433638" y="2047875"/>
          <p14:tracePt t="2669" x="2424113" y="2047875"/>
          <p14:tracePt t="2685" x="2414588" y="2047875"/>
          <p14:tracePt t="2702" x="2386013" y="2062163"/>
          <p14:tracePt t="2719" x="2328863" y="2095500"/>
          <p14:tracePt t="2735" x="2195513" y="2166938"/>
          <p14:tracePt t="2752" x="2085975" y="2219325"/>
          <p14:tracePt t="2769" x="1966913" y="2266950"/>
          <p14:tracePt t="2785" x="1847850" y="2300288"/>
          <p14:tracePt t="2802" x="1685925" y="2328863"/>
          <p14:tracePt t="2818" x="1604963" y="2333625"/>
          <p14:tracePt t="2835" x="1533525" y="2333625"/>
          <p14:tracePt t="2852" x="1485900" y="2319338"/>
          <p14:tracePt t="2868" x="1409700" y="2281238"/>
          <p14:tracePt t="2885" x="1357313" y="2190750"/>
          <p14:tracePt t="2902" x="1304925" y="2071688"/>
          <p14:tracePt t="2919" x="1276350" y="1847850"/>
          <p14:tracePt t="2935" x="1290638" y="1624013"/>
          <p14:tracePt t="2952" x="1309688" y="1500188"/>
          <p14:tracePt t="2968" x="1338263" y="1423988"/>
          <p14:tracePt t="2985" x="1376363" y="1357313"/>
          <p14:tracePt t="3002" x="1419225" y="1319213"/>
          <p14:tracePt t="3018" x="1481138" y="1304925"/>
          <p14:tracePt t="3035" x="1543050" y="1300163"/>
          <p14:tracePt t="3052" x="1619250" y="1319213"/>
          <p14:tracePt t="3068" x="1657350" y="1343025"/>
          <p14:tracePt t="3085" x="1700213" y="1390650"/>
          <p14:tracePt t="3102" x="1747838" y="1509713"/>
          <p14:tracePt t="3118" x="1781175" y="1652588"/>
          <p14:tracePt t="3135" x="1790700" y="1700213"/>
          <p14:tracePt t="3152" x="1785938" y="1752600"/>
          <p14:tracePt t="3168" x="1776413" y="1804988"/>
          <p14:tracePt t="3185" x="1762125" y="1828800"/>
          <p14:tracePt t="3202" x="1762125" y="1843088"/>
          <p14:tracePt t="3219" x="1762125" y="1847850"/>
          <p14:tracePt t="3235" x="1762125" y="1857375"/>
          <p14:tracePt t="3492" x="1914525" y="1857375"/>
          <p14:tracePt t="3500" x="2185988" y="1857375"/>
          <p14:tracePt t="3507" x="2466975" y="1885950"/>
          <p14:tracePt t="3519" x="2747963" y="1914525"/>
          <p14:tracePt t="3552" x="4286250" y="1895475"/>
          <p14:tracePt t="3585" x="5381625" y="1862138"/>
          <p14:tracePt t="3603" x="5786438" y="1866900"/>
          <p14:tracePt t="3619" x="5943600" y="1895475"/>
          <p14:tracePt t="3635" x="6019800" y="1924050"/>
          <p14:tracePt t="3652" x="6043613" y="1933575"/>
          <p14:tracePt t="3668" x="6053138" y="1933575"/>
          <p14:tracePt t="3823" x="6134100" y="1924050"/>
          <p14:tracePt t="3830" x="6281738" y="1895475"/>
          <p14:tracePt t="3838" x="6381750" y="1866900"/>
          <p14:tracePt t="3852" x="6553200" y="1819275"/>
          <p14:tracePt t="3868" x="6715125" y="1776413"/>
          <p14:tracePt t="3885" x="6862763" y="1714500"/>
          <p14:tracePt t="3902" x="6972300" y="1662113"/>
          <p14:tracePt t="3918" x="7077075" y="1619250"/>
          <p14:tracePt t="3935" x="7096125" y="1609725"/>
          <p14:tracePt t="3952" x="7119938" y="1609725"/>
          <p14:tracePt t="3968" x="7124700" y="1609725"/>
          <p14:tracePt t="3985" x="7129463" y="1609725"/>
          <p14:tracePt t="4002" x="7129463" y="1619250"/>
          <p14:tracePt t="4018" x="7086600" y="1657350"/>
          <p14:tracePt t="4035" x="6886575" y="1771650"/>
          <p14:tracePt t="4052" x="6715125" y="1833563"/>
          <p14:tracePt t="4068" x="6519863" y="1890713"/>
          <p14:tracePt t="4085" x="6362700" y="1909763"/>
          <p14:tracePt t="4102" x="6248400" y="1909763"/>
          <p14:tracePt t="4118" x="6210300" y="1890713"/>
          <p14:tracePt t="4135" x="6196013" y="1776413"/>
          <p14:tracePt t="4152" x="6262688" y="1633538"/>
          <p14:tracePt t="4170" x="6457950" y="1481138"/>
          <p14:tracePt t="4185" x="6619875" y="1409700"/>
          <p14:tracePt t="4202" x="6757988" y="1376363"/>
          <p14:tracePt t="4218" x="6829425" y="1376363"/>
          <p14:tracePt t="4235" x="6848475" y="1376363"/>
          <p14:tracePt t="4252" x="6848475" y="1385888"/>
          <p14:tracePt t="4268" x="6757988" y="1471613"/>
          <p14:tracePt t="4285" x="6257925" y="1762125"/>
          <p14:tracePt t="4302" x="6010275" y="1866900"/>
          <p14:tracePt t="4319" x="5791200" y="1952625"/>
          <p14:tracePt t="4335" x="5629275" y="2005013"/>
          <p14:tracePt t="4352" x="5500688" y="2028825"/>
          <p14:tracePt t="4368" x="5457825" y="2028825"/>
          <p14:tracePt t="4385" x="5419725" y="2028825"/>
          <p14:tracePt t="4402" x="5395913" y="2009775"/>
          <p14:tracePt t="4418" x="5362575" y="1928813"/>
          <p14:tracePt t="4435" x="5334000" y="1871663"/>
          <p14:tracePt t="4452" x="5329238" y="1857375"/>
          <p14:tracePt t="4468" x="5324475" y="1847850"/>
          <p14:tracePt t="4485" x="5324475" y="1838325"/>
          <p14:tracePt t="4518" x="5319713" y="1838325"/>
          <p14:tracePt t="4535" x="5295900" y="1843088"/>
          <p14:tracePt t="4552" x="5229225" y="1871663"/>
          <p14:tracePt t="4568" x="5143500" y="1900238"/>
          <p14:tracePt t="4585" x="5024438" y="1943100"/>
          <p14:tracePt t="4602" x="4795838" y="2005013"/>
          <p14:tracePt t="4618" x="4667250" y="2038350"/>
          <p14:tracePt t="4635" x="4562475" y="2066925"/>
          <p14:tracePt t="4652" x="4448175" y="2081213"/>
          <p14:tracePt t="4668" x="4314825" y="2081213"/>
          <p14:tracePt t="4685" x="4243388" y="2071688"/>
          <p14:tracePt t="4702" x="4186238" y="2052638"/>
          <p14:tracePt t="4718" x="4148138" y="2019300"/>
          <p14:tracePt t="4735" x="4095750" y="1914525"/>
          <p14:tracePt t="4752" x="4090988" y="1833563"/>
          <p14:tracePt t="4768" x="4095750" y="1781175"/>
          <p14:tracePt t="4785" x="4143375" y="1724025"/>
          <p14:tracePt t="4802" x="4210050" y="1671638"/>
          <p14:tracePt t="4818" x="4329113" y="1619250"/>
          <p14:tracePt t="4835" x="4467225" y="1585913"/>
          <p14:tracePt t="4852" x="4629150" y="1566863"/>
          <p14:tracePt t="5233" x="4614863" y="1590675"/>
          <p14:tracePt t="5241" x="4591050" y="1619250"/>
          <p14:tracePt t="5252" x="4562475" y="1647825"/>
          <p14:tracePt t="5268" x="4510088" y="1709738"/>
          <p14:tracePt t="5285" x="4457700" y="1766888"/>
          <p14:tracePt t="5302" x="4443413" y="1785938"/>
          <p14:tracePt t="5335" x="4429125" y="1800225"/>
          <p14:tracePt t="5368" x="4414838" y="1814513"/>
          <p14:tracePt t="5385" x="4405313" y="1814513"/>
          <p14:tracePt t="5402" x="4391025" y="1819275"/>
          <p14:tracePt t="5418" x="4367213" y="1828800"/>
          <p14:tracePt t="5435" x="4329113" y="1833563"/>
          <p14:tracePt t="5452" x="4267200" y="1857375"/>
          <p14:tracePt t="5468" x="4157663" y="1876425"/>
          <p14:tracePt t="5485" x="4100513" y="1881188"/>
          <p14:tracePt t="5502" x="4038600" y="1881188"/>
          <p14:tracePt t="5518" x="3981450" y="1881188"/>
          <p14:tracePt t="5535" x="3895725" y="1866900"/>
          <p14:tracePt t="5552" x="3843338" y="1847850"/>
          <p14:tracePt t="5568" x="3795713" y="1824038"/>
          <p14:tracePt t="5585" x="3767138" y="1790700"/>
          <p14:tracePt t="5602" x="3733800" y="1757363"/>
          <p14:tracePt t="5618" x="3724275" y="1747838"/>
          <p14:tracePt t="5635" x="3719513" y="1719263"/>
          <p14:tracePt t="5652" x="3719513" y="1662113"/>
          <p14:tracePt t="5668" x="3729038" y="1628775"/>
          <p14:tracePt t="5685" x="3748088" y="1595438"/>
          <p14:tracePt t="5701" x="3762375" y="1581150"/>
          <p14:tracePt t="5718" x="3824288" y="1557338"/>
          <p14:tracePt t="5735" x="3862388" y="1552575"/>
          <p14:tracePt t="5751" x="3890963" y="1552575"/>
          <p14:tracePt t="5768" x="3914775" y="1562100"/>
          <p14:tracePt t="5785" x="3938588" y="1585913"/>
          <p14:tracePt t="5802" x="3957638" y="1600200"/>
          <p14:tracePt t="5818" x="3962400" y="1614488"/>
          <p14:tracePt t="5835" x="3967163" y="1638300"/>
          <p14:tracePt t="5852" x="3962400" y="1685925"/>
          <p14:tracePt t="5868" x="3952875" y="1714500"/>
          <p14:tracePt t="5885" x="3933825" y="1743075"/>
          <p14:tracePt t="5902" x="3900488" y="1781175"/>
          <p14:tracePt t="5918" x="3886200" y="1790700"/>
          <p14:tracePt t="5935" x="3876675" y="1800225"/>
          <p14:tracePt t="5952" x="3871913" y="1804988"/>
          <p14:tracePt t="5968" x="3867150" y="1804988"/>
          <p14:tracePt t="6001" x="3871913" y="1804988"/>
          <p14:tracePt t="6018" x="3890963" y="1800225"/>
          <p14:tracePt t="6035" x="3981450" y="1781175"/>
          <p14:tracePt t="6051" x="4076700" y="1757363"/>
          <p14:tracePt t="6068" x="4191000" y="1743075"/>
          <p14:tracePt t="6085" x="4248150" y="1733550"/>
          <p14:tracePt t="6101" x="4319588" y="1728788"/>
          <p14:tracePt t="6118" x="4348163" y="1728788"/>
          <p14:tracePt t="6135" x="4362450" y="1728788"/>
          <p14:tracePt t="6152" x="4371975" y="1728788"/>
          <p14:tracePt t="6168" x="4376738" y="1728788"/>
          <p14:tracePt t="6201" x="4376738" y="1733550"/>
          <p14:tracePt t="6218" x="4367213" y="1752600"/>
          <p14:tracePt t="6235" x="4329113" y="1776413"/>
          <p14:tracePt t="6252" x="4243388" y="1809750"/>
          <p14:tracePt t="6268" x="4171950" y="1824038"/>
          <p14:tracePt t="6285" x="4114800" y="1838325"/>
          <p14:tracePt t="6301" x="4086225" y="1833563"/>
          <p14:tracePt t="6318" x="4071938" y="1828800"/>
          <p14:tracePt t="6335" x="4057650" y="1828800"/>
          <p14:tracePt t="6351" x="4052888" y="1828800"/>
          <p14:tracePt t="6368" x="4048125" y="1828800"/>
          <p14:tracePt t="6424" x="4043363" y="1828800"/>
          <p14:tracePt t="6740" x="3971925" y="1843088"/>
          <p14:tracePt t="6747" x="3857625" y="1871663"/>
          <p14:tracePt t="6754" x="3748088" y="1890713"/>
          <p14:tracePt t="6768" x="3657600" y="1900238"/>
          <p14:tracePt t="6785" x="3467100" y="1919288"/>
          <p14:tracePt t="6801" x="3381375" y="1909763"/>
          <p14:tracePt t="6835" x="3300413" y="1900238"/>
          <p14:tracePt t="6868" x="3286125" y="1900238"/>
          <p14:tracePt t="6885" x="3281363" y="1900238"/>
          <p14:tracePt t="6938" x="3276600" y="1900238"/>
          <p14:tracePt t="6946" x="3271838" y="1900238"/>
          <p14:tracePt t="6953" x="3257550" y="1900238"/>
          <p14:tracePt t="6968" x="3224213" y="1909763"/>
          <p14:tracePt t="6985" x="3152775" y="1924050"/>
          <p14:tracePt t="7001" x="3048000" y="1947863"/>
          <p14:tracePt t="7018" x="2795588" y="2000250"/>
          <p14:tracePt t="7035" x="2619375" y="2019300"/>
          <p14:tracePt t="7051" x="2381250" y="2057400"/>
          <p14:tracePt t="7068" x="2157413" y="2076450"/>
          <p14:tracePt t="7085" x="1924050" y="2076450"/>
          <p14:tracePt t="7101" x="1800225" y="2062163"/>
          <p14:tracePt t="7118" x="1719263" y="2062163"/>
          <p14:tracePt t="7135" x="1681163" y="2052638"/>
          <p14:tracePt t="7151" x="1652588" y="2052638"/>
          <p14:tracePt t="7168" x="1647825" y="2052638"/>
          <p14:tracePt t="7185" x="1643063" y="2052638"/>
          <p14:tracePt t="7218" x="1647825" y="2052638"/>
          <p14:tracePt t="7235" x="1690688" y="2052638"/>
          <p14:tracePt t="7251" x="1771650" y="2043113"/>
          <p14:tracePt t="7268" x="1905000" y="2033588"/>
          <p14:tracePt t="7269" x="1995488" y="2014538"/>
          <p14:tracePt t="7285" x="2195513" y="2000250"/>
          <p14:tracePt t="7301" x="2395538" y="1962150"/>
          <p14:tracePt t="7318" x="2600325" y="1933575"/>
          <p14:tracePt t="7335" x="2857500" y="1905000"/>
          <p14:tracePt t="7351" x="2990850" y="1900238"/>
          <p14:tracePt t="7368" x="3086100" y="1881188"/>
          <p14:tracePt t="7385" x="3157538" y="1876425"/>
          <p14:tracePt t="7401" x="3205163" y="1876425"/>
          <p14:tracePt t="7418" x="3219450" y="1876425"/>
          <p14:tracePt t="7435" x="3228975" y="1876425"/>
          <p14:tracePt t="7451" x="3233738" y="1876425"/>
          <p14:tracePt t="7468" x="3243263" y="1876425"/>
          <p14:tracePt t="7501" x="3248025" y="1876425"/>
          <p14:tracePt t="7518" x="3252788" y="1876425"/>
          <p14:tracePt t="8437" x="3271838" y="1895475"/>
          <p14:tracePt t="8444" x="3290888" y="1924050"/>
          <p14:tracePt t="8453" x="3305175" y="1952625"/>
          <p14:tracePt t="8468" x="3338513" y="1990725"/>
          <p14:tracePt t="8501" x="3400425" y="2052638"/>
          <p14:tracePt t="8535" x="3500438" y="2214563"/>
          <p14:tracePt t="8551" x="3538538" y="2271713"/>
          <p14:tracePt t="8568" x="3562350" y="2305050"/>
          <p14:tracePt t="8585" x="3586163" y="2343150"/>
          <p14:tracePt t="8601" x="3600450" y="2366963"/>
          <p14:tracePt t="8618" x="3614738" y="2381250"/>
          <p14:tracePt t="8635" x="3633788" y="2400300"/>
          <p14:tracePt t="8651" x="3643313" y="2414588"/>
          <p14:tracePt t="8668" x="3648075" y="2424113"/>
          <p14:tracePt t="8685" x="3652838" y="2428875"/>
          <p14:tracePt t="8701" x="3667125" y="2438400"/>
          <p14:tracePt t="8718" x="3681413" y="2447925"/>
          <p14:tracePt t="8735" x="3705225" y="2457450"/>
          <p14:tracePt t="8751" x="3733800" y="2462213"/>
          <p14:tracePt t="8768" x="3767138" y="2471738"/>
          <p14:tracePt t="8785" x="3790950" y="2471738"/>
          <p14:tracePt t="8801" x="3805238" y="2471738"/>
          <p14:tracePt t="8818" x="3814763" y="2471738"/>
          <p14:tracePt t="8835" x="3824288" y="2471738"/>
          <p14:tracePt t="8851" x="3833813" y="2471738"/>
          <p14:tracePt t="8885" x="3843338" y="2471738"/>
          <p14:tracePt t="8901" x="3852863" y="2481263"/>
          <p14:tracePt t="8918" x="3857625" y="2486025"/>
          <p14:tracePt t="8935" x="3871913" y="2490788"/>
          <p14:tracePt t="8951" x="3886200" y="2509838"/>
          <p14:tracePt t="8968" x="3890963" y="2514600"/>
          <p14:tracePt t="8985" x="3900488" y="2524125"/>
          <p14:tracePt t="9001" x="3914775" y="2528888"/>
          <p14:tracePt t="9018" x="3933825" y="2538413"/>
          <p14:tracePt t="9035" x="3948113" y="2543175"/>
          <p14:tracePt t="9051" x="3957638" y="2552700"/>
          <p14:tracePt t="9069" x="3967163" y="2552700"/>
          <p14:tracePt t="9085" x="3971925" y="2552700"/>
          <p14:tracePt t="9157" x="3971925" y="2557463"/>
          <p14:tracePt t="9164" x="3971925" y="2562225"/>
          <p14:tracePt t="9172" x="3971925" y="2566988"/>
          <p14:tracePt t="9185" x="3971925" y="2576513"/>
          <p14:tracePt t="9201" x="3943350" y="2624138"/>
          <p14:tracePt t="9218" x="3905250" y="2657475"/>
          <p14:tracePt t="9235" x="3848100" y="2695575"/>
          <p14:tracePt t="9251" x="3790950" y="2743200"/>
          <p14:tracePt t="9268" x="3709988" y="2781300"/>
          <p14:tracePt t="9285" x="3648075" y="2795588"/>
          <p14:tracePt t="9301" x="3595688" y="2795588"/>
          <p14:tracePt t="9318" x="3519488" y="2786063"/>
          <p14:tracePt t="9335" x="3476625" y="2738438"/>
          <p14:tracePt t="9351" x="3409950" y="2609850"/>
          <p14:tracePt t="9368" x="3386138" y="2490788"/>
          <p14:tracePt t="9385" x="3386138" y="2319338"/>
          <p14:tracePt t="9401" x="3429000" y="2214563"/>
          <p14:tracePt t="9418" x="3486150" y="2133600"/>
          <p14:tracePt t="9435" x="3533775" y="2085975"/>
          <p14:tracePt t="9451" x="3614738" y="2043113"/>
          <p14:tracePt t="9468" x="3676650" y="2043113"/>
          <p14:tracePt t="9485" x="3729038" y="2066925"/>
          <p14:tracePt t="9501" x="3771900" y="2105025"/>
          <p14:tracePt t="9518" x="3824288" y="2171700"/>
          <p14:tracePt t="9535" x="3852863" y="2247900"/>
          <p14:tracePt t="9551" x="3876675" y="2328863"/>
          <p14:tracePt t="9568" x="3881438" y="2447925"/>
          <p14:tracePt t="9585" x="3867150" y="2509838"/>
          <p14:tracePt t="9601" x="3848100" y="2552700"/>
          <p14:tracePt t="9618" x="3824288" y="2586038"/>
          <p14:tracePt t="9635" x="3776663" y="2624138"/>
          <p14:tracePt t="9651" x="3719513" y="2647950"/>
          <p14:tracePt t="9668" x="3667125" y="2662238"/>
          <p14:tracePt t="9685" x="3638550" y="2667000"/>
          <p14:tracePt t="9701" x="3614738" y="2667000"/>
          <p14:tracePt t="9718" x="3600450" y="2614613"/>
          <p14:tracePt t="9735" x="3595688" y="2509838"/>
          <p14:tracePt t="9752" x="3624263" y="2409825"/>
          <p14:tracePt t="9769" x="3648075" y="2371725"/>
          <p14:tracePt t="9785" x="3695700" y="2347913"/>
          <p14:tracePt t="9801" x="3757613" y="2333625"/>
          <p14:tracePt t="9818" x="3819525" y="2333625"/>
          <p14:tracePt t="9835" x="3838575" y="2338388"/>
          <p14:tracePt t="9851" x="3848100" y="2338388"/>
          <p14:tracePt t="9868" x="3852863" y="2343150"/>
          <p14:tracePt t="9885" x="3852863" y="2390775"/>
          <p14:tracePt t="9901" x="3824288" y="2452688"/>
          <p14:tracePt t="9918" x="3786188" y="2500313"/>
          <p14:tracePt t="9935" x="3738563" y="2533650"/>
          <p14:tracePt t="9951" x="3686175" y="2571750"/>
          <p14:tracePt t="9968" x="3671888" y="2576513"/>
          <p14:tracePt t="9985" x="3662363" y="2581275"/>
          <p14:tracePt t="10001" x="3662363" y="2547938"/>
          <p14:tracePt t="10018" x="3676650" y="2490788"/>
          <p14:tracePt t="10035" x="3695700" y="2452688"/>
          <p14:tracePt t="10051" x="3729038" y="2419350"/>
          <p14:tracePt t="10068" x="3790950" y="2395538"/>
          <p14:tracePt t="10085" x="3819525" y="2390775"/>
          <p14:tracePt t="10101" x="3829050" y="2390775"/>
          <p14:tracePt t="10118" x="3838575" y="2390775"/>
          <p14:tracePt t="10134" x="3838575" y="2409825"/>
          <p14:tracePt t="10151" x="3814763" y="2462213"/>
          <p14:tracePt t="10168" x="3786188" y="2500313"/>
          <p14:tracePt t="10185" x="3752850" y="2538413"/>
          <p14:tracePt t="10201" x="3709988" y="2562225"/>
          <p14:tracePt t="10218" x="3700463" y="2571750"/>
          <p14:tracePt t="10234" x="3695700" y="2576513"/>
          <p14:tracePt t="10251" x="3690938" y="2576513"/>
          <p14:tracePt t="10268" x="3690938" y="2566988"/>
          <p14:tracePt t="10285" x="3709988" y="2538413"/>
          <p14:tracePt t="10301" x="3743325" y="2505075"/>
          <p14:tracePt t="10318" x="3790950" y="2471738"/>
          <p14:tracePt t="10334" x="3814763" y="2462213"/>
          <p14:tracePt t="10351" x="3824288" y="2457450"/>
          <p14:tracePt t="10368" x="3833813" y="2457450"/>
          <p14:tracePt t="10401" x="3833813" y="2466975"/>
          <p14:tracePt t="10418" x="3819525" y="2490788"/>
          <p14:tracePt t="10435" x="3781425" y="2519363"/>
          <p14:tracePt t="10451" x="3767138" y="2533650"/>
          <p14:tracePt t="10468" x="3757613" y="2543175"/>
          <p14:tracePt t="10485" x="3752850" y="2543175"/>
          <p14:tracePt t="10538" x="3757613" y="2543175"/>
          <p14:tracePt t="10553" x="3762375" y="2543175"/>
          <p14:tracePt t="10560" x="3767138" y="2543175"/>
          <p14:tracePt t="10575" x="3771900" y="2543175"/>
          <p14:tracePt t="10590" x="3776663" y="2543175"/>
          <p14:tracePt t="10928" x="3800475" y="2676525"/>
          <p14:tracePt t="10936" x="3857625" y="2943225"/>
          <p14:tracePt t="10943" x="3943350" y="3452813"/>
          <p14:tracePt t="10952" x="3967163" y="3709988"/>
          <p14:tracePt t="10969" x="4029075" y="4381500"/>
          <p14:tracePt t="10985" x="4048125" y="4648200"/>
          <p14:tracePt t="11018" x="4029075" y="5057775"/>
          <p14:tracePt t="11051" x="4029075" y="5143500"/>
          <p14:tracePt t="11068" x="4029075" y="5176838"/>
          <p14:tracePt t="11084" x="4029075" y="5186363"/>
          <p14:tracePt t="11101" x="4029075" y="5195888"/>
          <p14:tracePt t="11120" x="4029075" y="5205413"/>
          <p14:tracePt t="11185" x="4029075" y="5200650"/>
          <p14:tracePt t="11192" x="4038600" y="5195888"/>
          <p14:tracePt t="11202" x="4052888" y="5186363"/>
          <p14:tracePt t="11220" x="4076700" y="5153025"/>
          <p14:tracePt t="11237" x="4124325" y="5110163"/>
          <p14:tracePt t="11251" x="4157663" y="5100638"/>
          <p14:tracePt t="11268" x="4171950" y="5091113"/>
          <p14:tracePt t="11284" x="4181475" y="5091113"/>
          <p14:tracePt t="11301" x="4186238" y="5091113"/>
          <p14:tracePt t="11318" x="4186238" y="5119688"/>
          <p14:tracePt t="11334" x="4171950" y="5143500"/>
          <p14:tracePt t="11351" x="4148138" y="5167313"/>
          <p14:tracePt t="11368" x="4067175" y="5219700"/>
          <p14:tracePt t="11384" x="3990975" y="5243513"/>
          <p14:tracePt t="11401" x="3919538" y="5257800"/>
          <p14:tracePt t="11418" x="3848100" y="5257800"/>
          <p14:tracePt t="11435" x="3729038" y="5229225"/>
          <p14:tracePt t="11451" x="3662363" y="5191125"/>
          <p14:tracePt t="11468" x="3609975" y="5119688"/>
          <p14:tracePt t="11487" x="3524250" y="4943475"/>
          <p14:tracePt t="11501" x="3509963" y="4857750"/>
          <p14:tracePt t="11518" x="3509963" y="4776788"/>
          <p14:tracePt t="11535" x="3533775" y="4681538"/>
          <p14:tracePt t="11553" x="3595688" y="4557713"/>
          <p14:tracePt t="11568" x="3638550" y="4510088"/>
          <p14:tracePt t="11584" x="3695700" y="4471988"/>
          <p14:tracePt t="11601" x="3748088" y="4457700"/>
          <p14:tracePt t="11618" x="3829050" y="4481513"/>
          <p14:tracePt t="11635" x="3867150" y="4519613"/>
          <p14:tracePt t="11651" x="3919538" y="4581525"/>
          <p14:tracePt t="11668" x="3962400" y="4648200"/>
          <p14:tracePt t="11684" x="4010025" y="4791075"/>
          <p14:tracePt t="11701" x="4019550" y="4862513"/>
          <p14:tracePt t="11718" x="4019550" y="4914900"/>
          <p14:tracePt t="11735" x="4019550" y="4943475"/>
          <p14:tracePt t="11751" x="4000500" y="4976813"/>
          <p14:tracePt t="11768" x="3971925" y="4995863"/>
          <p14:tracePt t="11785" x="3914775" y="5019675"/>
          <p14:tracePt t="11801" x="3833813" y="5029200"/>
          <p14:tracePt t="11818" x="3762375" y="5019675"/>
          <p14:tracePt t="11834" x="3700463" y="4967288"/>
          <p14:tracePt t="11851" x="3643313" y="4876800"/>
          <p14:tracePt t="11868" x="3605213" y="4733925"/>
          <p14:tracePt t="11884" x="3624263" y="4619625"/>
          <p14:tracePt t="11901" x="3667125" y="4533900"/>
          <p14:tracePt t="11918" x="3705225" y="4481513"/>
          <p14:tracePt t="11934" x="3824288" y="4452938"/>
          <p14:tracePt t="11951" x="3871913" y="4452938"/>
          <p14:tracePt t="11968" x="3905250" y="4471988"/>
          <p14:tracePt t="11984" x="3938588" y="4495800"/>
          <p14:tracePt t="12001" x="3967163" y="4548188"/>
          <p14:tracePt t="12018" x="3986213" y="4591050"/>
          <p14:tracePt t="12034" x="3990975" y="4629150"/>
          <p14:tracePt t="12051" x="4000500" y="4657725"/>
          <p14:tracePt t="12068" x="3990975" y="4705350"/>
          <p14:tracePt t="12084" x="3967163" y="4748213"/>
          <p14:tracePt t="12101" x="3924300" y="4781550"/>
          <p14:tracePt t="12118" x="3829050" y="4848225"/>
          <p14:tracePt t="12134" x="3767138" y="4867275"/>
          <p14:tracePt t="12151" x="3729038" y="4876800"/>
          <p14:tracePt t="12168" x="3709988" y="4876800"/>
          <p14:tracePt t="12184" x="3686175" y="4833938"/>
          <p14:tracePt t="12201" x="3667125" y="4752975"/>
          <p14:tracePt t="12218" x="3676650" y="4691063"/>
          <p14:tracePt t="12235" x="3705225" y="4633913"/>
          <p14:tracePt t="12252" x="3795713" y="4562475"/>
          <p14:tracePt t="12269" x="3857625" y="4548188"/>
          <p14:tracePt t="12274" x="3876675" y="4548188"/>
          <p14:tracePt t="12285" x="3900488" y="4548188"/>
          <p14:tracePt t="12301" x="3948113" y="4581525"/>
          <p14:tracePt t="12318" x="3986213" y="4667250"/>
          <p14:tracePt t="12334" x="4000500" y="4757738"/>
          <p14:tracePt t="12351" x="4000500" y="4838700"/>
          <p14:tracePt t="12368" x="3986213" y="4910138"/>
          <p14:tracePt t="12384" x="3976688" y="4938713"/>
          <p14:tracePt t="12401" x="3971925" y="4953000"/>
          <p14:tracePt t="12418" x="3967163" y="4957763"/>
          <p14:tracePt t="12434" x="3967163" y="4967288"/>
          <p14:tracePt t="12451" x="3967163" y="4972050"/>
          <p14:tracePt t="12787" x="3976688" y="4972050"/>
          <p14:tracePt t="12794" x="3995738" y="4972050"/>
          <p14:tracePt t="12802" x="4014788" y="4967288"/>
          <p14:tracePt t="12818" x="4029075" y="4967288"/>
          <p14:tracePt t="12834" x="4038600" y="4967288"/>
          <p14:tracePt t="12851" x="4048125" y="4967288"/>
          <p14:tracePt t="12884" x="4043363" y="4948238"/>
          <p14:tracePt t="12901" x="4000500" y="4910138"/>
          <p14:tracePt t="12918" x="3914775" y="4838700"/>
          <p14:tracePt t="12934" x="3843338" y="4781550"/>
          <p14:tracePt t="12951" x="3781425" y="4748213"/>
          <p14:tracePt t="12968" x="3705225" y="4733925"/>
          <p14:tracePt t="12984" x="3629025" y="4733925"/>
          <p14:tracePt t="13001" x="3595688" y="4767263"/>
          <p14:tracePt t="13018" x="3562350" y="4810125"/>
          <p14:tracePt t="13034" x="3524250" y="4876800"/>
          <p14:tracePt t="13051" x="3481388" y="5105400"/>
          <p14:tracePt t="13068" x="3471863" y="5229225"/>
          <p14:tracePt t="13085" x="3481388" y="5300663"/>
          <p14:tracePt t="13101" x="3486150" y="5362575"/>
          <p14:tracePt t="13118" x="3514725" y="5419725"/>
          <p14:tracePt t="13135" x="3529013" y="5448300"/>
          <p14:tracePt t="13151" x="3562350" y="5467350"/>
          <p14:tracePt t="13168" x="3614738" y="5491163"/>
          <p14:tracePt t="13184" x="3667125" y="5491163"/>
          <p14:tracePt t="13201" x="3719513" y="5481638"/>
          <p14:tracePt t="13218" x="3762375" y="5457825"/>
          <p14:tracePt t="13234" x="3819525" y="5405438"/>
          <p14:tracePt t="13251" x="3871913" y="5286375"/>
          <p14:tracePt t="13268" x="3871913" y="5162550"/>
          <p14:tracePt t="13284" x="3852863" y="5076825"/>
          <p14:tracePt t="13301" x="3800475" y="4972050"/>
          <p14:tracePt t="13318" x="3762375" y="4924425"/>
          <p14:tracePt t="13335" x="3743325" y="4910138"/>
          <p14:tracePt t="13351" x="3729038" y="4895850"/>
          <p14:tracePt t="13368" x="3695700" y="4895850"/>
          <p14:tracePt t="13385" x="3681413" y="4895850"/>
          <p14:tracePt t="13401" x="3667125" y="4900613"/>
          <p14:tracePt t="13418" x="3657600" y="4900613"/>
          <p14:tracePt t="13434" x="3652838" y="4900613"/>
          <p14:tracePt t="13451" x="3648075" y="4900613"/>
          <p14:tracePt t="13807" x="3676650" y="4862513"/>
          <p14:tracePt t="13815" x="3719513" y="4800600"/>
          <p14:tracePt t="13822" x="3781425" y="4738688"/>
          <p14:tracePt t="13834" x="3848100" y="4648200"/>
          <p14:tracePt t="13852" x="4076700" y="4238625"/>
          <p14:tracePt t="13868" x="4152900" y="4052888"/>
          <p14:tracePt t="13885" x="4219575" y="3810000"/>
          <p14:tracePt t="13918" x="4262438" y="3548063"/>
          <p14:tracePt t="13951" x="4248150" y="3362325"/>
          <p14:tracePt t="13968" x="4238625" y="3300413"/>
          <p14:tracePt t="13984" x="4214813" y="3228975"/>
          <p14:tracePt t="14001" x="4210050" y="3209925"/>
          <p14:tracePt t="14018" x="4200525" y="3200400"/>
          <p14:tracePt t="14034" x="4200525" y="3190875"/>
          <p14:tracePt t="14051" x="4200525" y="3181350"/>
          <p14:tracePt t="14292" x="4200525" y="3128963"/>
          <p14:tracePt t="14300" x="4181475" y="3062288"/>
          <p14:tracePt t="14307" x="4171950" y="2981325"/>
          <p14:tracePt t="14318" x="4157663" y="2890838"/>
          <p14:tracePt t="14334" x="4119563" y="2733675"/>
          <p14:tracePt t="14351" x="4086225" y="2628900"/>
          <p14:tracePt t="14367" x="4071938" y="2609850"/>
          <p14:tracePt t="14384" x="4067175" y="2590800"/>
          <p14:tracePt t="14401" x="4062413" y="2586038"/>
          <p14:tracePt t="14418" x="4062413" y="2576513"/>
          <p14:tracePt t="14615" x="4010025" y="2586038"/>
          <p14:tracePt t="14623" x="3962400" y="2605088"/>
          <p14:tracePt t="14634" x="3914775" y="2619375"/>
          <p14:tracePt t="14651" x="3843338" y="2619375"/>
          <p14:tracePt t="14668" x="3790950" y="2619375"/>
          <p14:tracePt t="14685" x="3767138" y="2614613"/>
          <p14:tracePt t="14701" x="3757613" y="2609850"/>
          <p14:tracePt t="14718" x="3743325" y="2576513"/>
          <p14:tracePt t="14734" x="3724275" y="2500313"/>
          <p14:tracePt t="14751" x="3724275" y="2386013"/>
          <p14:tracePt t="14768" x="3733800" y="2271713"/>
          <p14:tracePt t="14784" x="3748088" y="2176463"/>
          <p14:tracePt t="14801" x="3767138" y="2138363"/>
          <p14:tracePt t="14818" x="3781425" y="2114550"/>
          <p14:tracePt t="14834" x="3819525" y="2105025"/>
          <p14:tracePt t="14851" x="3895725" y="2100263"/>
          <p14:tracePt t="14867" x="3943350" y="2128838"/>
          <p14:tracePt t="14884" x="3990975" y="2171700"/>
          <p14:tracePt t="14901" x="4029075" y="2228850"/>
          <p14:tracePt t="14917" x="4071938" y="2286000"/>
          <p14:tracePt t="14934" x="4090988" y="2314575"/>
          <p14:tracePt t="14951" x="4100513" y="2338388"/>
          <p14:tracePt t="14968" x="4110038" y="2362200"/>
          <p14:tracePt t="14984" x="4110038" y="2386013"/>
          <p14:tracePt t="15001" x="4100513" y="2414588"/>
          <p14:tracePt t="15017" x="4067175" y="2452688"/>
          <p14:tracePt t="15034" x="4000500" y="2514600"/>
          <p14:tracePt t="15051" x="3938588" y="2557463"/>
          <p14:tracePt t="15068" x="3886200" y="2586038"/>
          <p14:tracePt t="15084" x="3848100" y="2595563"/>
          <p14:tracePt t="15101" x="3814763" y="2595563"/>
          <p14:tracePt t="15117" x="3800475" y="2595563"/>
          <p14:tracePt t="15134" x="3790950" y="2590800"/>
          <p14:tracePt t="15151" x="3776663" y="2552700"/>
          <p14:tracePt t="15168" x="3757613" y="2505075"/>
          <p14:tracePt t="15184" x="3757613" y="2471738"/>
          <p14:tracePt t="15201" x="3762375" y="2443163"/>
          <p14:tracePt t="15218" x="3790950" y="2409825"/>
          <p14:tracePt t="15234" x="3824288" y="2395538"/>
          <p14:tracePt t="15251" x="3867150" y="2386013"/>
          <p14:tracePt t="15268" x="3919538" y="2390775"/>
          <p14:tracePt t="15269" x="3929063" y="2395538"/>
          <p14:tracePt t="15284" x="3962400" y="2405063"/>
          <p14:tracePt t="15301" x="3976688" y="2414588"/>
          <p14:tracePt t="15318" x="3986213" y="2438400"/>
          <p14:tracePt t="15334" x="3995738" y="2466975"/>
          <p14:tracePt t="15351" x="3986213" y="2524125"/>
          <p14:tracePt t="15367" x="3962400" y="2552700"/>
          <p14:tracePt t="15384" x="3910013" y="2595563"/>
          <p14:tracePt t="15401" x="3833813" y="2633663"/>
          <p14:tracePt t="15418" x="3733800" y="2667000"/>
          <p14:tracePt t="15434" x="3681413" y="2681288"/>
          <p14:tracePt t="15451" x="3629025" y="2686050"/>
          <p14:tracePt t="15468" x="3581400" y="2686050"/>
          <p14:tracePt t="15484" x="3562350" y="2676525"/>
          <p14:tracePt t="15501" x="3543300" y="2638425"/>
          <p14:tracePt t="15518" x="3529013" y="2566988"/>
          <p14:tracePt t="15534" x="3529013" y="2481263"/>
          <p14:tracePt t="15551" x="3557588" y="2433638"/>
          <p14:tracePt t="15568" x="3581400" y="2381250"/>
          <p14:tracePt t="15584" x="3609975" y="2343150"/>
          <p14:tracePt t="15601" x="3690938" y="2305050"/>
          <p14:tracePt t="15617" x="3757613" y="2305050"/>
          <p14:tracePt t="15634" x="3810000" y="2319338"/>
          <p14:tracePt t="15651" x="3857625" y="2343150"/>
          <p14:tracePt t="15667" x="3876675" y="2347913"/>
          <p14:tracePt t="15684" x="3886200" y="2352675"/>
          <p14:tracePt t="15701" x="3890963" y="2362200"/>
          <p14:tracePt t="15718" x="3890963" y="2386013"/>
          <p14:tracePt t="15734" x="3867150" y="2424113"/>
          <p14:tracePt t="15751" x="3829050" y="2471738"/>
          <p14:tracePt t="15768" x="3776663" y="2524125"/>
          <p14:tracePt t="15769" x="3738563" y="2543175"/>
          <p14:tracePt t="15784" x="3681413" y="2590800"/>
          <p14:tracePt t="15801" x="3624263" y="2624138"/>
          <p14:tracePt t="15817" x="3586163" y="2638425"/>
          <p14:tracePt t="15835" x="3562350" y="2638425"/>
          <p14:tracePt t="15851" x="3552825" y="2638425"/>
          <p14:tracePt t="15867" x="3533775" y="2614613"/>
          <p14:tracePt t="15884" x="3529013" y="2562225"/>
          <p14:tracePt t="15901" x="3529013" y="2509838"/>
          <p14:tracePt t="15917" x="3543300" y="2481263"/>
          <p14:tracePt t="15934" x="3567113" y="2457450"/>
          <p14:tracePt t="15951" x="3609975" y="2428875"/>
          <p14:tracePt t="15968" x="3719513" y="2400300"/>
          <p14:tracePt t="15984" x="3790950" y="2405063"/>
          <p14:tracePt t="16001" x="3833813" y="2414588"/>
          <p14:tracePt t="16017" x="3867150" y="2433638"/>
          <p14:tracePt t="16034" x="3895725" y="2471738"/>
          <p14:tracePt t="16051" x="3900488" y="2519363"/>
          <p14:tracePt t="16068" x="3890963" y="2581275"/>
          <p14:tracePt t="16085" x="3829050" y="2652713"/>
          <p14:tracePt t="16101" x="3762375" y="2695575"/>
          <p14:tracePt t="16117" x="3686175" y="2724150"/>
          <p14:tracePt t="16134" x="3633788" y="2747963"/>
          <p14:tracePt t="16151" x="3571875" y="2752725"/>
          <p14:tracePt t="16167" x="3538538" y="2743200"/>
          <p14:tracePt t="16184" x="3509963" y="2690813"/>
          <p14:tracePt t="16201" x="3500438" y="2600325"/>
          <p14:tracePt t="16217" x="3519488" y="2495550"/>
          <p14:tracePt t="16236" x="3543300" y="2466975"/>
          <p14:tracePt t="16251" x="3581400" y="2443163"/>
          <p14:tracePt t="16268" x="3638550" y="2414588"/>
          <p14:tracePt t="16269" x="3671888" y="2414588"/>
          <p14:tracePt t="16284" x="3729038" y="2414588"/>
          <p14:tracePt t="16301" x="3781425" y="2428875"/>
          <p14:tracePt t="16317" x="3805238" y="2452688"/>
          <p14:tracePt t="16335" x="3819525" y="2481263"/>
          <p14:tracePt t="16351" x="3819525" y="2500313"/>
          <p14:tracePt t="16367" x="3810000" y="2538413"/>
          <p14:tracePt t="16384" x="3786188" y="2562225"/>
          <p14:tracePt t="16401" x="3748088" y="2586038"/>
          <p14:tracePt t="16417" x="3733800" y="2595563"/>
          <p14:tracePt t="16434" x="3729038" y="2600325"/>
          <p14:tracePt t="16451" x="3719513" y="2600325"/>
          <p14:tracePt t="16484" x="3719513" y="2605088"/>
          <p14:tracePt t="16511" x="3719513" y="2609850"/>
          <p14:tracePt t="16739" x="3719513" y="2619375"/>
          <p14:tracePt t="16746" x="3719513" y="2624138"/>
          <p14:tracePt t="16754" x="3719513" y="2633663"/>
          <p14:tracePt t="16768" x="3724275" y="2657475"/>
          <p14:tracePt t="16784" x="3733800" y="2686050"/>
          <p14:tracePt t="16801" x="3752850" y="2724150"/>
          <p14:tracePt t="16817" x="3776663" y="2767013"/>
          <p14:tracePt t="16834" x="3829050" y="2843213"/>
          <p14:tracePt t="16851" x="3890963" y="2886075"/>
          <p14:tracePt t="16867" x="3948113" y="2928938"/>
          <p14:tracePt t="16884" x="3990975" y="2957513"/>
          <p14:tracePt t="16901" x="4076700" y="3000375"/>
          <p14:tracePt t="16917" x="4124325" y="3009900"/>
          <p14:tracePt t="16934" x="4162425" y="3024188"/>
          <p14:tracePt t="16951" x="4186238" y="3038475"/>
          <p14:tracePt t="16967" x="4205288" y="3048000"/>
          <p14:tracePt t="16984" x="4214813" y="3048000"/>
          <p14:tracePt t="17001" x="4219575" y="3048000"/>
          <p14:tracePt t="17017" x="4224338" y="3048000"/>
          <p14:tracePt t="17260" x="4295775" y="3038475"/>
          <p14:tracePt t="17267" x="4376738" y="3009900"/>
          <p14:tracePt t="17275" x="4467225" y="2981325"/>
          <p14:tracePt t="17284" x="4567238" y="2952750"/>
          <p14:tracePt t="17301" x="4738688" y="2909888"/>
          <p14:tracePt t="17317" x="4867275" y="2876550"/>
          <p14:tracePt t="17334" x="4995863" y="2862263"/>
          <p14:tracePt t="17351" x="5067300" y="2862263"/>
          <p14:tracePt t="17367" x="5110163" y="2862263"/>
          <p14:tracePt t="17384" x="5133975" y="2862263"/>
          <p14:tracePt t="17401" x="5148263" y="2862263"/>
          <p14:tracePt t="17417" x="5153025" y="2862263"/>
          <p14:tracePt t="17434" x="5162550" y="2862263"/>
          <p14:tracePt t="17510" x="5157788" y="2862263"/>
          <p14:tracePt t="17517" x="5148263" y="2867025"/>
          <p14:tracePt t="17525" x="5119688" y="2881313"/>
          <p14:tracePt t="17534" x="5081588" y="2895600"/>
          <p14:tracePt t="17551" x="4943475" y="2938463"/>
          <p14:tracePt t="17567" x="4772025" y="2981325"/>
          <p14:tracePt t="17584" x="4552950" y="3052763"/>
          <p14:tracePt t="17601" x="4438650" y="3086100"/>
          <p14:tracePt t="17617" x="4362450" y="3114675"/>
          <p14:tracePt t="17634" x="4300538" y="3128963"/>
          <p14:tracePt t="17651" x="4276725" y="3128963"/>
          <p14:tracePt t="17667" x="4262438" y="3128963"/>
          <p14:tracePt t="17684" x="4248150" y="3128963"/>
          <p14:tracePt t="17701" x="4238625" y="3128963"/>
          <p14:tracePt t="17717" x="4219575" y="3128963"/>
          <p14:tracePt t="17734" x="4205288" y="3128963"/>
          <p14:tracePt t="17751" x="4191000" y="3128963"/>
          <p14:tracePt t="17767" x="4167188" y="3128963"/>
          <p14:tracePt t="17784" x="4143375" y="3138488"/>
          <p14:tracePt t="17801" x="4105275" y="3148013"/>
          <p14:tracePt t="17817" x="4076700" y="3152775"/>
          <p14:tracePt t="17834" x="4029075" y="3162300"/>
          <p14:tracePt t="17851" x="4010025" y="3162300"/>
          <p14:tracePt t="17867" x="3995738" y="3162300"/>
          <p14:tracePt t="17884" x="3986213" y="3162300"/>
          <p14:tracePt t="17901" x="3976688" y="3162300"/>
          <p14:tracePt t="17917" x="3971925" y="3162300"/>
          <p14:tracePt t="17934" x="3967163" y="3162300"/>
          <p14:tracePt t="18516" x="4019550" y="3152775"/>
          <p14:tracePt t="18523" x="4100513" y="3138488"/>
          <p14:tracePt t="18534" x="4171950" y="3119438"/>
          <p14:tracePt t="18551" x="4295775" y="3105150"/>
          <p14:tracePt t="18567" x="4481513" y="3071813"/>
          <p14:tracePt t="18584" x="4572000" y="3071813"/>
          <p14:tracePt t="18617" x="4691063" y="3071813"/>
          <p14:tracePt t="18651" x="4776788" y="3071813"/>
          <p14:tracePt t="18667" x="4805363" y="3071813"/>
          <p14:tracePt t="18684" x="4824413" y="3071813"/>
          <p14:tracePt t="18701" x="4838700" y="3071813"/>
          <p14:tracePt t="18717" x="4848225" y="3071813"/>
          <p14:tracePt t="18734" x="4852988" y="3071813"/>
          <p14:tracePt t="18751" x="4857750" y="3071813"/>
          <p14:tracePt t="18788" x="4862513" y="3071813"/>
          <p14:tracePt t="18801" x="4867275" y="3071813"/>
          <p14:tracePt t="18817" x="4876800" y="3071813"/>
          <p14:tracePt t="18883" x="4876800" y="3076575"/>
          <p14:tracePt t="18891" x="4876800" y="3086100"/>
          <p14:tracePt t="18900" x="4867275" y="3095625"/>
          <p14:tracePt t="18917" x="4843463" y="3133725"/>
          <p14:tracePt t="18934" x="4800600" y="3190875"/>
          <p14:tracePt t="18950" x="4672013" y="3290888"/>
          <p14:tracePt t="18967" x="4567238" y="3357563"/>
          <p14:tracePt t="18984" x="4491038" y="3400425"/>
          <p14:tracePt t="19001" x="4419600" y="3438525"/>
          <p14:tracePt t="19017" x="4386263" y="3452813"/>
          <p14:tracePt t="19034" x="4376738" y="3457575"/>
          <p14:tracePt t="19050" x="4367213" y="3467100"/>
          <p14:tracePt t="19068" x="4357688" y="3476625"/>
          <p14:tracePt t="19084" x="4348163" y="3476625"/>
          <p14:tracePt t="19100" x="4343400" y="3486150"/>
          <p14:tracePt t="19117" x="4338638" y="3490913"/>
          <p14:tracePt t="19134" x="4329113" y="3490913"/>
          <p14:tracePt t="19150" x="4324350" y="3490913"/>
          <p14:tracePt t="19368" x="4367213" y="3486150"/>
          <p14:tracePt t="19376" x="4414838" y="3476625"/>
          <p14:tracePt t="19384" x="4457700" y="3467100"/>
          <p14:tracePt t="19400" x="4552950" y="3443288"/>
          <p14:tracePt t="19417" x="4605338" y="3438525"/>
          <p14:tracePt t="19434" x="4657725" y="3429000"/>
          <p14:tracePt t="19450" x="4676775" y="3429000"/>
          <p14:tracePt t="19467" x="4686300" y="3429000"/>
          <p14:tracePt t="19484" x="4695825" y="3429000"/>
          <p14:tracePt t="19500" x="4705350" y="3429000"/>
          <p14:tracePt t="22005" x="4686300" y="3505200"/>
          <p14:tracePt t="22013" x="4662488" y="3609975"/>
          <p14:tracePt t="22020" x="4624388" y="3690938"/>
          <p14:tracePt t="22034" x="4586288" y="3781425"/>
          <p14:tracePt t="22050" x="4419600" y="4119563"/>
          <p14:tracePt t="22068" x="4329113" y="4271963"/>
          <p14:tracePt t="22100" x="4124325" y="4629150"/>
          <p14:tracePt t="22134" x="4057650" y="4738688"/>
          <p14:tracePt t="22150" x="4052888" y="4752975"/>
          <p14:tracePt t="22167" x="4043363" y="4762500"/>
          <p14:tracePt t="22184" x="4033838" y="4772025"/>
          <p14:tracePt t="22217" x="4033838" y="4781550"/>
          <p14:tracePt t="22234" x="4024313" y="4791075"/>
          <p14:tracePt t="22250" x="4014788" y="4800600"/>
          <p14:tracePt t="22267" x="4005263" y="4805363"/>
          <p14:tracePt t="22284" x="3995738" y="4814888"/>
          <p14:tracePt t="22300" x="3990975" y="4819650"/>
          <p14:tracePt t="22317" x="3986213" y="4819650"/>
          <p14:tracePt t="22365" x="3981450" y="4819650"/>
          <p14:tracePt t="22380" x="3976688" y="4819650"/>
          <p14:tracePt t="22387" x="3971925" y="4819650"/>
          <p14:tracePt t="22400" x="3962400" y="4819650"/>
          <p14:tracePt t="22417" x="3924300" y="4819650"/>
          <p14:tracePt t="22434" x="3905250" y="4819650"/>
          <p14:tracePt t="22450" x="3881438" y="4819650"/>
          <p14:tracePt t="22467" x="3848100" y="4819650"/>
          <p14:tracePt t="22484" x="3814763" y="4810125"/>
          <p14:tracePt t="22500" x="3790950" y="4805363"/>
          <p14:tracePt t="22517" x="3762375" y="4805363"/>
          <p14:tracePt t="22534" x="3724275" y="4805363"/>
          <p14:tracePt t="22550" x="3700463" y="4805363"/>
          <p14:tracePt t="22567" x="3681413" y="4805363"/>
          <p14:tracePt t="22584" x="3657600" y="4810125"/>
          <p14:tracePt t="22600" x="3624263" y="4843463"/>
          <p14:tracePt t="22617" x="3600450" y="4867275"/>
          <p14:tracePt t="22634" x="3571875" y="4905375"/>
          <p14:tracePt t="22650" x="3543300" y="4991100"/>
          <p14:tracePt t="22667" x="3514725" y="5091113"/>
          <p14:tracePt t="22684" x="3514725" y="5138738"/>
          <p14:tracePt t="22700" x="3514725" y="5176838"/>
          <p14:tracePt t="22717" x="3519488" y="5219700"/>
          <p14:tracePt t="22734" x="3538538" y="5257800"/>
          <p14:tracePt t="22750" x="3557588" y="5291138"/>
          <p14:tracePt t="22767" x="3567113" y="5310188"/>
          <p14:tracePt t="22784" x="3595688" y="5334000"/>
          <p14:tracePt t="22800" x="3629025" y="5353050"/>
          <p14:tracePt t="22817" x="3662363" y="5357813"/>
          <p14:tracePt t="22834" x="3714750" y="5357813"/>
          <p14:tracePt t="22850" x="3790950" y="5343525"/>
          <p14:tracePt t="22867" x="3843338" y="5324475"/>
          <p14:tracePt t="22884" x="3900488" y="5295900"/>
          <p14:tracePt t="22900" x="3938588" y="5262563"/>
          <p14:tracePt t="22917" x="3995738" y="5214938"/>
          <p14:tracePt t="22934" x="4038600" y="5138738"/>
          <p14:tracePt t="22950" x="4062413" y="5086350"/>
          <p14:tracePt t="22967" x="4081463" y="5005388"/>
          <p14:tracePt t="22984" x="4081463" y="4962525"/>
          <p14:tracePt t="23000" x="4081463" y="4914900"/>
          <p14:tracePt t="23017" x="4067175" y="4862513"/>
          <p14:tracePt t="23034" x="4029075" y="4762500"/>
          <p14:tracePt t="23050" x="4005263" y="4719638"/>
          <p14:tracePt t="23067" x="3981450" y="4691063"/>
          <p14:tracePt t="23084" x="3957638" y="4672013"/>
          <p14:tracePt t="23100" x="3914775" y="4648200"/>
          <p14:tracePt t="23117" x="3867150" y="4652963"/>
          <p14:tracePt t="23134" x="3810000" y="4672013"/>
          <p14:tracePt t="23150" x="3738563" y="4719638"/>
          <p14:tracePt t="23167" x="3690938" y="4752975"/>
          <p14:tracePt t="23184" x="3652838" y="4791075"/>
          <p14:tracePt t="23200" x="3619500" y="4829175"/>
          <p14:tracePt t="23217" x="3562350" y="4972050"/>
          <p14:tracePt t="23233" x="3538538" y="5076825"/>
          <p14:tracePt t="23250" x="3524250" y="5153025"/>
          <p14:tracePt t="23267" x="3524250" y="5200650"/>
          <p14:tracePt t="23268" x="3524250" y="5224463"/>
          <p14:tracePt t="23284" x="3524250" y="5262563"/>
          <p14:tracePt t="23300" x="3533775" y="5286375"/>
          <p14:tracePt t="23317" x="3543300" y="5314950"/>
          <p14:tracePt t="23333" x="3562350" y="5338763"/>
          <p14:tracePt t="23350" x="3595688" y="5372100"/>
          <p14:tracePt t="23367" x="3633788" y="5391150"/>
          <p14:tracePt t="23383" x="3676650" y="5405438"/>
          <p14:tracePt t="23400" x="3733800" y="5414963"/>
          <p14:tracePt t="23417" x="3767138" y="5414963"/>
          <p14:tracePt t="23433" x="3805238" y="5405438"/>
          <p14:tracePt t="23450" x="3843338" y="5386388"/>
          <p14:tracePt t="23467" x="3890963" y="5348288"/>
          <p14:tracePt t="23483" x="3924300" y="5310188"/>
          <p14:tracePt t="23500" x="3962400" y="5233988"/>
          <p14:tracePt t="23517" x="3990975" y="5138738"/>
          <p14:tracePt t="23534" x="4000500" y="5010150"/>
          <p14:tracePt t="23550" x="3990975" y="4957763"/>
          <p14:tracePt t="23567" x="3967163" y="4905375"/>
          <p14:tracePt t="23584" x="3914775" y="4852988"/>
          <p14:tracePt t="23600" x="3886200" y="4829175"/>
          <p14:tracePt t="23617" x="3848100" y="4819650"/>
          <p14:tracePt t="23634" x="3810000" y="4819650"/>
          <p14:tracePt t="23650" x="3748088" y="4838700"/>
          <p14:tracePt t="23667" x="3719513" y="4867275"/>
          <p14:tracePt t="23683" x="3671888" y="4948238"/>
          <p14:tracePt t="23700" x="3633788" y="5033963"/>
          <p14:tracePt t="23717" x="3605213" y="5110163"/>
          <p14:tracePt t="23733" x="3605213" y="5138738"/>
          <p14:tracePt t="23750" x="3605213" y="5153025"/>
          <p14:tracePt t="23767" x="3605213" y="5167313"/>
          <p14:tracePt t="23768" x="3605213" y="5172075"/>
          <p14:tracePt t="23783" x="3605213" y="5181600"/>
          <p14:tracePt t="23800" x="3605213" y="5186363"/>
          <p14:tracePt t="23817" x="3605213" y="5191125"/>
          <p14:tracePt t="24150" x="3667125" y="5191125"/>
          <p14:tracePt t="24157" x="3767138" y="5181600"/>
          <p14:tracePt t="24167" x="3871913" y="5162550"/>
          <p14:tracePt t="24184" x="4114800" y="5133975"/>
          <p14:tracePt t="24200" x="4362450" y="5114925"/>
          <p14:tracePt t="24217" x="4648200" y="5095875"/>
          <p14:tracePt t="24233" x="4814888" y="5086350"/>
          <p14:tracePt t="24267" x="5091113" y="5053013"/>
          <p14:tracePt t="24300" x="5233988" y="5038725"/>
          <p14:tracePt t="24318" x="5281613" y="5038725"/>
          <p14:tracePt t="24334" x="5353050" y="5029200"/>
          <p14:tracePt t="24350" x="5386388" y="5019675"/>
          <p14:tracePt t="24367" x="5424488" y="5005388"/>
          <p14:tracePt t="24384" x="5453063" y="4991100"/>
          <p14:tracePt t="24402" x="5519738" y="4962525"/>
          <p14:tracePt t="24417" x="5553075" y="4953000"/>
          <p14:tracePt t="24434" x="5591175" y="4929188"/>
          <p14:tracePt t="24450" x="5648325" y="4900613"/>
          <p14:tracePt t="24467" x="5729288" y="4857750"/>
          <p14:tracePt t="24483" x="5767388" y="4833938"/>
          <p14:tracePt t="24500" x="5800725" y="4824413"/>
          <p14:tracePt t="24517" x="5853113" y="4795838"/>
          <p14:tracePt t="24533" x="5872163" y="4791075"/>
          <p14:tracePt t="24550" x="5881688" y="4786313"/>
          <p14:tracePt t="24567" x="5891213" y="4786313"/>
          <p14:tracePt t="24583" x="5900738" y="4786313"/>
          <p14:tracePt t="24635" x="5900738" y="4791075"/>
          <p14:tracePt t="24642" x="5900738" y="4800600"/>
          <p14:tracePt t="24650" x="5895975" y="4819650"/>
          <p14:tracePt t="24667" x="5848350" y="4886325"/>
          <p14:tracePt t="24683" x="5786438" y="4957763"/>
          <p14:tracePt t="24701" x="5634038" y="5076825"/>
          <p14:tracePt t="24717" x="5534025" y="5133975"/>
          <p14:tracePt t="24734" x="5462588" y="5167313"/>
          <p14:tracePt t="24751" x="5410200" y="5176838"/>
          <p14:tracePt t="24769" x="5348288" y="5157788"/>
          <p14:tracePt t="24784" x="5305425" y="5086350"/>
          <p14:tracePt t="24800" x="5248275" y="4943475"/>
          <p14:tracePt t="24817" x="5214938" y="4814888"/>
          <p14:tracePt t="24834" x="5214938" y="4657725"/>
          <p14:tracePt t="24850" x="5233988" y="4567238"/>
          <p14:tracePt t="24867" x="5262563" y="4510088"/>
          <p14:tracePt t="24883" x="5295900" y="4462463"/>
          <p14:tracePt t="24900" x="5381625" y="4410075"/>
          <p14:tracePt t="24917" x="5476875" y="4367213"/>
          <p14:tracePt t="24933" x="5581650" y="4357688"/>
          <p14:tracePt t="24950" x="5710238" y="4376738"/>
          <p14:tracePt t="24967" x="5762625" y="4405313"/>
          <p14:tracePt t="24983" x="5819775" y="4443413"/>
          <p14:tracePt t="25000" x="5857875" y="4471988"/>
          <p14:tracePt t="25017" x="5895975" y="4543425"/>
          <p14:tracePt t="25033" x="5915025" y="4605338"/>
          <p14:tracePt t="25051" x="5915025" y="4686300"/>
          <p14:tracePt t="25067" x="5910263" y="4767263"/>
          <p14:tracePt t="25084" x="5867400" y="4919663"/>
          <p14:tracePt t="25101" x="5819775" y="5014913"/>
          <p14:tracePt t="25117" x="5772150" y="5095875"/>
          <p14:tracePt t="25134" x="5681663" y="5186363"/>
          <p14:tracePt t="25150" x="5624513" y="5224463"/>
          <p14:tracePt t="25167" x="5576888" y="5233988"/>
          <p14:tracePt t="25183" x="5538788" y="5233988"/>
          <p14:tracePt t="25200" x="5491163" y="5210175"/>
          <p14:tracePt t="25217" x="5467350" y="5191125"/>
          <p14:tracePt t="25233" x="5448300" y="5167313"/>
          <p14:tracePt t="25250" x="5443538" y="5153025"/>
          <p14:tracePt t="25267" x="5438775" y="5138738"/>
          <p14:tracePt t="25284" x="5438775" y="5133975"/>
          <p14:tracePt t="25300" x="5438775" y="5124450"/>
          <p14:tracePt t="25317" x="5443538" y="5119688"/>
          <p14:tracePt t="25333" x="5457825" y="5110163"/>
          <p14:tracePt t="25350" x="5472113" y="5105400"/>
          <p14:tracePt t="25367" x="5481638" y="5100638"/>
          <p14:tracePt t="25383" x="5491163" y="5100638"/>
          <p14:tracePt t="25401" x="5495925" y="5100638"/>
          <p14:tracePt t="25417" x="5500688" y="5100638"/>
          <p14:tracePt t="25495" x="5500688" y="5095875"/>
          <p14:tracePt t="25502" x="5500688" y="5086350"/>
          <p14:tracePt t="25517" x="5500688" y="5048250"/>
          <p14:tracePt t="25533" x="5495925" y="5005388"/>
          <p14:tracePt t="25550" x="5486400" y="4962525"/>
          <p14:tracePt t="25567" x="5486400" y="4933950"/>
          <p14:tracePt t="25583" x="5495925" y="4900613"/>
          <p14:tracePt t="25600" x="5500688" y="4886325"/>
          <p14:tracePt t="25617" x="5505450" y="4876800"/>
          <p14:tracePt t="25633" x="5514975" y="4867275"/>
          <p14:tracePt t="25650" x="5524500" y="4857750"/>
          <p14:tracePt t="25744" x="5529263" y="4857750"/>
          <p14:tracePt t="25774" x="5534025" y="4857750"/>
          <p14:tracePt t="25796" x="5538788" y="4857750"/>
          <p14:tracePt t="25810" x="5543550" y="4857750"/>
          <p14:tracePt t="25832" x="5548313" y="4862513"/>
          <p14:tracePt t="25847" x="5548313" y="4867275"/>
          <p14:tracePt t="25861" x="5548313" y="4872038"/>
          <p14:tracePt t="25913" x="5553075" y="4876800"/>
          <p14:tracePt t="25920" x="5553075" y="4881563"/>
          <p14:tracePt t="25935" x="5553075" y="4891088"/>
          <p14:tracePt t="25950" x="5548313" y="4900613"/>
          <p14:tracePt t="25967" x="5519738" y="4924425"/>
          <p14:tracePt t="25983" x="5472113" y="4962525"/>
          <p14:tracePt t="26000" x="5414963" y="4986338"/>
          <p14:tracePt t="26017" x="5338763" y="4991100"/>
          <p14:tracePt t="26033" x="5300663" y="4972050"/>
          <p14:tracePt t="26050" x="5267325" y="4933950"/>
          <p14:tracePt t="26067" x="5238750" y="4805363"/>
          <p14:tracePt t="26083" x="5253038" y="4681538"/>
          <p14:tracePt t="26100" x="5291138" y="4591050"/>
          <p14:tracePt t="26117" x="5338763" y="4543425"/>
          <p14:tracePt t="26133" x="5495925" y="4486275"/>
          <p14:tracePt t="26150" x="5595938" y="4486275"/>
          <p14:tracePt t="26167" x="5681663" y="4505325"/>
          <p14:tracePt t="26183" x="5729288" y="4529138"/>
          <p14:tracePt t="26200" x="5772150" y="4572000"/>
          <p14:tracePt t="26217" x="5791200" y="4624388"/>
          <p14:tracePt t="26233" x="5805488" y="4676775"/>
          <p14:tracePt t="26250" x="5810250" y="4762500"/>
          <p14:tracePt t="26267" x="5786438" y="4838700"/>
          <p14:tracePt t="26283" x="5748338" y="4924425"/>
          <p14:tracePt t="26300" x="5710238" y="4981575"/>
          <p14:tracePt t="26317" x="5681663" y="5014913"/>
          <p14:tracePt t="26333" x="5676900" y="5029200"/>
          <p14:tracePt t="26350" x="5667375" y="5033963"/>
          <p14:tracePt t="26367" x="5667375" y="5038725"/>
          <p14:tracePt t="26383" x="5667375" y="5048250"/>
          <p14:tracePt t="26420" x="5667375" y="5053013"/>
          <p14:tracePt t="26434" x="5662613" y="5053013"/>
          <p14:tracePt t="26450" x="5657850" y="5057775"/>
          <p14:tracePt t="26467" x="5638800" y="5062538"/>
          <p14:tracePt t="26484" x="5614988" y="5062538"/>
          <p14:tracePt t="26500" x="5567363" y="5062538"/>
          <p14:tracePt t="26517" x="5524500" y="5062538"/>
          <p14:tracePt t="26533" x="5495925" y="5053013"/>
          <p14:tracePt t="26550" x="5467350" y="5048250"/>
          <p14:tracePt t="26567" x="5453063" y="5043488"/>
          <p14:tracePt t="26583" x="5443538" y="5043488"/>
          <p14:tracePt t="26600" x="5438775" y="5043488"/>
          <p14:tracePt t="26617" x="5434013" y="5043488"/>
          <p14:tracePt t="26650" x="5424488" y="5043488"/>
          <p14:tracePt t="26667" x="5414963" y="5043488"/>
          <p14:tracePt t="26684" x="5367338" y="5048250"/>
          <p14:tracePt t="26700" x="5300663" y="5076825"/>
          <p14:tracePt t="26717" x="5195888" y="5110163"/>
          <p14:tracePt t="26733" x="5076825" y="5143500"/>
          <p14:tracePt t="26750" x="4848225" y="5214938"/>
          <p14:tracePt t="26767" x="4733925" y="5229225"/>
          <p14:tracePt t="26783" x="4619625" y="5248275"/>
          <p14:tracePt t="26800" x="4514850" y="5257800"/>
          <p14:tracePt t="26817" x="4348163" y="5257800"/>
          <p14:tracePt t="26833" x="4257675" y="5253038"/>
          <p14:tracePt t="26850" x="4171950" y="5238750"/>
          <p14:tracePt t="26867" x="4062413" y="5210175"/>
          <p14:tracePt t="26883" x="4000500" y="5195888"/>
          <p14:tracePt t="26900" x="3924300" y="5172075"/>
          <p14:tracePt t="26916" x="3871913" y="5153025"/>
          <p14:tracePt t="26933" x="3810000" y="5129213"/>
          <p14:tracePt t="26950" x="3786188" y="5114925"/>
          <p14:tracePt t="26967" x="3767138" y="5105400"/>
          <p14:tracePt t="26983" x="3757613" y="5100638"/>
          <p14:tracePt t="27000" x="3748088" y="5091113"/>
          <p14:tracePt t="27033" x="3738563" y="5091113"/>
          <p14:tracePt t="27050" x="3733800" y="5091113"/>
          <p14:tracePt t="27125" x="3729038" y="5091113"/>
          <p14:tracePt t="27706" x="3748088" y="5067300"/>
          <p14:tracePt t="27713" x="3776663" y="5033963"/>
          <p14:tracePt t="27721" x="3805238" y="5014913"/>
          <p14:tracePt t="27733" x="3824288" y="4995863"/>
          <p14:tracePt t="27750" x="3886200" y="4919663"/>
          <p14:tracePt t="27767" x="3905250" y="4881563"/>
          <p14:tracePt t="27800" x="3924300" y="4848225"/>
          <p14:tracePt t="27833" x="3924300" y="4833938"/>
          <p14:tracePt t="27850" x="3924300" y="4819650"/>
          <p14:tracePt t="27866" x="3914775" y="4810125"/>
          <p14:tracePt t="27883" x="3895725" y="4800600"/>
          <p14:tracePt t="27900" x="3876675" y="4800600"/>
          <p14:tracePt t="27916" x="3838575" y="4819650"/>
          <p14:tracePt t="27933" x="3757613" y="4910138"/>
          <p14:tracePt t="27950" x="3695700" y="5053013"/>
          <p14:tracePt t="27967" x="3633788" y="5267325"/>
          <p14:tracePt t="27983" x="3605213" y="5424488"/>
          <p14:tracePt t="28000" x="3590925" y="5562600"/>
          <p14:tracePt t="28016" x="3590925" y="5610225"/>
          <p14:tracePt t="28033" x="3595688" y="5648325"/>
          <p14:tracePt t="28050" x="3614738" y="5681663"/>
          <p14:tracePt t="28066" x="3643313" y="5700713"/>
          <p14:tracePt t="28083" x="3709988" y="5729288"/>
          <p14:tracePt t="28100" x="3790950" y="5743575"/>
          <p14:tracePt t="28117" x="3900488" y="5734050"/>
          <p14:tracePt t="28133" x="3971925" y="5710238"/>
          <p14:tracePt t="28150" x="4029075" y="5686425"/>
          <p14:tracePt t="28166" x="4057650" y="5653088"/>
          <p14:tracePt t="28183" x="4114800" y="5505450"/>
          <p14:tracePt t="28200" x="4133850" y="5338763"/>
          <p14:tracePt t="28217" x="4119563" y="5233988"/>
          <p14:tracePt t="28234" x="4076700" y="5124450"/>
          <p14:tracePt t="28250" x="4029075" y="5053013"/>
          <p14:tracePt t="28267" x="4005263" y="5014913"/>
          <p14:tracePt t="28283" x="3990975" y="4991100"/>
          <p14:tracePt t="28300" x="3981450" y="4981575"/>
          <p14:tracePt t="28317" x="3976688" y="4976813"/>
          <p14:tracePt t="28543" x="3981450" y="4976813"/>
          <p14:tracePt t="28661" x="3986213" y="4976813"/>
          <p14:tracePt t="28682" x="3990975" y="4976813"/>
          <p14:tracePt t="28690" x="3995738" y="4976813"/>
          <p14:tracePt t="28700" x="4010025" y="4976813"/>
          <p14:tracePt t="28717" x="4052888" y="4986338"/>
          <p14:tracePt t="28733" x="4171950" y="5005388"/>
          <p14:tracePt t="28750" x="4295775" y="5024438"/>
          <p14:tracePt t="28766" x="4486275" y="5033963"/>
          <p14:tracePt t="28783" x="4652963" y="5033963"/>
          <p14:tracePt t="28800" x="4905375" y="5029200"/>
          <p14:tracePt t="28816" x="5072063" y="5019675"/>
          <p14:tracePt t="28833" x="5219700" y="5019675"/>
          <p14:tracePt t="28850" x="5329238" y="5019675"/>
          <p14:tracePt t="28866" x="5510213" y="5005388"/>
          <p14:tracePt t="28883" x="5605463" y="4995863"/>
          <p14:tracePt t="28900" x="5676900" y="4986338"/>
          <p14:tracePt t="28917" x="5724525" y="4976813"/>
          <p14:tracePt t="28933" x="5738813" y="4976813"/>
          <p14:tracePt t="28950" x="5748338" y="4976813"/>
          <p14:tracePt t="28966" x="5753100" y="4976813"/>
          <p14:tracePt t="29176" x="5772150" y="4972050"/>
          <p14:tracePt t="29184" x="5791200" y="4962525"/>
          <p14:tracePt t="29200" x="5819775" y="4953000"/>
          <p14:tracePt t="29217" x="5829300" y="4943475"/>
          <p14:tracePt t="29233" x="5838825" y="4943475"/>
          <p14:tracePt t="29250" x="5843588" y="4943475"/>
          <p14:tracePt t="29307" x="5838825" y="4948238"/>
          <p14:tracePt t="29314" x="5829300" y="4953000"/>
          <p14:tracePt t="29322" x="5810250" y="4957763"/>
          <p14:tracePt t="29333" x="5795963" y="4972050"/>
          <p14:tracePt t="29350" x="5700713" y="5019675"/>
          <p14:tracePt t="29366" x="5634038" y="5048250"/>
          <p14:tracePt t="29383" x="5581650" y="5072063"/>
          <p14:tracePt t="29400" x="5543550" y="5091113"/>
          <p14:tracePt t="29417" x="5519738" y="5100638"/>
          <p14:tracePt t="29433" x="5505450" y="5100638"/>
          <p14:tracePt t="29450" x="5495925" y="5100638"/>
          <p14:tracePt t="29466" x="5476875" y="5095875"/>
          <p14:tracePt t="29483" x="5453063" y="5029200"/>
          <p14:tracePt t="29500" x="5419725" y="4914900"/>
          <p14:tracePt t="29517" x="5410200" y="4810125"/>
          <p14:tracePt t="29533" x="5414963" y="4748213"/>
          <p14:tracePt t="29550" x="5438775" y="4681538"/>
          <p14:tracePt t="29566" x="5472113" y="4638675"/>
          <p14:tracePt t="29583" x="5543550" y="4595813"/>
          <p14:tracePt t="29600" x="5686425" y="4557713"/>
          <p14:tracePt t="29616" x="5767388" y="4557713"/>
          <p14:tracePt t="29633" x="5819775" y="4567238"/>
          <p14:tracePt t="29650" x="5862638" y="4586288"/>
          <p14:tracePt t="29667" x="5905500" y="4629150"/>
          <p14:tracePt t="29683" x="5934075" y="4691063"/>
          <p14:tracePt t="29700" x="5943600" y="4781550"/>
          <p14:tracePt t="29716" x="5938838" y="4872038"/>
          <p14:tracePt t="29733" x="5910263" y="4981575"/>
          <p14:tracePt t="29750" x="5876925" y="5067300"/>
          <p14:tracePt t="29767" x="5829300" y="5157788"/>
          <p14:tracePt t="29783" x="5805488" y="5224463"/>
          <p14:tracePt t="29800" x="5795963" y="5233988"/>
          <p14:tracePt t="29816" x="5791200" y="5243513"/>
          <p14:tracePt t="30019" x="5743575" y="5238750"/>
          <p14:tracePt t="30026" x="5691188" y="5238750"/>
          <p14:tracePt t="30034" x="5629275" y="5229225"/>
          <p14:tracePt t="30050" x="5519738" y="5224463"/>
          <p14:tracePt t="30066" x="5438775" y="5214938"/>
          <p14:tracePt t="30083" x="5386388" y="5210175"/>
          <p14:tracePt t="30100" x="5343525" y="5195888"/>
          <p14:tracePt t="30116" x="5329238" y="5191125"/>
          <p14:tracePt t="30133" x="5314950" y="5186363"/>
          <p14:tracePt t="30150" x="5300663" y="5181600"/>
          <p14:tracePt t="30166" x="5267325" y="5167313"/>
          <p14:tracePt t="30183" x="5229225" y="5148263"/>
          <p14:tracePt t="30200" x="5200650" y="5129213"/>
          <p14:tracePt t="30217" x="5157788" y="5110163"/>
          <p14:tracePt t="30233" x="5133975" y="5105400"/>
          <p14:tracePt t="30250" x="5119688" y="5100638"/>
          <p14:tracePt t="30266" x="5110163" y="5091113"/>
          <p14:tracePt t="30283" x="5091113" y="5081588"/>
          <p14:tracePt t="30300" x="5067300" y="5076825"/>
          <p14:tracePt t="30316" x="5048250" y="5067300"/>
          <p14:tracePt t="30333" x="5024438" y="5057775"/>
          <p14:tracePt t="30350" x="5005388" y="5053013"/>
          <p14:tracePt t="30366" x="4986338" y="5053013"/>
          <p14:tracePt t="30383" x="4976813" y="5053013"/>
          <p14:tracePt t="30400" x="4972050" y="5053013"/>
          <p14:tracePt t="30416" x="4962525" y="5048250"/>
          <p14:tracePt t="30433" x="4957763" y="5048250"/>
          <p14:tracePt t="30450" x="4953000" y="5048250"/>
          <p14:tracePt t="30466" x="4943475" y="5048250"/>
          <p14:tracePt t="30483" x="4938713" y="5048250"/>
          <p14:tracePt t="30500" x="4933950" y="5048250"/>
          <p14:tracePt t="30516" x="4929188" y="5043488"/>
          <p14:tracePt t="31841" x="4881563" y="5043488"/>
          <p14:tracePt t="31848" x="4824413" y="5043488"/>
          <p14:tracePt t="31855" x="4772025" y="5043488"/>
          <p14:tracePt t="31866" x="4714875" y="5043488"/>
          <p14:tracePt t="31883" x="4605338" y="5010150"/>
          <p14:tracePt t="31900" x="4495800" y="4972050"/>
          <p14:tracePt t="31933" x="4367213" y="4929188"/>
          <p14:tracePt t="31966" x="4271963" y="4905375"/>
          <p14:tracePt t="31983" x="4248150" y="4900613"/>
          <p14:tracePt t="31999" x="4233863" y="4900613"/>
          <p14:tracePt t="32016" x="4219575" y="4900613"/>
          <p14:tracePt t="32033" x="4214813" y="4900613"/>
          <p14:tracePt t="32049" x="4210050" y="4900613"/>
          <p14:tracePt t="32134" x="4214813" y="4900613"/>
          <p14:tracePt t="32149" x="4219575" y="4900613"/>
          <p14:tracePt t="32230" x="4219575" y="4905375"/>
          <p14:tracePt t="32238" x="4210050" y="4910138"/>
          <p14:tracePt t="32249" x="4195763" y="4914900"/>
          <p14:tracePt t="32266" x="4124325" y="4957763"/>
          <p14:tracePt t="32283" x="4057650" y="4986338"/>
          <p14:tracePt t="32300" x="3976688" y="5000625"/>
          <p14:tracePt t="32316" x="3895725" y="5014913"/>
          <p14:tracePt t="32333" x="3795713" y="5029200"/>
          <p14:tracePt t="32349" x="3748088" y="5029200"/>
          <p14:tracePt t="32366" x="3705225" y="5029200"/>
          <p14:tracePt t="32383" x="3667125" y="5019675"/>
          <p14:tracePt t="32399" x="3633788" y="5010150"/>
          <p14:tracePt t="32416" x="3619500" y="5010150"/>
          <p14:tracePt t="32433" x="3614738" y="5010150"/>
          <p14:tracePt t="32449" x="3605213" y="4991100"/>
          <p14:tracePt t="32466" x="3576638" y="4881563"/>
          <p14:tracePt t="32483" x="3576638" y="4791075"/>
          <p14:tracePt t="32499" x="3586163" y="4729163"/>
          <p14:tracePt t="32516" x="3609975" y="4672013"/>
          <p14:tracePt t="32533" x="3633788" y="4648200"/>
          <p14:tracePt t="32549" x="3686175" y="4619625"/>
          <p14:tracePt t="32566" x="3757613" y="4605338"/>
          <p14:tracePt t="32583" x="3876675" y="4614863"/>
          <p14:tracePt t="32599" x="3933825" y="4652963"/>
          <p14:tracePt t="32616" x="3995738" y="4714875"/>
          <p14:tracePt t="32633" x="4048125" y="4772025"/>
          <p14:tracePt t="32649" x="4081463" y="4824413"/>
          <p14:tracePt t="32666" x="4090988" y="4838700"/>
          <p14:tracePt t="32683" x="4100513" y="4852988"/>
          <p14:tracePt t="32700" x="4110038" y="4862513"/>
          <p14:tracePt t="32716" x="4110038" y="4867275"/>
          <p14:tracePt t="32733" x="4110038" y="4881563"/>
          <p14:tracePt t="32750" x="4105275" y="4895850"/>
          <p14:tracePt t="32766" x="4081463" y="4938713"/>
          <p14:tracePt t="32783" x="4057650" y="4972050"/>
          <p14:tracePt t="32799" x="4019550" y="5000625"/>
          <p14:tracePt t="32816" x="3981450" y="5029200"/>
          <p14:tracePt t="32833" x="3910013" y="5057775"/>
          <p14:tracePt t="32849" x="3857625" y="5072063"/>
          <p14:tracePt t="32866" x="3810000" y="5062538"/>
          <p14:tracePt t="32883" x="3729038" y="5043488"/>
          <p14:tracePt t="32899" x="3686175" y="5019675"/>
          <p14:tracePt t="32916" x="3652838" y="4995863"/>
          <p14:tracePt t="32933" x="3624263" y="4967288"/>
          <p14:tracePt t="32950" x="3590925" y="4905375"/>
          <p14:tracePt t="32966" x="3586163" y="4833938"/>
          <p14:tracePt t="32983" x="3586163" y="4786313"/>
          <p14:tracePt t="32999" x="3605213" y="4748213"/>
          <p14:tracePt t="33016" x="3643313" y="4705350"/>
          <p14:tracePt t="33033" x="3676650" y="4686300"/>
          <p14:tracePt t="33049" x="3724275" y="4672013"/>
          <p14:tracePt t="33066" x="3767138" y="4672013"/>
          <p14:tracePt t="33083" x="3814763" y="4705350"/>
          <p14:tracePt t="33099" x="3838575" y="4729163"/>
          <p14:tracePt t="33116" x="3857625" y="4772025"/>
          <p14:tracePt t="33133" x="3876675" y="4829175"/>
          <p14:tracePt t="33149" x="3881438" y="4848225"/>
          <p14:tracePt t="33166" x="3881438" y="4857750"/>
          <p14:tracePt t="33183" x="3881438" y="4867275"/>
          <p14:tracePt t="33199" x="3881438" y="4876800"/>
          <p14:tracePt t="33216" x="3881438" y="4886325"/>
          <p14:tracePt t="33233" x="3876675" y="4891088"/>
          <p14:tracePt t="33250" x="3867150" y="4900613"/>
          <p14:tracePt t="33266" x="3833813" y="4933950"/>
          <p14:tracePt t="33283" x="3795713" y="4957763"/>
          <p14:tracePt t="33300" x="3767138" y="4967288"/>
          <p14:tracePt t="33316" x="3743325" y="4981575"/>
          <p14:tracePt t="33333" x="3724275" y="4991100"/>
          <p14:tracePt t="33349" x="3719513" y="4995863"/>
          <p14:tracePt t="33366" x="3709988" y="4995863"/>
          <p14:tracePt t="33383" x="3700463" y="4995863"/>
          <p14:tracePt t="33400" x="3695700" y="4995863"/>
          <p14:tracePt t="34633" x="3705225" y="4995863"/>
          <p14:tracePt t="34639" x="3733800" y="4986338"/>
          <p14:tracePt t="34649" x="3762375" y="4972050"/>
          <p14:tracePt t="34666" x="3814763" y="4948238"/>
          <p14:tracePt t="34683" x="3871913" y="4910138"/>
          <p14:tracePt t="34699" x="3957638" y="4852988"/>
          <p14:tracePt t="34733" x="4029075" y="4800600"/>
          <p14:tracePt t="34766" x="4052888" y="4776788"/>
          <p14:tracePt t="34783" x="4052888" y="4772025"/>
          <p14:tracePt t="34799" x="4052888" y="4767263"/>
          <p14:tracePt t="34816" x="4052888" y="4757738"/>
          <p14:tracePt t="34833" x="4033838" y="4748213"/>
          <p14:tracePt t="34849" x="3995738" y="4719638"/>
          <p14:tracePt t="34866" x="3933825" y="4691063"/>
          <p14:tracePt t="34883" x="3833813" y="4662488"/>
          <p14:tracePt t="34899" x="3752850" y="4657725"/>
          <p14:tracePt t="34916" x="3671888" y="4648200"/>
          <p14:tracePt t="34933" x="3533775" y="4652963"/>
          <p14:tracePt t="34949" x="3462338" y="4667250"/>
          <p14:tracePt t="34966" x="3390900" y="4672013"/>
          <p14:tracePt t="34983" x="3338513" y="4686300"/>
          <p14:tracePt t="34999" x="3276600" y="4705350"/>
          <p14:tracePt t="35016" x="3238500" y="4738688"/>
          <p14:tracePt t="35033" x="3186113" y="4795838"/>
          <p14:tracePt t="35049" x="3133725" y="4914900"/>
          <p14:tracePt t="35066" x="3095625" y="5038725"/>
          <p14:tracePt t="35083" x="3076575" y="5091113"/>
          <p14:tracePt t="35099" x="3067050" y="5172075"/>
          <p14:tracePt t="35116" x="3057525" y="5267325"/>
          <p14:tracePt t="35133" x="3057525" y="5329238"/>
          <p14:tracePt t="35149" x="3067050" y="5391150"/>
          <p14:tracePt t="35166" x="3086100" y="5443538"/>
          <p14:tracePt t="35183" x="3148013" y="5557838"/>
          <p14:tracePt t="35199" x="3195638" y="5643563"/>
          <p14:tracePt t="35216" x="3228975" y="5700713"/>
          <p14:tracePt t="35233" x="3252788" y="5734050"/>
          <p14:tracePt t="35249" x="3305175" y="5767388"/>
          <p14:tracePt t="35266" x="3348038" y="5786438"/>
          <p14:tracePt t="35283" x="3409950" y="5805488"/>
          <p14:tracePt t="35299" x="3476625" y="5810250"/>
          <p14:tracePt t="35316" x="3590925" y="5800725"/>
          <p14:tracePt t="35333" x="3648075" y="5767388"/>
          <p14:tracePt t="35349" x="3714750" y="5729288"/>
          <p14:tracePt t="35366" x="3810000" y="5672138"/>
          <p14:tracePt t="35382" x="3857625" y="5638800"/>
          <p14:tracePt t="35399" x="3890963" y="5605463"/>
          <p14:tracePt t="35416" x="3919538" y="5576888"/>
          <p14:tracePt t="35433" x="3986213" y="5476875"/>
          <p14:tracePt t="35449" x="4038600" y="5357813"/>
          <p14:tracePt t="35466" x="4062413" y="5243513"/>
          <p14:tracePt t="35483" x="4076700" y="5148263"/>
          <p14:tracePt t="35499" x="4081463" y="4957763"/>
          <p14:tracePt t="35516" x="4067175" y="4843463"/>
          <p14:tracePt t="35534" x="4038600" y="4776788"/>
          <p14:tracePt t="35549" x="4005263" y="4729163"/>
          <p14:tracePt t="35566" x="3962400" y="4686300"/>
          <p14:tracePt t="35583" x="3924300" y="4662488"/>
          <p14:tracePt t="35599" x="3895725" y="4652963"/>
          <p14:tracePt t="35616" x="3848100" y="4638675"/>
          <p14:tracePt t="35633" x="3819525" y="4638675"/>
          <p14:tracePt t="35649" x="3781425" y="4638675"/>
          <p14:tracePt t="35666" x="3743325" y="4648200"/>
          <p14:tracePt t="35683" x="3667125" y="4752975"/>
          <p14:tracePt t="35699" x="3595688" y="4895850"/>
          <p14:tracePt t="35716" x="3557588" y="4991100"/>
          <p14:tracePt t="35733" x="3524250" y="5100638"/>
          <p14:tracePt t="35749" x="3490913" y="5253038"/>
          <p14:tracePt t="35766" x="3481388" y="5295900"/>
          <p14:tracePt t="35783" x="3481388" y="5314950"/>
          <p14:tracePt t="35799" x="3481388" y="5338763"/>
          <p14:tracePt t="35816" x="3486150" y="5353050"/>
          <p14:tracePt t="35833" x="3490913" y="5367338"/>
          <p14:tracePt t="35849" x="3500438" y="5391150"/>
          <p14:tracePt t="35866" x="3509963" y="5410200"/>
          <p14:tracePt t="35883" x="3514725" y="5419725"/>
          <p14:tracePt t="35899" x="3519488" y="5424488"/>
          <p14:tracePt t="35916" x="3519488" y="5429250"/>
          <p14:tracePt t="35933" x="3519488" y="5438775"/>
          <p14:tracePt t="36285" x="3614738" y="5395913"/>
          <p14:tracePt t="36292" x="3719513" y="5338763"/>
          <p14:tracePt t="36301" x="3848100" y="5272088"/>
          <p14:tracePt t="36316" x="4162425" y="5148263"/>
          <p14:tracePt t="36333" x="4405313" y="5043488"/>
          <p14:tracePt t="36349" x="4638675" y="4967288"/>
          <p14:tracePt t="36383" x="5038725" y="4872038"/>
          <p14:tracePt t="36416" x="5200650" y="4852988"/>
          <p14:tracePt t="36433" x="5248275" y="4852988"/>
          <p14:tracePt t="36449" x="5257800" y="4852988"/>
          <p14:tracePt t="36652" x="5310188" y="4848225"/>
          <p14:tracePt t="36659" x="5381625" y="4829175"/>
          <p14:tracePt t="36667" x="5448300" y="4814888"/>
          <p14:tracePt t="36682" x="5553075" y="4805363"/>
          <p14:tracePt t="36699" x="5634038" y="4805363"/>
          <p14:tracePt t="36716" x="5681663" y="4814888"/>
          <p14:tracePt t="36733" x="5734050" y="4838700"/>
          <p14:tracePt t="36749" x="5743575" y="4848225"/>
          <p14:tracePt t="36766" x="5748338" y="4857750"/>
          <p14:tracePt t="36782" x="5753100" y="4876800"/>
          <p14:tracePt t="36799" x="5762625" y="4900613"/>
          <p14:tracePt t="36816" x="5762625" y="4914900"/>
          <p14:tracePt t="36832" x="5762625" y="4933950"/>
          <p14:tracePt t="36849" x="5753100" y="4953000"/>
          <p14:tracePt t="36866" x="5700713" y="4986338"/>
          <p14:tracePt t="36882" x="5653088" y="5000625"/>
          <p14:tracePt t="36899" x="5600700" y="5005388"/>
          <p14:tracePt t="36916" x="5529263" y="4991100"/>
          <p14:tracePt t="36933" x="5505450" y="4962525"/>
          <p14:tracePt t="36949" x="5476875" y="4876800"/>
          <p14:tracePt t="36966" x="5476875" y="4767263"/>
          <p14:tracePt t="36983" x="5524500" y="4638675"/>
          <p14:tracePt t="36999" x="5576888" y="4581525"/>
          <p14:tracePt t="37016" x="5657850" y="4533900"/>
          <p14:tracePt t="37032" x="5748338" y="4519613"/>
          <p14:tracePt t="37049" x="5838825" y="4529138"/>
          <p14:tracePt t="37066" x="5876925" y="4552950"/>
          <p14:tracePt t="37083" x="5900738" y="4581525"/>
          <p14:tracePt t="37099" x="5919788" y="4643438"/>
          <p14:tracePt t="37116" x="5934075" y="4752975"/>
          <p14:tracePt t="37132" x="5924550" y="4814888"/>
          <p14:tracePt t="37149" x="5905500" y="4867275"/>
          <p14:tracePt t="37166" x="5867400" y="4929188"/>
          <p14:tracePt t="37182" x="5848350" y="4953000"/>
          <p14:tracePt t="37199" x="5838825" y="4972050"/>
          <p14:tracePt t="37216" x="5829300" y="4976813"/>
          <p14:tracePt t="37232" x="5829300" y="4986338"/>
          <p14:tracePt t="37350" x="5829300" y="4991100"/>
          <p14:tracePt t="37365" x="5824538" y="4991100"/>
          <p14:tracePt t="37372" x="5819775" y="4991100"/>
          <p14:tracePt t="37382" x="5805488" y="4995863"/>
          <p14:tracePt t="37399" x="5748338" y="5010150"/>
          <p14:tracePt t="37416" x="5572125" y="5033963"/>
          <p14:tracePt t="37432" x="5419725" y="5033963"/>
          <p14:tracePt t="37449" x="5305425" y="5029200"/>
          <p14:tracePt t="37466" x="5233988" y="5024438"/>
          <p14:tracePt t="37482" x="5186363" y="5010150"/>
          <p14:tracePt t="37499" x="5176838" y="5010150"/>
          <p14:tracePt t="37516" x="5167313" y="5010150"/>
          <p14:tracePt t="37532" x="5162550" y="5010150"/>
          <p14:tracePt t="37549" x="5153025" y="5010150"/>
          <p14:tracePt t="37566" x="5148263" y="5010150"/>
          <p14:tracePt t="37582" x="5129213" y="5010150"/>
          <p14:tracePt t="37599" x="5095875" y="5010150"/>
          <p14:tracePt t="37616" x="5057775" y="5019675"/>
          <p14:tracePt t="37632" x="5019675" y="5038725"/>
          <p14:tracePt t="37649" x="4991100" y="5053013"/>
          <p14:tracePt t="37666" x="4953000" y="5067300"/>
          <p14:tracePt t="37682" x="4933950" y="5067300"/>
          <p14:tracePt t="37699" x="4919663" y="5067300"/>
          <p14:tracePt t="37716" x="4914900" y="5067300"/>
          <p14:tracePt t="37732" x="4905375" y="5067300"/>
          <p14:tracePt t="37749" x="4900613" y="5067300"/>
          <p14:tracePt t="37766" x="4895850" y="5067300"/>
          <p14:tracePt t="37782" x="4891088" y="5067300"/>
          <p14:tracePt t="38284" x="4848225" y="5067300"/>
          <p14:tracePt t="38291" x="4791075" y="5067300"/>
          <p14:tracePt t="38299" x="4724400" y="5067300"/>
          <p14:tracePt t="38316" x="4591050" y="5067300"/>
          <p14:tracePt t="38332" x="4533900" y="5067300"/>
          <p14:tracePt t="38349" x="4352925" y="5081588"/>
          <p14:tracePt t="38383" x="4252913" y="5110163"/>
          <p14:tracePt t="38416" x="4210050" y="5119688"/>
          <p14:tracePt t="38433" x="4205288" y="5119688"/>
          <p14:tracePt t="38449" x="4200525" y="5119688"/>
          <p14:tracePt t="38466" x="4191000" y="5119688"/>
          <p14:tracePt t="38483" x="4176713" y="5119688"/>
          <p14:tracePt t="38499" x="4148138" y="5119688"/>
          <p14:tracePt t="38516" x="4110038" y="5119688"/>
          <p14:tracePt t="38533" x="4057650" y="5119688"/>
          <p14:tracePt t="38549" x="4029075" y="5119688"/>
          <p14:tracePt t="38566" x="4014788" y="5119688"/>
          <p14:tracePt t="38582" x="4005263" y="5119688"/>
          <p14:tracePt t="38599" x="3995738" y="5119688"/>
          <p14:tracePt t="38616" x="3990975" y="5119688"/>
          <p14:tracePt t="38632" x="3981450" y="5119688"/>
          <p14:tracePt t="38649" x="3976688" y="5119688"/>
          <p14:tracePt t="38666" x="3967163" y="5114925"/>
          <p14:tracePt t="38682" x="3962400" y="5105400"/>
          <p14:tracePt t="38699" x="3952875" y="5100638"/>
          <p14:tracePt t="38716" x="3943350" y="5095875"/>
          <p14:tracePt t="38732" x="3933825" y="5095875"/>
          <p14:tracePt t="38749" x="3929063" y="5095875"/>
          <p14:tracePt t="38766" x="3924300" y="5095875"/>
          <p14:tracePt t="38782" x="3914775" y="5095875"/>
          <p14:tracePt t="38799" x="3905250" y="5095875"/>
          <p14:tracePt t="38816" x="3895725" y="5095875"/>
          <p14:tracePt t="38832" x="3886200" y="5095875"/>
          <p14:tracePt t="38849" x="3876675" y="5095875"/>
          <p14:tracePt t="38866" x="3871913" y="5095875"/>
          <p14:tracePt t="38882" x="3867150" y="5095875"/>
          <p14:tracePt t="38899" x="3857625" y="5095875"/>
          <p14:tracePt t="38916" x="3848100" y="5095875"/>
          <p14:tracePt t="38932" x="3833813" y="5095875"/>
          <p14:tracePt t="38949" x="3810000" y="5086350"/>
          <p14:tracePt t="38966" x="3776663" y="5081588"/>
          <p14:tracePt t="38982" x="3757613" y="5072063"/>
          <p14:tracePt t="38999" x="3738563" y="5072063"/>
          <p14:tracePt t="39016" x="3724275" y="5072063"/>
          <p14:tracePt t="39032" x="3714750" y="5072063"/>
          <p14:tracePt t="39049" x="3705225" y="5072063"/>
          <p14:tracePt t="39066" x="3695700" y="5062538"/>
          <p14:tracePt t="39082" x="3686175" y="5057775"/>
          <p14:tracePt t="39099" x="3676650" y="5053013"/>
          <p14:tracePt t="39116" x="3667125" y="5053013"/>
          <p14:tracePt t="39202" x="3671888" y="5053013"/>
          <p14:tracePt t="39209" x="3690938" y="5048250"/>
          <p14:tracePt t="39216" x="3719513" y="5043488"/>
          <p14:tracePt t="39233" x="3800475" y="5029200"/>
          <p14:tracePt t="39249" x="3929063" y="5000625"/>
          <p14:tracePt t="39266" x="4105275" y="4986338"/>
          <p14:tracePt t="39267" x="4195763" y="4986338"/>
          <p14:tracePt t="39282" x="4352925" y="4976813"/>
          <p14:tracePt t="39299" x="4529138" y="4976813"/>
          <p14:tracePt t="39316" x="4672013" y="4981575"/>
          <p14:tracePt t="39333" x="4795838" y="4981575"/>
          <p14:tracePt t="39349" x="4919663" y="4981575"/>
          <p14:tracePt t="39366" x="4991100" y="4981575"/>
          <p14:tracePt t="39383" x="5048250" y="4981575"/>
          <p14:tracePt t="39399" x="5124450" y="4981575"/>
          <p14:tracePt t="39416" x="5176838" y="4976813"/>
          <p14:tracePt t="39432" x="5210175" y="4972050"/>
          <p14:tracePt t="39449" x="5253038" y="4972050"/>
          <p14:tracePt t="39466" x="5305425" y="4972050"/>
          <p14:tracePt t="39482" x="5343525" y="4967288"/>
          <p14:tracePt t="39499" x="5381625" y="4967288"/>
          <p14:tracePt t="39516" x="5410200" y="4957763"/>
          <p14:tracePt t="39532" x="5453063" y="4957763"/>
          <p14:tracePt t="39549" x="5481638" y="4953000"/>
          <p14:tracePt t="39566" x="5505450" y="4948238"/>
          <p14:tracePt t="39582" x="5538788" y="4948238"/>
          <p14:tracePt t="39599" x="5548313" y="4943475"/>
          <p14:tracePt t="39616" x="5557838" y="4943475"/>
          <p14:tracePt t="39632" x="5567363" y="4943475"/>
          <p14:tracePt t="39649" x="5576888" y="4943475"/>
          <p14:tracePt t="41926" x="5562600" y="4943475"/>
          <p14:tracePt t="41934" x="5538788" y="4943475"/>
          <p14:tracePt t="41941" x="5505450" y="4948238"/>
          <p14:tracePt t="41949" x="5467350" y="4957763"/>
          <p14:tracePt t="41966" x="5391150" y="4957763"/>
          <p14:tracePt t="41982" x="5310188" y="4957763"/>
          <p14:tracePt t="42015" x="5067300" y="4981575"/>
          <p14:tracePt t="42049" x="4848225" y="5014913"/>
          <p14:tracePt t="42066" x="4733925" y="5019675"/>
          <p14:tracePt t="42082" x="4681538" y="5029200"/>
          <p14:tracePt t="42099" x="4638675" y="5029200"/>
          <p14:tracePt t="42115" x="4595813" y="5033963"/>
          <p14:tracePt t="42132" x="4538663" y="5033963"/>
          <p14:tracePt t="42149" x="4500563" y="5033963"/>
          <p14:tracePt t="42165" x="4471988" y="5033963"/>
          <p14:tracePt t="42182" x="4457700" y="5033963"/>
          <p14:tracePt t="42199" x="4443413" y="5033963"/>
          <p14:tracePt t="42216" x="4438650" y="5033963"/>
          <p14:tracePt t="42232" x="4429125" y="5033963"/>
          <p14:tracePt t="42250" x="4414838" y="5033963"/>
          <p14:tracePt t="42267" x="4400550" y="5033963"/>
          <p14:tracePt t="42282" x="4376738" y="5033963"/>
          <p14:tracePt t="42299" x="4357688" y="5033963"/>
          <p14:tracePt t="42316" x="4324350" y="5033963"/>
          <p14:tracePt t="42332" x="4314825" y="5033963"/>
          <p14:tracePt t="42349" x="4305300" y="5033963"/>
          <p14:tracePt t="42365" x="4300538" y="5033963"/>
          <p14:tracePt t="42383" x="4295775" y="5033963"/>
          <p14:tracePt t="43551" x="4300538" y="5033963"/>
          <p14:tracePt t="43558" x="4305300" y="5038725"/>
          <p14:tracePt t="43580" x="4310063" y="5043488"/>
          <p14:tracePt t="43587" x="4314825" y="5043488"/>
          <p14:tracePt t="43599" x="4314825" y="5048250"/>
          <p14:tracePt t="43617" x="4324350" y="5048250"/>
          <p14:tracePt t="43637" x="4333875" y="5048250"/>
          <p14:tracePt t="43665" x="4391025" y="5048250"/>
          <p14:tracePt t="43699" x="4510088" y="5033963"/>
          <p14:tracePt t="43715" x="4595813" y="5010150"/>
          <p14:tracePt t="43732" x="4676775" y="4995863"/>
          <p14:tracePt t="43749" x="4805363" y="4981575"/>
          <p14:tracePt t="43765" x="4876800" y="4972050"/>
          <p14:tracePt t="43782" x="4929188" y="4967288"/>
          <p14:tracePt t="43799" x="5000625" y="4967288"/>
          <p14:tracePt t="43815" x="5053013" y="4967288"/>
          <p14:tracePt t="43832" x="5086350" y="4967288"/>
          <p14:tracePt t="43849" x="5124450" y="4967288"/>
          <p14:tracePt t="43865" x="5153025" y="4967288"/>
          <p14:tracePt t="43882" x="5172075" y="4967288"/>
          <p14:tracePt t="43899" x="5176838" y="4967288"/>
          <p14:tracePt t="43915" x="5186363" y="4967288"/>
          <p14:tracePt t="43932" x="5195888" y="4967288"/>
          <p14:tracePt t="44181" x="5186363" y="4967288"/>
          <p14:tracePt t="44189" x="5176838" y="4967288"/>
          <p14:tracePt t="44199" x="5172075" y="4967288"/>
          <p14:tracePt t="44232" x="5138738" y="4967288"/>
          <p14:tracePt t="44265" x="5072063" y="4991100"/>
          <p14:tracePt t="44282" x="5019675" y="5010150"/>
          <p14:tracePt t="44299" x="4938713" y="5048250"/>
          <p14:tracePt t="44315" x="4886325" y="5067300"/>
          <p14:tracePt t="44332" x="4838700" y="5076825"/>
          <p14:tracePt t="44349" x="4805363" y="5091113"/>
          <p14:tracePt t="44365" x="4757738" y="5095875"/>
          <p14:tracePt t="44382" x="4719638" y="5095875"/>
          <p14:tracePt t="44398" x="4691063" y="5095875"/>
          <p14:tracePt t="44415" x="4662488" y="5095875"/>
          <p14:tracePt t="44432" x="4633913" y="5095875"/>
          <p14:tracePt t="44448" x="4610100" y="5095875"/>
          <p14:tracePt t="44465" x="4600575" y="5091113"/>
          <p14:tracePt t="44482" x="4581525" y="5081588"/>
          <p14:tracePt t="44498" x="4567238" y="5076825"/>
          <p14:tracePt t="44515" x="4552950" y="5067300"/>
          <p14:tracePt t="44532" x="4543425" y="5062538"/>
          <p14:tracePt t="44549" x="4533900" y="5053013"/>
          <p14:tracePt t="44565" x="4524375" y="5043488"/>
          <p14:tracePt t="44582" x="4519613" y="5029200"/>
          <p14:tracePt t="44598" x="4514850" y="5014913"/>
          <p14:tracePt t="44615" x="4514850" y="4981575"/>
          <p14:tracePt t="44632" x="4514850" y="4953000"/>
          <p14:tracePt t="44648" x="4533900" y="4905375"/>
          <p14:tracePt t="44665" x="4543425" y="4872038"/>
          <p14:tracePt t="44682" x="4586288" y="4819650"/>
          <p14:tracePt t="44698" x="4619625" y="4781550"/>
          <p14:tracePt t="44715" x="4657725" y="4757738"/>
          <p14:tracePt t="44732" x="4719638" y="4719638"/>
          <p14:tracePt t="44749" x="4757738" y="4705350"/>
          <p14:tracePt t="44765" x="4786313" y="4695825"/>
          <p14:tracePt t="44782" x="4814888" y="4691063"/>
          <p14:tracePt t="44799" x="4862513" y="4691063"/>
          <p14:tracePt t="44815" x="4886325" y="4691063"/>
          <p14:tracePt t="44832" x="4919663" y="4691063"/>
          <p14:tracePt t="44848" x="4953000" y="4714875"/>
          <p14:tracePt t="44865" x="5000625" y="4752975"/>
          <p14:tracePt t="44882" x="5024438" y="4762500"/>
          <p14:tracePt t="44899" x="5038725" y="4781550"/>
          <p14:tracePt t="44915" x="5048250" y="4786313"/>
          <p14:tracePt t="44932" x="5057775" y="4800600"/>
          <p14:tracePt t="44948" x="5062538" y="4814888"/>
          <p14:tracePt t="44965" x="5067300" y="4824413"/>
          <p14:tracePt t="44982" x="5081588" y="4843463"/>
          <p14:tracePt t="44998" x="5091113" y="4852988"/>
          <p14:tracePt t="45015" x="5091113" y="4862513"/>
          <p14:tracePt t="45032" x="5091113" y="4872038"/>
          <p14:tracePt t="45049" x="5091113" y="4881563"/>
          <p14:tracePt t="45066" x="5086350" y="4900613"/>
          <p14:tracePt t="45082" x="5081588" y="4905375"/>
          <p14:tracePt t="45099" x="5076825" y="4914900"/>
          <p14:tracePt t="45115" x="5053013" y="4919663"/>
          <p14:tracePt t="45132" x="5033963" y="4929188"/>
          <p14:tracePt t="45148" x="5000625" y="4938713"/>
          <p14:tracePt t="45165" x="4948238" y="4953000"/>
          <p14:tracePt t="45182" x="4910138" y="4953000"/>
          <p14:tracePt t="45198" x="4862513" y="4953000"/>
          <p14:tracePt t="45215" x="4829175" y="4953000"/>
          <p14:tracePt t="45232" x="4757738" y="4953000"/>
          <p14:tracePt t="45248" x="4714875" y="4953000"/>
          <p14:tracePt t="45265" x="4686300" y="4943475"/>
          <p14:tracePt t="45282" x="4667250" y="4943475"/>
          <p14:tracePt t="45299" x="4638675" y="4933950"/>
          <p14:tracePt t="45315" x="4624388" y="4933950"/>
          <p14:tracePt t="45332" x="4619625" y="4933950"/>
          <p14:tracePt t="45349" x="4610100" y="4924425"/>
          <p14:tracePt t="45365" x="4600575" y="4914900"/>
          <p14:tracePt t="45382" x="4591050" y="4886325"/>
          <p14:tracePt t="45398" x="4591050" y="4819650"/>
          <p14:tracePt t="45415" x="4610100" y="4719638"/>
          <p14:tracePt t="45432" x="4629150" y="4676775"/>
          <p14:tracePt t="45448" x="4652963" y="4648200"/>
          <p14:tracePt t="45465" x="4672013" y="4624388"/>
          <p14:tracePt t="45482" x="4733925" y="4600575"/>
          <p14:tracePt t="45498" x="4786313" y="4586288"/>
          <p14:tracePt t="45515" x="4843463" y="4586288"/>
          <p14:tracePt t="45532" x="4895850" y="4586288"/>
          <p14:tracePt t="45548" x="4948238" y="4600575"/>
          <p14:tracePt t="45565" x="4972050" y="4614863"/>
          <p14:tracePt t="45582" x="4995863" y="4629150"/>
          <p14:tracePt t="45599" x="5029200" y="4662488"/>
          <p14:tracePt t="45615" x="5053013" y="4695825"/>
          <p14:tracePt t="45632" x="5067300" y="4738688"/>
          <p14:tracePt t="45648" x="5086350" y="4776788"/>
          <p14:tracePt t="45665" x="5095875" y="4814888"/>
          <p14:tracePt t="45682" x="5100638" y="4833938"/>
          <p14:tracePt t="45698" x="5100638" y="4848225"/>
          <p14:tracePt t="45715" x="5100638" y="4862513"/>
          <p14:tracePt t="45732" x="5100638" y="4881563"/>
          <p14:tracePt t="45748" x="5095875" y="4891088"/>
          <p14:tracePt t="45765" x="5086350" y="4905375"/>
          <p14:tracePt t="45782" x="5081588" y="4914900"/>
          <p14:tracePt t="45798" x="5081588" y="4929188"/>
          <p14:tracePt t="45815" x="5081588" y="4933950"/>
          <p14:tracePt t="45832" x="5081588" y="4943475"/>
          <p14:tracePt t="46121" x="5124450" y="4938713"/>
          <p14:tracePt t="46128" x="5181600" y="4929188"/>
          <p14:tracePt t="46136" x="5229225" y="4919663"/>
          <p14:tracePt t="46149" x="5267325" y="4905375"/>
          <p14:tracePt t="46165" x="5353050" y="4891088"/>
          <p14:tracePt t="46182" x="5381625" y="4891088"/>
          <p14:tracePt t="46215" x="5405438" y="4891088"/>
          <p14:tracePt t="46248" x="5414963" y="4891088"/>
          <p14:tracePt t="46282" x="5419725" y="4891088"/>
          <p14:tracePt t="46298" x="5424488" y="4891088"/>
          <p14:tracePt t="46315" x="5429250" y="4891088"/>
          <p14:tracePt t="46332" x="5434013" y="4891088"/>
          <p14:tracePt t="46348" x="5448300" y="4895850"/>
          <p14:tracePt t="46365" x="5476875" y="4910138"/>
          <p14:tracePt t="46382" x="5529263" y="4929188"/>
          <p14:tracePt t="46398" x="5614988" y="4953000"/>
          <p14:tracePt t="46415" x="5748338" y="4981575"/>
          <p14:tracePt t="46432" x="5815013" y="4991100"/>
          <p14:tracePt t="46448" x="5905500" y="4991100"/>
          <p14:tracePt t="46465" x="5976938" y="4991100"/>
          <p14:tracePt t="46482" x="6091238" y="5000625"/>
          <p14:tracePt t="46498" x="6134100" y="5000625"/>
          <p14:tracePt t="46515" x="6172200" y="5000625"/>
          <p14:tracePt t="46532" x="6196013" y="5000625"/>
          <p14:tracePt t="46548" x="6210300" y="5000625"/>
          <p14:tracePt t="46565" x="6215063" y="5000625"/>
          <p14:tracePt t="46582" x="6224588" y="5000625"/>
          <p14:tracePt t="46615" x="6224588" y="4981575"/>
          <p14:tracePt t="46632" x="6215063" y="4962525"/>
          <p14:tracePt t="46648" x="6191250" y="4938713"/>
          <p14:tracePt t="46665" x="6110288" y="4867275"/>
          <p14:tracePt t="46682" x="6043613" y="4819650"/>
          <p14:tracePt t="46698" x="5976938" y="4791075"/>
          <p14:tracePt t="46715" x="5915025" y="4781550"/>
          <p14:tracePt t="46732" x="5872163" y="4781550"/>
          <p14:tracePt t="46748" x="5829300" y="4781550"/>
          <p14:tracePt t="46765" x="5795963" y="4781550"/>
          <p14:tracePt t="46782" x="5748338" y="4781550"/>
          <p14:tracePt t="46798" x="5710238" y="4786313"/>
          <p14:tracePt t="46815" x="5676900" y="4786313"/>
          <p14:tracePt t="46832" x="5638800" y="4800600"/>
          <p14:tracePt t="46848" x="5591175" y="4810125"/>
          <p14:tracePt t="46865" x="5572125" y="4814888"/>
          <p14:tracePt t="46882" x="5548313" y="4824413"/>
          <p14:tracePt t="46899" x="5538788" y="4833938"/>
          <p14:tracePt t="46915" x="5519738" y="4843463"/>
          <p14:tracePt t="46932" x="5510213" y="4852988"/>
          <p14:tracePt t="46948" x="5491163" y="4876800"/>
          <p14:tracePt t="46965" x="5476875" y="4910138"/>
          <p14:tracePt t="46982" x="5467350" y="4943475"/>
          <p14:tracePt t="46998" x="5462588" y="4986338"/>
          <p14:tracePt t="47015" x="5448300" y="5038725"/>
          <p14:tracePt t="47032" x="5448300" y="5086350"/>
          <p14:tracePt t="47048" x="5448300" y="5100638"/>
          <p14:tracePt t="47065" x="5448300" y="5114925"/>
          <p14:tracePt t="47082" x="5448300" y="5119688"/>
          <p14:tracePt t="47098" x="5457825" y="5129213"/>
          <p14:tracePt t="47115" x="5481638" y="5138738"/>
          <p14:tracePt t="47132" x="5524500" y="5148263"/>
          <p14:tracePt t="47148" x="5591175" y="5148263"/>
          <p14:tracePt t="47165" x="5710238" y="5133975"/>
          <p14:tracePt t="47182" x="5781675" y="5114925"/>
          <p14:tracePt t="47198" x="5857875" y="5091113"/>
          <p14:tracePt t="47215" x="5948363" y="5048250"/>
          <p14:tracePt t="47232" x="5995988" y="5024438"/>
          <p14:tracePt t="47248" x="6024563" y="5005388"/>
          <p14:tracePt t="47265" x="6048375" y="4986338"/>
          <p14:tracePt t="47266" x="6057900" y="4981575"/>
          <p14:tracePt t="47282" x="6072188" y="4967288"/>
          <p14:tracePt t="47298" x="6081713" y="4957763"/>
          <p14:tracePt t="47315" x="6100763" y="4943475"/>
          <p14:tracePt t="47332" x="6110288" y="4919663"/>
          <p14:tracePt t="47348" x="6115050" y="4857750"/>
          <p14:tracePt t="47365" x="6105525" y="4786313"/>
          <p14:tracePt t="47383" x="6086475" y="4733925"/>
          <p14:tracePt t="47398" x="6029325" y="4657725"/>
          <p14:tracePt t="47415" x="6000750" y="4629150"/>
          <p14:tracePt t="47432" x="5953125" y="4586288"/>
          <p14:tracePt t="47448" x="5886450" y="4557713"/>
          <p14:tracePt t="47465" x="5772150" y="4543425"/>
          <p14:tracePt t="47482" x="5700713" y="4538663"/>
          <p14:tracePt t="47498" x="5648325" y="4538663"/>
          <p14:tracePt t="47515" x="5595938" y="4543425"/>
          <p14:tracePt t="47532" x="5548313" y="4562475"/>
          <p14:tracePt t="47548" x="5529263" y="4576763"/>
          <p14:tracePt t="47565" x="5505450" y="4591050"/>
          <p14:tracePt t="47582" x="5481638" y="4610100"/>
          <p14:tracePt t="47598" x="5443538" y="4667250"/>
          <p14:tracePt t="47615" x="5429250" y="4729163"/>
          <p14:tracePt t="47632" x="5424488" y="4800600"/>
          <p14:tracePt t="47648" x="5424488" y="4872038"/>
          <p14:tracePt t="47665" x="5424488" y="4910138"/>
          <p14:tracePt t="47682" x="5434013" y="4924425"/>
          <p14:tracePt t="47698" x="5438775" y="4943475"/>
          <p14:tracePt t="47715" x="5448300" y="4957763"/>
          <p14:tracePt t="47732" x="5462588" y="4967288"/>
          <p14:tracePt t="47748" x="5491163" y="4986338"/>
          <p14:tracePt t="47765" x="5538788" y="5005388"/>
          <p14:tracePt t="47766" x="5576888" y="5010150"/>
          <p14:tracePt t="47782" x="5634038" y="5019675"/>
          <p14:tracePt t="47798" x="5686425" y="5019675"/>
          <p14:tracePt t="47815" x="5734050" y="5019675"/>
          <p14:tracePt t="47832" x="5795963" y="5010150"/>
          <p14:tracePt t="47848" x="5838825" y="5005388"/>
          <p14:tracePt t="47865" x="5881688" y="5000625"/>
          <p14:tracePt t="47882" x="5919788" y="4986338"/>
          <p14:tracePt t="47898" x="5976938" y="4962525"/>
          <p14:tracePt t="47915" x="6000750" y="4943475"/>
          <p14:tracePt t="47932" x="6015038" y="4933950"/>
          <p14:tracePt t="47948" x="6024563" y="4929188"/>
          <p14:tracePt t="47965" x="6034088" y="4919663"/>
          <p14:tracePt t="47982" x="6038850" y="4919663"/>
          <p14:tracePt t="47999" x="6038850" y="4910138"/>
          <p14:tracePt t="48015" x="6038850" y="4895850"/>
          <p14:tracePt t="48032" x="6000750" y="4829175"/>
          <p14:tracePt t="48048" x="5953125" y="4786313"/>
          <p14:tracePt t="48065" x="5905500" y="4743450"/>
          <p14:tracePt t="48082" x="5791200" y="4700588"/>
          <p14:tracePt t="48098" x="5719763" y="4691063"/>
          <p14:tracePt t="48115" x="5662613" y="4691063"/>
          <p14:tracePt t="48132" x="5624513" y="4705350"/>
          <p14:tracePt t="48148" x="5567363" y="4757738"/>
          <p14:tracePt t="48165" x="5534025" y="4795838"/>
          <p14:tracePt t="48182" x="5510213" y="4833938"/>
          <p14:tracePt t="48198" x="5495925" y="4862513"/>
          <p14:tracePt t="48215" x="5486400" y="4876800"/>
          <p14:tracePt t="48232" x="5476875" y="4886325"/>
          <p14:tracePt t="48248" x="5476875" y="4891088"/>
          <p14:tracePt t="48265" x="5476875" y="4895850"/>
          <p14:tracePt t="48282" x="5476875" y="4900613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Abstract class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5843" name="내용 개체 틀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623888"/>
          </a:xfrm>
        </p:spPr>
        <p:txBody>
          <a:bodyPr/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An abstract class cannot be used to create objects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1CE66A-5849-4005-9827-DEEC3F548CA9}" type="slidenum">
              <a:rPr lang="en-US" altLang="ko-KR" sz="100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ko-KR" sz="1000"/>
          </a:p>
        </p:txBody>
      </p:sp>
      <p:sp>
        <p:nvSpPr>
          <p:cNvPr id="35845" name="TextBox 4"/>
          <p:cNvSpPr txBox="1">
            <a:spLocks noChangeArrowheads="1"/>
          </p:cNvSpPr>
          <p:nvPr/>
        </p:nvSpPr>
        <p:spPr bwMode="auto">
          <a:xfrm>
            <a:off x="500063" y="1928813"/>
            <a:ext cx="5800725" cy="923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55600" algn="l"/>
                <a:tab pos="712788" algn="l"/>
                <a:tab pos="1081088" algn="l"/>
                <a:tab pos="134143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abstract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class AbstractClass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35846" name="TextBox 5"/>
          <p:cNvSpPr txBox="1">
            <a:spLocks noChangeArrowheads="1"/>
          </p:cNvSpPr>
          <p:nvPr/>
        </p:nvSpPr>
        <p:spPr bwMode="auto">
          <a:xfrm>
            <a:off x="500063" y="3995738"/>
            <a:ext cx="8501062" cy="21701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55600" algn="l"/>
                <a:tab pos="712788" algn="l"/>
                <a:tab pos="1081088" algn="l"/>
                <a:tab pos="134143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4763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AbstractClass a1 = </a:t>
            </a:r>
            <a:r>
              <a:rPr lang="en-US" altLang="ko-KR" sz="18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 AbstractClass()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; //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Cannot instantiate the type Shape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ConcreteClass c = new ConcreteClass() ; // OK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AbstractClass a2 = new ConcreateClass() ; // OK</a:t>
            </a:r>
          </a:p>
        </p:txBody>
      </p:sp>
      <p:sp>
        <p:nvSpPr>
          <p:cNvPr id="35847" name="TextBox 4"/>
          <p:cNvSpPr txBox="1">
            <a:spLocks noChangeArrowheads="1"/>
          </p:cNvSpPr>
          <p:nvPr/>
        </p:nvSpPr>
        <p:spPr bwMode="auto">
          <a:xfrm>
            <a:off x="506413" y="3009900"/>
            <a:ext cx="5800725" cy="923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55600" algn="l"/>
                <a:tab pos="712788" algn="l"/>
                <a:tab pos="1081088" algn="l"/>
                <a:tab pos="134143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ConcreteClass extends AbstractClass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971"/>
    </mc:Choice>
    <mc:Fallback xmlns="">
      <p:transition spd="slow" advTm="64971"/>
    </mc:Fallback>
  </mc:AlternateContent>
  <p:extLst>
    <p:ext uri="{3A86A75C-4F4B-4683-9AE1-C65F6400EC91}">
      <p14:laserTraceLst xmlns:p14="http://schemas.microsoft.com/office/powerpoint/2010/main">
        <p14:tracePtLst>
          <p14:tracePt t="652" x="4805363" y="4557713"/>
          <p14:tracePt t="659" x="4733925" y="4286250"/>
          <p14:tracePt t="670" x="4657725" y="3929063"/>
          <p14:tracePt t="687" x="4481513" y="3338513"/>
          <p14:tracePt t="704" x="4210050" y="2371725"/>
          <p14:tracePt t="721" x="4071938" y="1995488"/>
          <p14:tracePt t="753" x="3852863" y="1514475"/>
          <p14:tracePt t="787" x="3771900" y="1357313"/>
          <p14:tracePt t="804" x="3762375" y="1343025"/>
          <p14:tracePt t="820" x="3757613" y="1333500"/>
          <p14:tracePt t="836" x="3757613" y="1328738"/>
          <p14:tracePt t="1070" x="3729038" y="1314450"/>
          <p14:tracePt t="1078" x="3690938" y="1300163"/>
          <p14:tracePt t="1086" x="3643313" y="1285875"/>
          <p14:tracePt t="1103" x="3552825" y="1238250"/>
          <p14:tracePt t="1120" x="3462338" y="1171575"/>
          <p14:tracePt t="1136" x="3343275" y="1090613"/>
          <p14:tracePt t="1153" x="3290888" y="1057275"/>
          <p14:tracePt t="1170" x="3243263" y="1028700"/>
          <p14:tracePt t="1186" x="3219450" y="1014413"/>
          <p14:tracePt t="1203" x="3186113" y="1000125"/>
          <p14:tracePt t="1220" x="3176588" y="995363"/>
          <p14:tracePt t="1236" x="3162300" y="985838"/>
          <p14:tracePt t="1253" x="3148013" y="981075"/>
          <p14:tracePt t="1270" x="3138488" y="976313"/>
          <p14:tracePt t="1286" x="3133725" y="976313"/>
          <p14:tracePt t="1303" x="3128963" y="976313"/>
          <p14:tracePt t="1496" x="3138488" y="976313"/>
          <p14:tracePt t="1504" x="3148013" y="976313"/>
          <p14:tracePt t="1511" x="3162300" y="976313"/>
          <p14:tracePt t="1520" x="3171825" y="976313"/>
          <p14:tracePt t="1536" x="3186113" y="976313"/>
          <p14:tracePt t="1553" x="3200400" y="981075"/>
          <p14:tracePt t="1570" x="3219450" y="990600"/>
          <p14:tracePt t="1586" x="3224213" y="1000125"/>
          <p14:tracePt t="1603" x="3228975" y="1004888"/>
          <p14:tracePt t="1620" x="3238500" y="1009650"/>
          <p14:tracePt t="1636" x="3248025" y="1014413"/>
          <p14:tracePt t="1670" x="3252788" y="1014413"/>
          <p14:tracePt t="1702" x="3257550" y="1014413"/>
          <p14:tracePt t="2459" x="3276600" y="1014413"/>
          <p14:tracePt t="2466" x="3290888" y="1014413"/>
          <p14:tracePt t="2473" x="3319463" y="1014413"/>
          <p14:tracePt t="2486" x="3333750" y="1014413"/>
          <p14:tracePt t="2503" x="3376613" y="1014413"/>
          <p14:tracePt t="2520" x="3395663" y="1014413"/>
          <p14:tracePt t="2553" x="3429000" y="1014413"/>
          <p14:tracePt t="2586" x="3467100" y="1014413"/>
          <p14:tracePt t="2603" x="3490913" y="1014413"/>
          <p14:tracePt t="2620" x="3557588" y="1014413"/>
          <p14:tracePt t="2636" x="3614738" y="1014413"/>
          <p14:tracePt t="2653" x="3667125" y="1014413"/>
          <p14:tracePt t="2670" x="3709988" y="1014413"/>
          <p14:tracePt t="2686" x="3762375" y="1014413"/>
          <p14:tracePt t="2703" x="3781425" y="1014413"/>
          <p14:tracePt t="2720" x="3805238" y="1014413"/>
          <p14:tracePt t="2736" x="3824288" y="1014413"/>
          <p14:tracePt t="2753" x="3843338" y="1014413"/>
          <p14:tracePt t="2770" x="3848100" y="1014413"/>
          <p14:tracePt t="2786" x="3852863" y="1014413"/>
          <p14:tracePt t="2803" x="3862388" y="1014413"/>
          <p14:tracePt t="2884" x="3857625" y="1019175"/>
          <p14:tracePt t="2892" x="3848100" y="1023938"/>
          <p14:tracePt t="2903" x="3814763" y="1033463"/>
          <p14:tracePt t="2920" x="3705225" y="1066800"/>
          <p14:tracePt t="2936" x="3543300" y="1104900"/>
          <p14:tracePt t="2953" x="3448050" y="1128713"/>
          <p14:tracePt t="2970" x="3352800" y="1152525"/>
          <p14:tracePt t="2986" x="3271838" y="1162050"/>
          <p14:tracePt t="3003" x="3190875" y="1166813"/>
          <p14:tracePt t="3020" x="3157538" y="1166813"/>
          <p14:tracePt t="3036" x="3133725" y="1166813"/>
          <p14:tracePt t="3053" x="3109913" y="1166813"/>
          <p14:tracePt t="3070" x="3100388" y="1166813"/>
          <p14:tracePt t="3086" x="3090863" y="1166813"/>
          <p14:tracePt t="3103" x="3071813" y="1166813"/>
          <p14:tracePt t="3120" x="3043238" y="1166813"/>
          <p14:tracePt t="3136" x="3024188" y="1166813"/>
          <p14:tracePt t="3153" x="3009900" y="1166813"/>
          <p14:tracePt t="3170" x="3000375" y="1166813"/>
          <p14:tracePt t="3186" x="2990850" y="1166813"/>
          <p14:tracePt t="3619" x="3028950" y="1162050"/>
          <p14:tracePt t="3626" x="3076575" y="1147763"/>
          <p14:tracePt t="3636" x="3124200" y="1138238"/>
          <p14:tracePt t="3653" x="3214688" y="1128713"/>
          <p14:tracePt t="3670" x="3333750" y="1114425"/>
          <p14:tracePt t="3687" x="3381375" y="1114425"/>
          <p14:tracePt t="3721" x="3429000" y="1114425"/>
          <p14:tracePt t="3754" x="3448050" y="1114425"/>
          <p14:tracePt t="3770" x="3452813" y="1114425"/>
          <p14:tracePt t="4016" x="3495675" y="1109663"/>
          <p14:tracePt t="4023" x="3562350" y="1100138"/>
          <p14:tracePt t="4030" x="3643313" y="1090613"/>
          <p14:tracePt t="4038" x="3733800" y="1081088"/>
          <p14:tracePt t="4053" x="3900488" y="1081088"/>
          <p14:tracePt t="4069" x="4062413" y="1081088"/>
          <p14:tracePt t="4086" x="4243388" y="1081088"/>
          <p14:tracePt t="4103" x="4486275" y="1081088"/>
          <p14:tracePt t="4119" x="4619625" y="1071563"/>
          <p14:tracePt t="4136" x="4776788" y="1066800"/>
          <p14:tracePt t="4154" x="4910138" y="1066800"/>
          <p14:tracePt t="4171" x="5067300" y="1066800"/>
          <p14:tracePt t="4186" x="5181600" y="1066800"/>
          <p14:tracePt t="4203" x="5272088" y="1076325"/>
          <p14:tracePt t="4219" x="5367338" y="1085850"/>
          <p14:tracePt t="4236" x="5438775" y="1085850"/>
          <p14:tracePt t="4254" x="5476875" y="1085850"/>
          <p14:tracePt t="4270" x="5495925" y="1085850"/>
          <p14:tracePt t="4288" x="5524500" y="1085850"/>
          <p14:tracePt t="4304" x="5538788" y="1085850"/>
          <p14:tracePt t="4320" x="5548313" y="1085850"/>
          <p14:tracePt t="4337" x="5553075" y="1085850"/>
          <p14:tracePt t="4353" x="5557838" y="1085850"/>
          <p14:tracePt t="5580" x="5538788" y="1109663"/>
          <p14:tracePt t="5588" x="5495925" y="1138238"/>
          <p14:tracePt t="5595" x="5457825" y="1171575"/>
          <p14:tracePt t="5603" x="5414963" y="1204913"/>
          <p14:tracePt t="5619" x="5324475" y="1281113"/>
          <p14:tracePt t="5636" x="5224463" y="1362075"/>
          <p14:tracePt t="5670" x="4986338" y="1514475"/>
          <p14:tracePt t="5703" x="4876800" y="1566863"/>
          <p14:tracePt t="5720" x="4824413" y="1595438"/>
          <p14:tracePt t="5736" x="4791075" y="1614488"/>
          <p14:tracePt t="5753" x="4743450" y="1619250"/>
          <p14:tracePt t="5769" x="4710113" y="1628775"/>
          <p14:tracePt t="5786" x="4648200" y="1643063"/>
          <p14:tracePt t="5803" x="4605338" y="1647825"/>
          <p14:tracePt t="5820" x="4562475" y="1657350"/>
          <p14:tracePt t="5837" x="4491038" y="1666875"/>
          <p14:tracePt t="5853" x="4438650" y="1685925"/>
          <p14:tracePt t="5869" x="4386263" y="1709738"/>
          <p14:tracePt t="5887" x="4314825" y="1724025"/>
          <p14:tracePt t="5903" x="4191000" y="1762125"/>
          <p14:tracePt t="5919" x="4129088" y="1790700"/>
          <p14:tracePt t="5936" x="4062413" y="1809750"/>
          <p14:tracePt t="5953" x="3986213" y="1843088"/>
          <p14:tracePt t="5970" x="3900488" y="1866900"/>
          <p14:tracePt t="5986" x="3848100" y="1881188"/>
          <p14:tracePt t="6003" x="3790950" y="1909763"/>
          <p14:tracePt t="6019" x="3738563" y="1928813"/>
          <p14:tracePt t="6036" x="3676650" y="1952625"/>
          <p14:tracePt t="6053" x="3648075" y="1962150"/>
          <p14:tracePt t="6069" x="3614738" y="1971675"/>
          <p14:tracePt t="6087" x="3581400" y="1985963"/>
          <p14:tracePt t="6103" x="3571875" y="1985963"/>
          <p14:tracePt t="6120" x="3567113" y="1985963"/>
          <p14:tracePt t="6136" x="3557588" y="1985963"/>
          <p14:tracePt t="6190" x="3562350" y="1985963"/>
          <p14:tracePt t="6197" x="3581400" y="1985963"/>
          <p14:tracePt t="6204" x="3614738" y="1990725"/>
          <p14:tracePt t="6219" x="3719513" y="2000250"/>
          <p14:tracePt t="6236" x="3838575" y="2000250"/>
          <p14:tracePt t="6253" x="3952875" y="2000250"/>
          <p14:tracePt t="6269" x="4076700" y="2000250"/>
          <p14:tracePt t="6286" x="4233863" y="1985963"/>
          <p14:tracePt t="6303" x="4314825" y="1981200"/>
          <p14:tracePt t="6320" x="4386263" y="1981200"/>
          <p14:tracePt t="6337" x="4476750" y="1981200"/>
          <p14:tracePt t="6354" x="4533900" y="1981200"/>
          <p14:tracePt t="6370" x="4605338" y="1971675"/>
          <p14:tracePt t="6387" x="4686300" y="1971675"/>
          <p14:tracePt t="6404" x="4791075" y="1966913"/>
          <p14:tracePt t="6420" x="4848225" y="1966913"/>
          <p14:tracePt t="6436" x="4900613" y="1957388"/>
          <p14:tracePt t="6454" x="4967288" y="1952625"/>
          <p14:tracePt t="6469" x="5010150" y="1947863"/>
          <p14:tracePt t="6486" x="5043488" y="1933575"/>
          <p14:tracePt t="6503" x="5072063" y="1928813"/>
          <p14:tracePt t="6520" x="5119688" y="1919288"/>
          <p14:tracePt t="6536" x="5148263" y="1909763"/>
          <p14:tracePt t="6553" x="5176838" y="1905000"/>
          <p14:tracePt t="6569" x="5195888" y="1905000"/>
          <p14:tracePt t="6586" x="5229225" y="1900238"/>
          <p14:tracePt t="6603" x="5243513" y="1900238"/>
          <p14:tracePt t="6619" x="5253038" y="1900238"/>
          <p14:tracePt t="6636" x="5257800" y="1900238"/>
          <p14:tracePt t="6653" x="5267325" y="1895475"/>
          <p14:tracePt t="6888" x="5291138" y="1895475"/>
          <p14:tracePt t="6895" x="5319713" y="1881188"/>
          <p14:tracePt t="6903" x="5334000" y="1881188"/>
          <p14:tracePt t="6920" x="5367338" y="1866900"/>
          <p14:tracePt t="6936" x="5386388" y="1862138"/>
          <p14:tracePt t="6953" x="5400675" y="1862138"/>
          <p14:tracePt t="6969" x="5405438" y="1862138"/>
          <p14:tracePt t="6986" x="5414963" y="1862138"/>
          <p14:tracePt t="7879" x="5219700" y="1947863"/>
          <p14:tracePt t="7886" x="4943475" y="2052638"/>
          <p14:tracePt t="7894" x="4624388" y="2157413"/>
          <p14:tracePt t="7903" x="4333875" y="2228850"/>
          <p14:tracePt t="7920" x="3881438" y="2347913"/>
          <p14:tracePt t="7936" x="3524250" y="2433638"/>
          <p14:tracePt t="7970" x="3205163" y="2466975"/>
          <p14:tracePt t="8004" x="3157538" y="2457450"/>
          <p14:tracePt t="8239" x="3128963" y="2452688"/>
          <p14:tracePt t="8246" x="3090863" y="2433638"/>
          <p14:tracePt t="8254" x="3062288" y="2424113"/>
          <p14:tracePt t="8269" x="3019425" y="2405063"/>
          <p14:tracePt t="8286" x="2981325" y="2390775"/>
          <p14:tracePt t="8303" x="2967038" y="2386013"/>
          <p14:tracePt t="8319" x="2952750" y="2381250"/>
          <p14:tracePt t="8336" x="2947988" y="2381250"/>
          <p14:tracePt t="8352" x="2928938" y="2381250"/>
          <p14:tracePt t="8369" x="2905125" y="2381250"/>
          <p14:tracePt t="8386" x="2843213" y="2381250"/>
          <p14:tracePt t="8403" x="2790825" y="2390775"/>
          <p14:tracePt t="8419" x="2733675" y="2390775"/>
          <p14:tracePt t="8436" x="2681288" y="2390775"/>
          <p14:tracePt t="8453" x="2614613" y="2390775"/>
          <p14:tracePt t="8469" x="2571750" y="2381250"/>
          <p14:tracePt t="8486" x="2543175" y="2366963"/>
          <p14:tracePt t="8503" x="2490788" y="2333625"/>
          <p14:tracePt t="8519" x="2447925" y="2266950"/>
          <p14:tracePt t="8536" x="2400300" y="2176463"/>
          <p14:tracePt t="8553" x="2371725" y="2100263"/>
          <p14:tracePt t="8569" x="2352675" y="2038350"/>
          <p14:tracePt t="8586" x="2352675" y="2009775"/>
          <p14:tracePt t="8603" x="2352675" y="1981200"/>
          <p14:tracePt t="8619" x="2376488" y="1952625"/>
          <p14:tracePt t="8636" x="2433638" y="1900238"/>
          <p14:tracePt t="8653" x="2490788" y="1871663"/>
          <p14:tracePt t="8669" x="2547938" y="1871663"/>
          <p14:tracePt t="8686" x="2643188" y="1881188"/>
          <p14:tracePt t="8703" x="2690813" y="1905000"/>
          <p14:tracePt t="8719" x="2719388" y="1938338"/>
          <p14:tracePt t="8736" x="2747963" y="2009775"/>
          <p14:tracePt t="8753" x="2747963" y="2138363"/>
          <p14:tracePt t="8769" x="2733675" y="2190750"/>
          <p14:tracePt t="8786" x="2714625" y="2233613"/>
          <p14:tracePt t="8803" x="2690813" y="2262188"/>
          <p14:tracePt t="8819" x="2643188" y="2300288"/>
          <p14:tracePt t="8836" x="2619375" y="2319338"/>
          <p14:tracePt t="8853" x="2609850" y="2324100"/>
          <p14:tracePt t="8870" x="2609850" y="2328863"/>
          <p14:tracePt t="9062" x="2571750" y="2328863"/>
          <p14:tracePt t="9069" x="2514600" y="2328863"/>
          <p14:tracePt t="9076" x="2471738" y="2328863"/>
          <p14:tracePt t="9086" x="2438400" y="2328863"/>
          <p14:tracePt t="9103" x="2366963" y="2324100"/>
          <p14:tracePt t="9120" x="2309813" y="2314575"/>
          <p14:tracePt t="9136" x="2295525" y="2309813"/>
          <p14:tracePt t="9153" x="2290763" y="2309813"/>
          <p14:tracePt t="9169" x="2286000" y="2309813"/>
          <p14:tracePt t="9186" x="2286000" y="2290763"/>
          <p14:tracePt t="9203" x="2290763" y="2281238"/>
          <p14:tracePt t="9219" x="2300288" y="2276475"/>
          <p14:tracePt t="9236" x="2305050" y="2271713"/>
          <p14:tracePt t="9253" x="2309813" y="2262188"/>
          <p14:tracePt t="9297" x="2309813" y="2266950"/>
          <p14:tracePt t="9304" x="2305050" y="2271713"/>
          <p14:tracePt t="9319" x="2252663" y="2309813"/>
          <p14:tracePt t="9336" x="2143125" y="2362200"/>
          <p14:tracePt t="9353" x="2024063" y="2409825"/>
          <p14:tracePt t="9369" x="1847850" y="2481263"/>
          <p14:tracePt t="9386" x="1733550" y="2505075"/>
          <p14:tracePt t="9403" x="1638300" y="2509838"/>
          <p14:tracePt t="9419" x="1590675" y="2509838"/>
          <p14:tracePt t="9420" x="1566863" y="2509838"/>
          <p14:tracePt t="9436" x="1519238" y="2490788"/>
          <p14:tracePt t="9453" x="1490663" y="2471738"/>
          <p14:tracePt t="9469" x="1438275" y="2405063"/>
          <p14:tracePt t="9486" x="1390650" y="2295525"/>
          <p14:tracePt t="9502" x="1347788" y="2176463"/>
          <p14:tracePt t="9519" x="1343025" y="2124075"/>
          <p14:tracePt t="9536" x="1343025" y="2076450"/>
          <p14:tracePt t="9553" x="1404938" y="1971675"/>
          <p14:tracePt t="9569" x="1457325" y="1914525"/>
          <p14:tracePt t="9586" x="1552575" y="1871663"/>
          <p14:tracePt t="9603" x="1657350" y="1857375"/>
          <p14:tracePt t="9619" x="1824038" y="1909763"/>
          <p14:tracePt t="9636" x="1924050" y="1966913"/>
          <p14:tracePt t="9653" x="2000250" y="2033588"/>
          <p14:tracePt t="9669" x="2066925" y="2119313"/>
          <p14:tracePt t="9686" x="2133600" y="2276475"/>
          <p14:tracePt t="9702" x="2133600" y="2338388"/>
          <p14:tracePt t="9719" x="2124075" y="2390775"/>
          <p14:tracePt t="9736" x="2100263" y="2414588"/>
          <p14:tracePt t="9752" x="2052638" y="2457450"/>
          <p14:tracePt t="9769" x="1995488" y="2486025"/>
          <p14:tracePt t="9786" x="1924050" y="2500313"/>
          <p14:tracePt t="9803" x="1785938" y="2500313"/>
          <p14:tracePt t="9819" x="1714500" y="2481263"/>
          <p14:tracePt t="9836" x="1657350" y="2438400"/>
          <p14:tracePt t="9852" x="1585913" y="2324100"/>
          <p14:tracePt t="9869" x="1538288" y="2152650"/>
          <p14:tracePt t="9886" x="1528763" y="2038350"/>
          <p14:tracePt t="9903" x="1547813" y="1933575"/>
          <p14:tracePt t="9921" x="1604963" y="1838325"/>
          <p14:tracePt t="9936" x="1662113" y="1800225"/>
          <p14:tracePt t="9952" x="1733550" y="1785938"/>
          <p14:tracePt t="9969" x="1814513" y="1785938"/>
          <p14:tracePt t="9986" x="1938338" y="1838325"/>
          <p14:tracePt t="10002" x="2009775" y="1881188"/>
          <p14:tracePt t="10019" x="2062163" y="1919288"/>
          <p14:tracePt t="10036" x="2090738" y="1947863"/>
          <p14:tracePt t="10052" x="2124075" y="2057400"/>
          <p14:tracePt t="10069" x="2124075" y="2162175"/>
          <p14:tracePt t="10086" x="2100263" y="2247900"/>
          <p14:tracePt t="10102" x="2057400" y="2295525"/>
          <p14:tracePt t="10119" x="1957388" y="2371725"/>
          <p14:tracePt t="10136" x="1847850" y="2428875"/>
          <p14:tracePt t="10153" x="1733550" y="2462213"/>
          <p14:tracePt t="10169" x="1638300" y="2471738"/>
          <p14:tracePt t="10186" x="1562100" y="2466975"/>
          <p14:tracePt t="10202" x="1533525" y="2452688"/>
          <p14:tracePt t="10219" x="1485900" y="2371725"/>
          <p14:tracePt t="10236" x="1462088" y="2147888"/>
          <p14:tracePt t="10252" x="1471613" y="2033588"/>
          <p14:tracePt t="10269" x="1514475" y="1914525"/>
          <p14:tracePt t="10286" x="1552575" y="1847850"/>
          <p14:tracePt t="10303" x="1657350" y="1795463"/>
          <p14:tracePt t="10319" x="1738313" y="1804988"/>
          <p14:tracePt t="10336" x="1814513" y="1843088"/>
          <p14:tracePt t="10352" x="1895475" y="1890713"/>
          <p14:tracePt t="10369" x="1985963" y="1995488"/>
          <p14:tracePt t="10386" x="2028825" y="2090738"/>
          <p14:tracePt t="10402" x="2043113" y="2195513"/>
          <p14:tracePt t="10419" x="2019300" y="2286000"/>
          <p14:tracePt t="10436" x="1990725" y="2324100"/>
          <p14:tracePt t="10452" x="1919288" y="2366963"/>
          <p14:tracePt t="10469" x="1795463" y="2400300"/>
          <p14:tracePt t="10486" x="1624013" y="2409825"/>
          <p14:tracePt t="10502" x="1543050" y="2400300"/>
          <p14:tracePt t="10519" x="1485900" y="2362200"/>
          <p14:tracePt t="10536" x="1404938" y="2209800"/>
          <p14:tracePt t="10552" x="1376363" y="1962150"/>
          <p14:tracePt t="10569" x="1400175" y="1771650"/>
          <p14:tracePt t="10586" x="1443038" y="1643063"/>
          <p14:tracePt t="10603" x="1514475" y="1557338"/>
          <p14:tracePt t="10619" x="1600200" y="1524000"/>
          <p14:tracePt t="10636" x="1685925" y="1538288"/>
          <p14:tracePt t="10652" x="1743075" y="1600200"/>
          <p14:tracePt t="10669" x="1833563" y="1738313"/>
          <p14:tracePt t="10686" x="1881188" y="1885950"/>
          <p14:tracePt t="10703" x="1881188" y="2052638"/>
          <p14:tracePt t="10719" x="1866900" y="2157413"/>
          <p14:tracePt t="10736" x="1824038" y="2233613"/>
          <p14:tracePt t="10752" x="1766888" y="2266950"/>
          <p14:tracePt t="10769" x="1700213" y="2295525"/>
          <p14:tracePt t="10786" x="1662113" y="2309813"/>
          <p14:tracePt t="10802" x="1628775" y="2314575"/>
          <p14:tracePt t="10819" x="1619250" y="2314575"/>
          <p14:tracePt t="11565" x="1652588" y="2309813"/>
          <p14:tracePt t="11573" x="1714500" y="2290763"/>
          <p14:tracePt t="11586" x="1752600" y="2276475"/>
          <p14:tracePt t="11602" x="1857375" y="2214563"/>
          <p14:tracePt t="11619" x="1909763" y="2185988"/>
          <p14:tracePt t="11636" x="1966913" y="2166938"/>
          <p14:tracePt t="11669" x="2047875" y="2162175"/>
          <p14:tracePt t="11702" x="2100263" y="2181225"/>
          <p14:tracePt t="11719" x="2143125" y="2205038"/>
          <p14:tracePt t="11736" x="2176463" y="2224088"/>
          <p14:tracePt t="11752" x="2214563" y="2247900"/>
          <p14:tracePt t="11769" x="2266950" y="2266950"/>
          <p14:tracePt t="11786" x="2366963" y="2295525"/>
          <p14:tracePt t="11802" x="2428875" y="2309813"/>
          <p14:tracePt t="11819" x="2481263" y="2309813"/>
          <p14:tracePt t="11836" x="2514600" y="2309813"/>
          <p14:tracePt t="11852" x="2547938" y="2309813"/>
          <p14:tracePt t="11869" x="2552700" y="2309813"/>
          <p14:tracePt t="12072" x="2624138" y="2305050"/>
          <p14:tracePt t="12079" x="2724150" y="2295525"/>
          <p14:tracePt t="12087" x="2824163" y="2276475"/>
          <p14:tracePt t="12102" x="2995613" y="2257425"/>
          <p14:tracePt t="12119" x="3128963" y="2243138"/>
          <p14:tracePt t="12136" x="3243263" y="2233613"/>
          <p14:tracePt t="12153" x="3381375" y="2243138"/>
          <p14:tracePt t="12169" x="3433763" y="2262188"/>
          <p14:tracePt t="12186" x="3471863" y="2276475"/>
          <p14:tracePt t="12202" x="3500438" y="2286000"/>
          <p14:tracePt t="12219" x="3538538" y="2309813"/>
          <p14:tracePt t="12236" x="3557588" y="2324100"/>
          <p14:tracePt t="12252" x="3586163" y="2328863"/>
          <p14:tracePt t="12269" x="3624263" y="2333625"/>
          <p14:tracePt t="12286" x="3690938" y="2347913"/>
          <p14:tracePt t="12302" x="3743325" y="2357438"/>
          <p14:tracePt t="12319" x="3795713" y="2371725"/>
          <p14:tracePt t="12335" x="3838575" y="2376488"/>
          <p14:tracePt t="12352" x="3900488" y="2386013"/>
          <p14:tracePt t="12369" x="3933825" y="2386013"/>
          <p14:tracePt t="12386" x="3957638" y="2386013"/>
          <p14:tracePt t="12402" x="3976688" y="2386013"/>
          <p14:tracePt t="12419" x="3990975" y="2381250"/>
          <p14:tracePt t="12436" x="4005263" y="2357438"/>
          <p14:tracePt t="12453" x="4014788" y="2314575"/>
          <p14:tracePt t="12469" x="4019550" y="2228850"/>
          <p14:tracePt t="12486" x="4010025" y="2176463"/>
          <p14:tracePt t="12504" x="3976688" y="2109788"/>
          <p14:tracePt t="12519" x="3952875" y="2057400"/>
          <p14:tracePt t="12536" x="3867150" y="1947863"/>
          <p14:tracePt t="12552" x="3786188" y="1885950"/>
          <p14:tracePt t="12569" x="3686175" y="1824038"/>
          <p14:tracePt t="12586" x="3543300" y="1771650"/>
          <p14:tracePt t="12602" x="3448050" y="1752600"/>
          <p14:tracePt t="12619" x="3357563" y="1757363"/>
          <p14:tracePt t="12636" x="3276600" y="1766888"/>
          <p14:tracePt t="12652" x="3186113" y="1790700"/>
          <p14:tracePt t="12669" x="3138488" y="1819275"/>
          <p14:tracePt t="12686" x="3109913" y="1843088"/>
          <p14:tracePt t="12702" x="3086100" y="1866900"/>
          <p14:tracePt t="12719" x="3062288" y="1885950"/>
          <p14:tracePt t="12736" x="3052763" y="1905000"/>
          <p14:tracePt t="12752" x="3043238" y="1914525"/>
          <p14:tracePt t="12769" x="3038475" y="1919288"/>
          <p14:tracePt t="12786" x="3038475" y="1924050"/>
          <p14:tracePt t="13005" x="3143250" y="2000250"/>
          <p14:tracePt t="13012" x="3348038" y="2133600"/>
          <p14:tracePt t="13020" x="3514725" y="2262188"/>
          <p14:tracePt t="13036" x="3776663" y="2466975"/>
          <p14:tracePt t="13053" x="3995738" y="2595563"/>
          <p14:tracePt t="13069" x="4148138" y="2676525"/>
          <p14:tracePt t="13102" x="4376738" y="2809875"/>
          <p14:tracePt t="13135" x="4491038" y="2947988"/>
          <p14:tracePt t="13152" x="4533900" y="2995613"/>
          <p14:tracePt t="13169" x="4552950" y="3014663"/>
          <p14:tracePt t="13186" x="4557713" y="3024188"/>
          <p14:tracePt t="13202" x="4567238" y="3033713"/>
          <p14:tracePt t="13219" x="4614863" y="3057525"/>
          <p14:tracePt t="13235" x="4657725" y="3076575"/>
          <p14:tracePt t="13252" x="4705350" y="3095625"/>
          <p14:tracePt t="13269" x="4752975" y="3119438"/>
          <p14:tracePt t="13285" x="4767263" y="3124200"/>
          <p14:tracePt t="13302" x="4776788" y="3133725"/>
          <p14:tracePt t="13319" x="4786313" y="3133725"/>
          <p14:tracePt t="13335" x="4795838" y="3133725"/>
          <p14:tracePt t="13352" x="4800600" y="3143250"/>
          <p14:tracePt t="13369" x="4805363" y="3152775"/>
          <p14:tracePt t="13385" x="4805363" y="3176588"/>
          <p14:tracePt t="13402" x="4805363" y="3224213"/>
          <p14:tracePt t="13419" x="4795838" y="3267075"/>
          <p14:tracePt t="13435" x="4776788" y="3295650"/>
          <p14:tracePt t="13453" x="4752975" y="3328988"/>
          <p14:tracePt t="13469" x="4733925" y="3348038"/>
          <p14:tracePt t="13486" x="4719638" y="3357563"/>
          <p14:tracePt t="13502" x="4714875" y="3362325"/>
          <p14:tracePt t="13519" x="4705350" y="3371850"/>
          <p14:tracePt t="13535" x="4700588" y="3376613"/>
          <p14:tracePt t="13552" x="4695825" y="3376613"/>
          <p14:tracePt t="13569" x="4691063" y="3376613"/>
          <p14:tracePt t="13585" x="4676775" y="3386138"/>
          <p14:tracePt t="13602" x="4648200" y="3390900"/>
          <p14:tracePt t="13619" x="4610100" y="3405188"/>
          <p14:tracePt t="13636" x="4557713" y="3424238"/>
          <p14:tracePt t="13652" x="4438650" y="3448050"/>
          <p14:tracePt t="13669" x="4324350" y="3462338"/>
          <p14:tracePt t="13685" x="4191000" y="3481388"/>
          <p14:tracePt t="13702" x="4048125" y="3509963"/>
          <p14:tracePt t="13719" x="3933825" y="3529013"/>
          <p14:tracePt t="13735" x="3795713" y="3552825"/>
          <p14:tracePt t="13752" x="3667125" y="3576638"/>
          <p14:tracePt t="13769" x="3543300" y="3595688"/>
          <p14:tracePt t="13785" x="3481388" y="3600450"/>
          <p14:tracePt t="13802" x="3429000" y="3600450"/>
          <p14:tracePt t="13819" x="3386138" y="3600450"/>
          <p14:tracePt t="13835" x="3338513" y="3586163"/>
          <p14:tracePt t="13852" x="3319463" y="3581400"/>
          <p14:tracePt t="13869" x="3309938" y="3576638"/>
          <p14:tracePt t="13886" x="3300413" y="3576638"/>
          <p14:tracePt t="14106" x="3233738" y="3576638"/>
          <p14:tracePt t="14114" x="3143250" y="3567113"/>
          <p14:tracePt t="14121" x="3052763" y="3557588"/>
          <p14:tracePt t="14135" x="2886075" y="3543300"/>
          <p14:tracePt t="14152" x="2714625" y="3505200"/>
          <p14:tracePt t="14169" x="2552700" y="3471863"/>
          <p14:tracePt t="14185" x="2447925" y="3443288"/>
          <p14:tracePt t="14202" x="2328863" y="3424238"/>
          <p14:tracePt t="14219" x="2247900" y="3414713"/>
          <p14:tracePt t="14236" x="2181225" y="3414713"/>
          <p14:tracePt t="14252" x="2124075" y="3414713"/>
          <p14:tracePt t="14269" x="2038350" y="3414713"/>
          <p14:tracePt t="14285" x="2005013" y="3414713"/>
          <p14:tracePt t="14302" x="1966913" y="3414713"/>
          <p14:tracePt t="14319" x="1919288" y="3405188"/>
          <p14:tracePt t="14335" x="1890713" y="3395663"/>
          <p14:tracePt t="14352" x="1862138" y="3386138"/>
          <p14:tracePt t="14369" x="1833563" y="3386138"/>
          <p14:tracePt t="14385" x="1800225" y="3386138"/>
          <p14:tracePt t="14402" x="1790700" y="3386138"/>
          <p14:tracePt t="14419" x="1785938" y="3386138"/>
          <p14:tracePt t="14437" x="1785938" y="3381375"/>
          <p14:tracePt t="14452" x="1819275" y="3376613"/>
          <p14:tracePt t="14469" x="1933575" y="3362325"/>
          <p14:tracePt t="14485" x="2133600" y="3333750"/>
          <p14:tracePt t="14502" x="2347913" y="3305175"/>
          <p14:tracePt t="14519" x="2719388" y="3286125"/>
          <p14:tracePt t="14535" x="2938463" y="3286125"/>
          <p14:tracePt t="14552" x="3157538" y="3290888"/>
          <p14:tracePt t="14569" x="3414713" y="3300413"/>
          <p14:tracePt t="14585" x="3548063" y="3295650"/>
          <p14:tracePt t="14602" x="3662363" y="3286125"/>
          <p14:tracePt t="14619" x="3757613" y="3281363"/>
          <p14:tracePt t="14635" x="3862388" y="3267075"/>
          <p14:tracePt t="14652" x="3910013" y="3257550"/>
          <p14:tracePt t="14669" x="3952875" y="3252788"/>
          <p14:tracePt t="14685" x="4000500" y="3248025"/>
          <p14:tracePt t="14702" x="4062413" y="3233738"/>
          <p14:tracePt t="14719" x="4105275" y="3219450"/>
          <p14:tracePt t="14735" x="4162425" y="3219450"/>
          <p14:tracePt t="14752" x="4243388" y="3219450"/>
          <p14:tracePt t="14769" x="4295775" y="3219450"/>
          <p14:tracePt t="14785" x="4329113" y="3219450"/>
          <p14:tracePt t="14802" x="4357688" y="3219450"/>
          <p14:tracePt t="14819" x="4386263" y="3219450"/>
          <p14:tracePt t="14835" x="4391025" y="3219450"/>
          <p14:tracePt t="14852" x="4395788" y="3219450"/>
          <p14:tracePt t="14869" x="4395788" y="3224213"/>
          <p14:tracePt t="14885" x="4376738" y="3243263"/>
          <p14:tracePt t="14902" x="4291013" y="3281363"/>
          <p14:tracePt t="14919" x="4119563" y="3314700"/>
          <p14:tracePt t="14936" x="3795713" y="3371850"/>
          <p14:tracePt t="14952" x="3552825" y="3390900"/>
          <p14:tracePt t="14969" x="3319463" y="3400425"/>
          <p14:tracePt t="14985" x="3128963" y="3395663"/>
          <p14:tracePt t="15002" x="2919413" y="3395663"/>
          <p14:tracePt t="15019" x="2790825" y="3405188"/>
          <p14:tracePt t="15036" x="2690813" y="3414713"/>
          <p14:tracePt t="15052" x="2619375" y="3424238"/>
          <p14:tracePt t="15069" x="2524125" y="3438525"/>
          <p14:tracePt t="15085" x="2500313" y="3448050"/>
          <p14:tracePt t="15102" x="2476500" y="3448050"/>
          <p14:tracePt t="15119" x="2466975" y="3448050"/>
          <p14:tracePt t="15135" x="2462213" y="3448050"/>
          <p14:tracePt t="15169" x="2514600" y="3448050"/>
          <p14:tracePt t="15186" x="2762250" y="3443288"/>
          <p14:tracePt t="15202" x="2995613" y="3438525"/>
          <p14:tracePt t="15219" x="3205163" y="3448050"/>
          <p14:tracePt t="15235" x="3381375" y="3448050"/>
          <p14:tracePt t="15252" x="3648075" y="3448050"/>
          <p14:tracePt t="15269" x="3771900" y="3438525"/>
          <p14:tracePt t="15285" x="3871913" y="3438525"/>
          <p14:tracePt t="15302" x="3962400" y="3438525"/>
          <p14:tracePt t="15319" x="4038600" y="3438525"/>
          <p14:tracePt t="15335" x="4076700" y="3438525"/>
          <p14:tracePt t="15352" x="4095750" y="3438525"/>
          <p14:tracePt t="15369" x="4110038" y="3438525"/>
          <p14:tracePt t="15385" x="4119563" y="3438525"/>
          <p14:tracePt t="15402" x="4124325" y="3438525"/>
          <p14:tracePt t="15419" x="4133850" y="3438525"/>
          <p14:tracePt t="15766" x="4148138" y="3490913"/>
          <p14:tracePt t="15773" x="4167188" y="3595688"/>
          <p14:tracePt t="15785" x="4186238" y="3686175"/>
          <p14:tracePt t="15803" x="4210050" y="3867150"/>
          <p14:tracePt t="15819" x="4205288" y="4043363"/>
          <p14:tracePt t="15835" x="4181475" y="4214813"/>
          <p14:tracePt t="15852" x="4148138" y="4329113"/>
          <p14:tracePt t="15885" x="4033838" y="4648200"/>
          <p14:tracePt t="15919" x="3967163" y="4800600"/>
          <p14:tracePt t="15935" x="3933825" y="4843463"/>
          <p14:tracePt t="15952" x="3886200" y="4876800"/>
          <p14:tracePt t="15969" x="3829050" y="4914900"/>
          <p14:tracePt t="15985" x="3752850" y="4943475"/>
          <p14:tracePt t="16002" x="3671888" y="4976813"/>
          <p14:tracePt t="16019" x="3619500" y="4995863"/>
          <p14:tracePt t="16035" x="3548063" y="5010150"/>
          <p14:tracePt t="16052" x="3452813" y="5024438"/>
          <p14:tracePt t="16069" x="3386138" y="5024438"/>
          <p14:tracePt t="16085" x="3328988" y="5024438"/>
          <p14:tracePt t="16102" x="3267075" y="5024438"/>
          <p14:tracePt t="16119" x="3205163" y="5010150"/>
          <p14:tracePt t="16135" x="3152775" y="5005388"/>
          <p14:tracePt t="16152" x="3105150" y="4991100"/>
          <p14:tracePt t="16169" x="3043238" y="4991100"/>
          <p14:tracePt t="16185" x="2957513" y="4976813"/>
          <p14:tracePt t="16202" x="2914650" y="4967288"/>
          <p14:tracePt t="16219" x="2871788" y="4957763"/>
          <p14:tracePt t="16235" x="2833688" y="4953000"/>
          <p14:tracePt t="16252" x="2786063" y="4943475"/>
          <p14:tracePt t="16269" x="2757488" y="4929188"/>
          <p14:tracePt t="16285" x="2728913" y="4924425"/>
          <p14:tracePt t="16302" x="2681288" y="4910138"/>
          <p14:tracePt t="16319" x="2652713" y="4905375"/>
          <p14:tracePt t="16335" x="2633663" y="4895850"/>
          <p14:tracePt t="16352" x="2624138" y="4895850"/>
          <p14:tracePt t="16369" x="2619375" y="4895850"/>
          <p14:tracePt t="16385" x="2614613" y="4895850"/>
          <p14:tracePt t="16464" x="2619375" y="4895850"/>
          <p14:tracePt t="16471" x="2628900" y="4895850"/>
          <p14:tracePt t="16485" x="2681288" y="4900613"/>
          <p14:tracePt t="16502" x="2762250" y="4919663"/>
          <p14:tracePt t="16519" x="2909888" y="4933950"/>
          <p14:tracePt t="16535" x="3043238" y="4933950"/>
          <p14:tracePt t="16552" x="3190875" y="4933950"/>
          <p14:tracePt t="16569" x="3281363" y="4933950"/>
          <p14:tracePt t="16585" x="3390900" y="4933950"/>
          <p14:tracePt t="16602" x="3514725" y="4933950"/>
          <p14:tracePt t="16619" x="3662363" y="4933950"/>
          <p14:tracePt t="16635" x="3733800" y="4933950"/>
          <p14:tracePt t="16652" x="3833813" y="4924425"/>
          <p14:tracePt t="16669" x="3938588" y="4914900"/>
          <p14:tracePt t="16685" x="4100513" y="4900613"/>
          <p14:tracePt t="16702" x="4181475" y="4895850"/>
          <p14:tracePt t="16718" x="4271963" y="4895850"/>
          <p14:tracePt t="16735" x="4395788" y="4895850"/>
          <p14:tracePt t="16752" x="4443413" y="4895850"/>
          <p14:tracePt t="16768" x="4486275" y="4895850"/>
          <p14:tracePt t="16785" x="4514850" y="4895850"/>
          <p14:tracePt t="16802" x="4533900" y="4895850"/>
          <p14:tracePt t="16819" x="4538663" y="4895850"/>
          <p14:tracePt t="16835" x="4543425" y="4895850"/>
          <p14:tracePt t="16852" x="4552950" y="4895850"/>
          <p14:tracePt t="17112" x="4524375" y="4895850"/>
          <p14:tracePt t="17121" x="4476750" y="4900613"/>
          <p14:tracePt t="17136" x="4362450" y="4910138"/>
          <p14:tracePt t="17152" x="4281488" y="4919663"/>
          <p14:tracePt t="17169" x="4167188" y="4919663"/>
          <p14:tracePt t="17185" x="4086225" y="4919663"/>
          <p14:tracePt t="17203" x="3981450" y="4905375"/>
          <p14:tracePt t="17219" x="3867150" y="4891088"/>
          <p14:tracePt t="17235" x="3733800" y="4843463"/>
          <p14:tracePt t="17252" x="3648075" y="4814888"/>
          <p14:tracePt t="17269" x="3571875" y="4767263"/>
          <p14:tracePt t="17285" x="3505200" y="4729163"/>
          <p14:tracePt t="17302" x="3419475" y="4662488"/>
          <p14:tracePt t="17318" x="3386138" y="4624388"/>
          <p14:tracePt t="17335" x="3352800" y="4576763"/>
          <p14:tracePt t="17352" x="3338513" y="4410075"/>
          <p14:tracePt t="17369" x="3395663" y="4248150"/>
          <p14:tracePt t="17387" x="3448050" y="4157663"/>
          <p14:tracePt t="17402" x="3509963" y="4105275"/>
          <p14:tracePt t="17419" x="3729038" y="4043363"/>
          <p14:tracePt t="17435" x="3886200" y="4048125"/>
          <p14:tracePt t="17452" x="3995738" y="4100513"/>
          <p14:tracePt t="17469" x="4057650" y="4167188"/>
          <p14:tracePt t="17485" x="4124325" y="4267200"/>
          <p14:tracePt t="17502" x="4138613" y="4310063"/>
          <p14:tracePt t="17519" x="4138613" y="4352925"/>
          <p14:tracePt t="17535" x="4133850" y="4386263"/>
          <p14:tracePt t="17552" x="4095750" y="4462463"/>
          <p14:tracePt t="17568" x="4062413" y="4505325"/>
          <p14:tracePt t="17585" x="4033838" y="4543425"/>
          <p14:tracePt t="17602" x="3981450" y="4595813"/>
          <p14:tracePt t="17618" x="3971925" y="4605338"/>
          <p14:tracePt t="17635" x="3971925" y="4614863"/>
          <p14:tracePt t="17823" x="3900488" y="4643438"/>
          <p14:tracePt t="17830" x="3810000" y="4672013"/>
          <p14:tracePt t="17838" x="3709988" y="4695825"/>
          <p14:tracePt t="17852" x="3548063" y="4743450"/>
          <p14:tracePt t="17869" x="3443288" y="4776788"/>
          <p14:tracePt t="17885" x="3400425" y="4795838"/>
          <p14:tracePt t="17902" x="3362325" y="4810125"/>
          <p14:tracePt t="17919" x="3324225" y="4833938"/>
          <p14:tracePt t="17936" x="3305175" y="4848225"/>
          <p14:tracePt t="17952" x="3281363" y="4857750"/>
          <p14:tracePt t="17969" x="3252788" y="4862513"/>
          <p14:tracePt t="17985" x="3205163" y="4876800"/>
          <p14:tracePt t="18002" x="3162300" y="4881563"/>
          <p14:tracePt t="18019" x="3119438" y="4895850"/>
          <p14:tracePt t="18035" x="3057525" y="4900613"/>
          <p14:tracePt t="18052" x="3019425" y="4900613"/>
          <p14:tracePt t="18069" x="2986088" y="4900613"/>
          <p14:tracePt t="18085" x="2947988" y="4900613"/>
          <p14:tracePt t="18102" x="2886075" y="4900613"/>
          <p14:tracePt t="18119" x="2857500" y="4891088"/>
          <p14:tracePt t="18135" x="2828925" y="4886325"/>
          <p14:tracePt t="18152" x="2795588" y="4886325"/>
          <p14:tracePt t="18169" x="2762250" y="4886325"/>
          <p14:tracePt t="18185" x="2743200" y="4886325"/>
          <p14:tracePt t="18202" x="2719388" y="4886325"/>
          <p14:tracePt t="18219" x="2700338" y="4886325"/>
          <p14:tracePt t="18235" x="2695575" y="4886325"/>
          <p14:tracePt t="18252" x="2690813" y="4886325"/>
          <p14:tracePt t="18269" x="2681288" y="4886325"/>
          <p14:tracePt t="18315" x="2676525" y="4886325"/>
          <p14:tracePt t="18432" x="2681288" y="4886325"/>
          <p14:tracePt t="18440" x="2695575" y="4886325"/>
          <p14:tracePt t="18452" x="2738438" y="4891088"/>
          <p14:tracePt t="18469" x="2909888" y="4895850"/>
          <p14:tracePt t="18485" x="3067050" y="4895850"/>
          <p14:tracePt t="18502" x="3243263" y="4886325"/>
          <p14:tracePt t="18518" x="3390900" y="4857750"/>
          <p14:tracePt t="18535" x="3529013" y="4833938"/>
          <p14:tracePt t="18552" x="3714750" y="4800600"/>
          <p14:tracePt t="18568" x="3838575" y="4791075"/>
          <p14:tracePt t="18585" x="3919538" y="4781550"/>
          <p14:tracePt t="18602" x="4033838" y="4767263"/>
          <p14:tracePt t="18618" x="4110038" y="4752975"/>
          <p14:tracePt t="18635" x="4176713" y="4748213"/>
          <p14:tracePt t="18652" x="4295775" y="4733925"/>
          <p14:tracePt t="18669" x="4352925" y="4733925"/>
          <p14:tracePt t="18685" x="4400550" y="4733925"/>
          <p14:tracePt t="18702" x="4462463" y="4724400"/>
          <p14:tracePt t="18719" x="4533900" y="4724400"/>
          <p14:tracePt t="18735" x="4576763" y="4724400"/>
          <p14:tracePt t="18752" x="4614863" y="4724400"/>
          <p14:tracePt t="18768" x="4643438" y="4724400"/>
          <p14:tracePt t="18785" x="4681538" y="4724400"/>
          <p14:tracePt t="18802" x="4705350" y="4724400"/>
          <p14:tracePt t="18819" x="4719638" y="4724400"/>
          <p14:tracePt t="18835" x="4729163" y="4724400"/>
          <p14:tracePt t="18852" x="4738688" y="4724400"/>
          <p14:tracePt t="18868" x="4743450" y="4724400"/>
          <p14:tracePt t="18885" x="4748213" y="4724400"/>
          <p14:tracePt t="21649" x="4814888" y="4729163"/>
          <p14:tracePt t="21656" x="4881563" y="4733925"/>
          <p14:tracePt t="21668" x="4972050" y="4733925"/>
          <p14:tracePt t="21685" x="5238750" y="4733925"/>
          <p14:tracePt t="21702" x="5414963" y="4743450"/>
          <p14:tracePt t="21718" x="5581650" y="4752975"/>
          <p14:tracePt t="21753" x="5972175" y="4781550"/>
          <p14:tracePt t="21786" x="6234113" y="4814888"/>
          <p14:tracePt t="21804" x="6415088" y="4829175"/>
          <p14:tracePt t="21819" x="6496050" y="4838700"/>
          <p14:tracePt t="21836" x="6538913" y="4838700"/>
          <p14:tracePt t="21852" x="6567488" y="4838700"/>
          <p14:tracePt t="21869" x="6577013" y="4838700"/>
          <p14:tracePt t="21885" x="6586538" y="4838700"/>
          <p14:tracePt t="22084" x="6648450" y="4838700"/>
          <p14:tracePt t="22097" x="6815138" y="4819650"/>
          <p14:tracePt t="22104" x="6896100" y="4800600"/>
          <p14:tracePt t="22118" x="7062788" y="4791075"/>
          <p14:tracePt t="22135" x="7177088" y="4781550"/>
          <p14:tracePt t="22152" x="7243763" y="4781550"/>
          <p14:tracePt t="22168" x="7305675" y="4786313"/>
          <p14:tracePt t="22185" x="7339013" y="4786313"/>
          <p14:tracePt t="22202" x="7348538" y="4786313"/>
          <p14:tracePt t="22218" x="7353300" y="4786313"/>
          <p14:tracePt t="22252" x="7339013" y="4772025"/>
          <p14:tracePt t="22268" x="7248525" y="4719638"/>
          <p14:tracePt t="22285" x="7096125" y="4619625"/>
          <p14:tracePt t="22302" x="6919913" y="4529138"/>
          <p14:tracePt t="22318" x="6634163" y="4433888"/>
          <p14:tracePt t="22335" x="6496050" y="4400550"/>
          <p14:tracePt t="22352" x="6429375" y="4400550"/>
          <p14:tracePt t="22369" x="6367463" y="4419600"/>
          <p14:tracePt t="22385" x="6315075" y="4510088"/>
          <p14:tracePt t="22402" x="6272213" y="4605338"/>
          <p14:tracePt t="22418" x="6253163" y="4652963"/>
          <p14:tracePt t="22420" x="6248400" y="4676775"/>
          <p14:tracePt t="22435" x="6234113" y="4700588"/>
          <p14:tracePt t="22451" x="6234113" y="4714875"/>
          <p14:tracePt t="22468" x="6234113" y="4729163"/>
          <p14:tracePt t="22485" x="6234113" y="4733925"/>
          <p14:tracePt t="22501" x="6234113" y="4743450"/>
          <p14:tracePt t="22567" x="6234113" y="4748213"/>
          <p14:tracePt t="22574" x="6234113" y="4752975"/>
          <p14:tracePt t="22796" x="6129338" y="4767263"/>
          <p14:tracePt t="22802" x="5976938" y="4791075"/>
          <p14:tracePt t="22810" x="5805488" y="4814888"/>
          <p14:tracePt t="22818" x="5605463" y="4862513"/>
          <p14:tracePt t="22835" x="5172075" y="4929188"/>
          <p14:tracePt t="22852" x="4814888" y="4962525"/>
          <p14:tracePt t="22868" x="4395788" y="4962525"/>
          <p14:tracePt t="22885" x="4181475" y="4948238"/>
          <p14:tracePt t="22901" x="4005263" y="4938713"/>
          <p14:tracePt t="22918" x="3890963" y="4929188"/>
          <p14:tracePt t="22920" x="3843338" y="4924425"/>
          <p14:tracePt t="22935" x="3786188" y="4919663"/>
          <p14:tracePt t="22952" x="3724275" y="4910138"/>
          <p14:tracePt t="22968" x="3657600" y="4910138"/>
          <p14:tracePt t="22985" x="3538538" y="4919663"/>
          <p14:tracePt t="23001" x="3486150" y="4924425"/>
          <p14:tracePt t="23018" x="3438525" y="4933950"/>
          <p14:tracePt t="23035" x="3395663" y="4933950"/>
          <p14:tracePt t="23052" x="3324225" y="4933950"/>
          <p14:tracePt t="23068" x="3276600" y="4924425"/>
          <p14:tracePt t="23085" x="3214688" y="4919663"/>
          <p14:tracePt t="23101" x="3162300" y="4905375"/>
          <p14:tracePt t="23118" x="3076575" y="4886325"/>
          <p14:tracePt t="23135" x="3033713" y="4872038"/>
          <p14:tracePt t="23151" x="3000375" y="4867275"/>
          <p14:tracePt t="23168" x="2962275" y="4852988"/>
          <p14:tracePt t="23185" x="2928938" y="4843463"/>
          <p14:tracePt t="23201" x="2914650" y="4843463"/>
          <p14:tracePt t="23218" x="2895600" y="4843463"/>
          <p14:tracePt t="23235" x="2886075" y="4843463"/>
          <p14:tracePt t="23251" x="2881313" y="4843463"/>
          <p14:tracePt t="23268" x="2876550" y="4843463"/>
          <p14:tracePt t="23316" x="2886075" y="4843463"/>
          <p14:tracePt t="23324" x="2909888" y="4843463"/>
          <p14:tracePt t="23335" x="2952750" y="4843463"/>
          <p14:tracePt t="23351" x="3071813" y="4843463"/>
          <p14:tracePt t="23368" x="3276600" y="4833938"/>
          <p14:tracePt t="23385" x="3433763" y="4824413"/>
          <p14:tracePt t="23401" x="3590925" y="4819650"/>
          <p14:tracePt t="23418" x="3714750" y="4810125"/>
          <p14:tracePt t="23419" x="3767138" y="4810125"/>
          <p14:tracePt t="23435" x="3881438" y="4810125"/>
          <p14:tracePt t="23451" x="3981450" y="4810125"/>
          <p14:tracePt t="23468" x="4081463" y="4810125"/>
          <p14:tracePt t="23485" x="4195763" y="4810125"/>
          <p14:tracePt t="23501" x="4248150" y="4810125"/>
          <p14:tracePt t="23518" x="4291013" y="4814888"/>
          <p14:tracePt t="23535" x="4333875" y="4829175"/>
          <p14:tracePt t="23551" x="4395788" y="4829175"/>
          <p14:tracePt t="23568" x="4424363" y="4829175"/>
          <p14:tracePt t="23585" x="4452938" y="4829175"/>
          <p14:tracePt t="23601" x="4462463" y="4829175"/>
          <p14:tracePt t="23618" x="4471988" y="4829175"/>
          <p14:tracePt t="23635" x="4481513" y="4829175"/>
          <p14:tracePt t="23668" x="4491038" y="4829175"/>
          <p14:tracePt t="26496" x="4491038" y="4767263"/>
          <p14:tracePt t="26504" x="4491038" y="4600575"/>
          <p14:tracePt t="26518" x="4491038" y="4143375"/>
          <p14:tracePt t="26535" x="4457700" y="3762375"/>
          <p14:tracePt t="26551" x="4410075" y="3481388"/>
          <p14:tracePt t="26568" x="4348163" y="3233738"/>
          <p14:tracePt t="26601" x="4162425" y="2809875"/>
          <p14:tracePt t="26635" x="3995738" y="2624138"/>
          <p14:tracePt t="26651" x="3857625" y="2509838"/>
          <p14:tracePt t="26668" x="3767138" y="2452688"/>
          <p14:tracePt t="26685" x="3648075" y="2409825"/>
          <p14:tracePt t="26701" x="3519488" y="2386013"/>
          <p14:tracePt t="26718" x="3352800" y="2386013"/>
          <p14:tracePt t="26734" x="3262313" y="2395538"/>
          <p14:tracePt t="26751" x="3167063" y="2419350"/>
          <p14:tracePt t="26768" x="3048000" y="2443163"/>
          <p14:tracePt t="26784" x="3005138" y="2447925"/>
          <p14:tracePt t="26801" x="2967038" y="2447925"/>
          <p14:tracePt t="26818" x="2943225" y="2447925"/>
          <p14:tracePt t="26835" x="2895600" y="2424113"/>
          <p14:tracePt t="26851" x="2867025" y="2405063"/>
          <p14:tracePt t="26868" x="2843213" y="2386013"/>
          <p14:tracePt t="26884" x="2819400" y="2371725"/>
          <p14:tracePt t="26901" x="2790825" y="2352675"/>
          <p14:tracePt t="26918" x="2781300" y="2343150"/>
          <p14:tracePt t="26934" x="2776538" y="2343150"/>
          <p14:tracePt t="27201" x="2767013" y="2343150"/>
          <p14:tracePt t="27209" x="2747963" y="2343150"/>
          <p14:tracePt t="27218" x="2733675" y="2343150"/>
          <p14:tracePt t="27234" x="2690813" y="2343150"/>
          <p14:tracePt t="27251" x="2652713" y="2343150"/>
          <p14:tracePt t="27268" x="2609850" y="2343150"/>
          <p14:tracePt t="27284" x="2581275" y="2343150"/>
          <p14:tracePt t="27301" x="2557463" y="2343150"/>
          <p14:tracePt t="27318" x="2547938" y="2343150"/>
          <p14:tracePt t="27334" x="2528888" y="2343150"/>
          <p14:tracePt t="27351" x="2519363" y="2343150"/>
          <p14:tracePt t="27368" x="2505075" y="2343150"/>
          <p14:tracePt t="27385" x="2486025" y="2343150"/>
          <p14:tracePt t="27401" x="2471738" y="2343150"/>
          <p14:tracePt t="27418" x="2462213" y="2343150"/>
          <p14:tracePt t="27434" x="2438400" y="2338388"/>
          <p14:tracePt t="27451" x="2405063" y="2333625"/>
          <p14:tracePt t="27468" x="2386013" y="2319338"/>
          <p14:tracePt t="27484" x="2362200" y="2314575"/>
          <p14:tracePt t="27501" x="2338388" y="2309813"/>
          <p14:tracePt t="27518" x="2314575" y="2295525"/>
          <p14:tracePt t="27534" x="2295525" y="2295525"/>
          <p14:tracePt t="27551" x="2286000" y="2290763"/>
          <p14:tracePt t="27568" x="2271713" y="2286000"/>
          <p14:tracePt t="27584" x="2257425" y="2276475"/>
          <p14:tracePt t="27601" x="2247900" y="2276475"/>
          <p14:tracePt t="27618" x="2238375" y="2276475"/>
          <p14:tracePt t="27635" x="2224088" y="2266950"/>
          <p14:tracePt t="27651" x="2209800" y="2262188"/>
          <p14:tracePt t="27668" x="2185988" y="2257425"/>
          <p14:tracePt t="27684" x="2157413" y="2252663"/>
          <p14:tracePt t="27701" x="2109788" y="2238375"/>
          <p14:tracePt t="27718" x="2081213" y="2233613"/>
          <p14:tracePt t="27734" x="2052638" y="2233613"/>
          <p14:tracePt t="27751" x="2033588" y="2233613"/>
          <p14:tracePt t="27768" x="2000250" y="2233613"/>
          <p14:tracePt t="27784" x="1985963" y="2233613"/>
          <p14:tracePt t="27801" x="1971675" y="2233613"/>
          <p14:tracePt t="27818" x="1947863" y="2233613"/>
          <p14:tracePt t="27834" x="1938338" y="2233613"/>
          <p14:tracePt t="27851" x="1933575" y="2233613"/>
          <p14:tracePt t="27868" x="1924050" y="2233613"/>
          <p14:tracePt t="27884" x="1919288" y="2233613"/>
          <p14:tracePt t="27965" x="1924050" y="2238375"/>
          <p14:tracePt t="27973" x="1928813" y="2238375"/>
          <p14:tracePt t="27985" x="1943100" y="2238375"/>
          <p14:tracePt t="28001" x="1957388" y="2238375"/>
          <p14:tracePt t="28018" x="1971675" y="2238375"/>
          <p14:tracePt t="28034" x="1976438" y="2238375"/>
          <p14:tracePt t="28075" x="1971675" y="2238375"/>
          <p14:tracePt t="28084" x="1966913" y="2238375"/>
          <p14:tracePt t="28101" x="1933575" y="2247900"/>
          <p14:tracePt t="28118" x="1881188" y="2247900"/>
          <p14:tracePt t="28134" x="1790700" y="2247900"/>
          <p14:tracePt t="28151" x="1728788" y="2247900"/>
          <p14:tracePt t="28168" x="1685925" y="2247900"/>
          <p14:tracePt t="28184" x="1657350" y="2247900"/>
          <p14:tracePt t="28201" x="1628775" y="2247900"/>
          <p14:tracePt t="28218" x="1619250" y="2247900"/>
          <p14:tracePt t="28234" x="1604963" y="2247900"/>
          <p14:tracePt t="28251" x="1595438" y="2247900"/>
          <p14:tracePt t="28268" x="1585913" y="2247900"/>
          <p14:tracePt t="28340" x="1595438" y="2247900"/>
          <p14:tracePt t="28347" x="1604963" y="2247900"/>
          <p14:tracePt t="28355" x="1638300" y="2243138"/>
          <p14:tracePt t="28368" x="1671638" y="2243138"/>
          <p14:tracePt t="28384" x="1833563" y="2233613"/>
          <p14:tracePt t="28401" x="1933575" y="2233613"/>
          <p14:tracePt t="28418" x="2047875" y="2233613"/>
          <p14:tracePt t="28434" x="2138363" y="2233613"/>
          <p14:tracePt t="28451" x="2238375" y="2233613"/>
          <p14:tracePt t="28468" x="2290763" y="2233613"/>
          <p14:tracePt t="28485" x="2347913" y="2233613"/>
          <p14:tracePt t="28501" x="2447925" y="2238375"/>
          <p14:tracePt t="28518" x="2533650" y="2252663"/>
          <p14:tracePt t="28534" x="2624138" y="2257425"/>
          <p14:tracePt t="28551" x="2681288" y="2257425"/>
          <p14:tracePt t="28568" x="2752725" y="2257425"/>
          <p14:tracePt t="28584" x="2795588" y="2257425"/>
          <p14:tracePt t="28601" x="2833688" y="2257425"/>
          <p14:tracePt t="28618" x="2871788" y="2257425"/>
          <p14:tracePt t="28634" x="2933700" y="2257425"/>
          <p14:tracePt t="28651" x="2976563" y="2257425"/>
          <p14:tracePt t="28668" x="3009900" y="2257425"/>
          <p14:tracePt t="28685" x="3048000" y="2257425"/>
          <p14:tracePt t="28701" x="3086100" y="2257425"/>
          <p14:tracePt t="28718" x="3105150" y="2257425"/>
          <p14:tracePt t="28734" x="3138488" y="2252663"/>
          <p14:tracePt t="28751" x="3176588" y="2252663"/>
          <p14:tracePt t="28768" x="3209925" y="2252663"/>
          <p14:tracePt t="28784" x="3238500" y="2247900"/>
          <p14:tracePt t="28801" x="3267075" y="2247900"/>
          <p14:tracePt t="28818" x="3314700" y="2247900"/>
          <p14:tracePt t="28834" x="3343275" y="2247900"/>
          <p14:tracePt t="28851" x="3371850" y="2247900"/>
          <p14:tracePt t="28868" x="3390900" y="2247900"/>
          <p14:tracePt t="28884" x="3433763" y="2247900"/>
          <p14:tracePt t="28901" x="3448050" y="2247900"/>
          <p14:tracePt t="28918" x="3462338" y="2247900"/>
          <p14:tracePt t="28934" x="3481388" y="2247900"/>
          <p14:tracePt t="28951" x="3486150" y="2247900"/>
          <p14:tracePt t="28968" x="3495675" y="2247900"/>
          <p14:tracePt t="28984" x="3500438" y="2247900"/>
          <p14:tracePt t="29001" x="3505200" y="2247900"/>
          <p14:tracePt t="29287" x="3495675" y="2257425"/>
          <p14:tracePt t="29295" x="3467100" y="2271713"/>
          <p14:tracePt t="29302" x="3448050" y="2286000"/>
          <p14:tracePt t="29318" x="3395663" y="2343150"/>
          <p14:tracePt t="29334" x="3352800" y="2409825"/>
          <p14:tracePt t="29351" x="3314700" y="2466975"/>
          <p14:tracePt t="29368" x="3281363" y="2528888"/>
          <p14:tracePt t="29384" x="3262313" y="2590800"/>
          <p14:tracePt t="29401" x="3248025" y="2671763"/>
          <p14:tracePt t="29417" x="3238500" y="2752725"/>
          <p14:tracePt t="29434" x="3233738" y="2833688"/>
          <p14:tracePt t="29451" x="3233738" y="2871788"/>
          <p14:tracePt t="29468" x="3238500" y="2900363"/>
          <p14:tracePt t="29484" x="3248025" y="2919413"/>
          <p14:tracePt t="29501" x="3262313" y="2938463"/>
          <p14:tracePt t="29518" x="3276600" y="2952750"/>
          <p14:tracePt t="29534" x="3300413" y="2967038"/>
          <p14:tracePt t="29551" x="3362325" y="2990850"/>
          <p14:tracePt t="29568" x="3400425" y="3005138"/>
          <p14:tracePt t="29584" x="3443288" y="3009900"/>
          <p14:tracePt t="29601" x="3476625" y="3009900"/>
          <p14:tracePt t="29618" x="3519488" y="3005138"/>
          <p14:tracePt t="29634" x="3538538" y="2995613"/>
          <p14:tracePt t="29651" x="3557588" y="2971800"/>
          <p14:tracePt t="29668" x="3590925" y="2914650"/>
          <p14:tracePt t="29684" x="3643313" y="2752725"/>
          <p14:tracePt t="29701" x="3657600" y="2667000"/>
          <p14:tracePt t="29718" x="3667125" y="2605088"/>
          <p14:tracePt t="29735" x="3662363" y="2557463"/>
          <p14:tracePt t="29751" x="3648075" y="2462213"/>
          <p14:tracePt t="29767" x="3629025" y="2414588"/>
          <p14:tracePt t="29784" x="3609975" y="2376488"/>
          <p14:tracePt t="29801" x="3586163" y="2328863"/>
          <p14:tracePt t="29817" x="3576638" y="2314575"/>
          <p14:tracePt t="29834" x="3552825" y="2295525"/>
          <p14:tracePt t="29851" x="3533775" y="2286000"/>
          <p14:tracePt t="29868" x="3490913" y="2266950"/>
          <p14:tracePt t="29884" x="3462338" y="2262188"/>
          <p14:tracePt t="29901" x="3438525" y="2247900"/>
          <p14:tracePt t="29918" x="3419475" y="2247900"/>
          <p14:tracePt t="29919" x="3405188" y="2247900"/>
          <p14:tracePt t="29934" x="3386138" y="2247900"/>
          <p14:tracePt t="29951" x="3362325" y="2247900"/>
          <p14:tracePt t="29967" x="3348038" y="2252663"/>
          <p14:tracePt t="29984" x="3333750" y="2257425"/>
          <p14:tracePt t="30001" x="3314700" y="2276475"/>
          <p14:tracePt t="30018" x="3295650" y="2286000"/>
          <p14:tracePt t="30034" x="3281363" y="2300288"/>
          <p14:tracePt t="30051" x="3248025" y="2328863"/>
          <p14:tracePt t="30067" x="3224213" y="2366963"/>
          <p14:tracePt t="30084" x="3209925" y="2405063"/>
          <p14:tracePt t="30101" x="3190875" y="2447925"/>
          <p14:tracePt t="30118" x="3181350" y="2505075"/>
          <p14:tracePt t="30134" x="3171825" y="2547938"/>
          <p14:tracePt t="30152" x="3171825" y="2581275"/>
          <p14:tracePt t="30168" x="3171825" y="2624138"/>
          <p14:tracePt t="30184" x="3171825" y="2690813"/>
          <p14:tracePt t="30201" x="3181350" y="2728913"/>
          <p14:tracePt t="30218" x="3186113" y="2757488"/>
          <p14:tracePt t="30234" x="3195638" y="2790825"/>
          <p14:tracePt t="30251" x="3205163" y="2814638"/>
          <p14:tracePt t="30267" x="3214688" y="2828925"/>
          <p14:tracePt t="30284" x="3219450" y="2838450"/>
          <p14:tracePt t="30301" x="3228975" y="2857500"/>
          <p14:tracePt t="30318" x="3233738" y="2862263"/>
          <p14:tracePt t="30334" x="3243263" y="2867025"/>
          <p14:tracePt t="30351" x="3262313" y="2871788"/>
          <p14:tracePt t="30367" x="3309938" y="2871788"/>
          <p14:tracePt t="30384" x="3352800" y="2871788"/>
          <p14:tracePt t="30401" x="3395663" y="2857500"/>
          <p14:tracePt t="30418" x="3452813" y="2833688"/>
          <p14:tracePt t="30434" x="3481388" y="2809875"/>
          <p14:tracePt t="30451" x="3514725" y="2771775"/>
          <p14:tracePt t="30468" x="3552825" y="2705100"/>
          <p14:tracePt t="30484" x="3581400" y="2614613"/>
          <p14:tracePt t="30501" x="3586163" y="2562225"/>
          <p14:tracePt t="30517" x="3586163" y="2519363"/>
          <p14:tracePt t="30534" x="3581400" y="2486025"/>
          <p14:tracePt t="30551" x="3567113" y="2443163"/>
          <p14:tracePt t="30567" x="3562350" y="2428875"/>
          <p14:tracePt t="30584" x="3552825" y="2405063"/>
          <p14:tracePt t="30601" x="3548063" y="2395538"/>
          <p14:tracePt t="30617" x="3538538" y="2376488"/>
          <p14:tracePt t="30634" x="3538538" y="2362200"/>
          <p14:tracePt t="30651" x="3538538" y="2347913"/>
          <p14:tracePt t="30668" x="3538538" y="2328863"/>
          <p14:tracePt t="30684" x="3538538" y="2319338"/>
          <p14:tracePt t="30701" x="3529013" y="2305050"/>
          <p14:tracePt t="30718" x="3519488" y="2286000"/>
          <p14:tracePt t="30734" x="3509963" y="2266950"/>
          <p14:tracePt t="30751" x="3495675" y="2257425"/>
          <p14:tracePt t="30767" x="3471863" y="2247900"/>
          <p14:tracePt t="30784" x="3448050" y="2228850"/>
          <p14:tracePt t="30801" x="3409950" y="2219325"/>
          <p14:tracePt t="30818" x="3386138" y="2209800"/>
          <p14:tracePt t="30834" x="3367088" y="2209800"/>
          <p14:tracePt t="30851" x="3343275" y="2209800"/>
          <p14:tracePt t="30868" x="3314700" y="2209800"/>
          <p14:tracePt t="30884" x="3300413" y="2209800"/>
          <p14:tracePt t="30901" x="3276600" y="2209800"/>
          <p14:tracePt t="30918" x="3252788" y="2214563"/>
          <p14:tracePt t="30934" x="3243263" y="2219325"/>
          <p14:tracePt t="30951" x="3219450" y="2228850"/>
          <p14:tracePt t="30968" x="3209925" y="2238375"/>
          <p14:tracePt t="30984" x="3190875" y="2252663"/>
          <p14:tracePt t="31001" x="3171825" y="2271713"/>
          <p14:tracePt t="31018" x="3157538" y="2281238"/>
          <p14:tracePt t="31035" x="3148013" y="2286000"/>
          <p14:tracePt t="31051" x="3138488" y="2300288"/>
          <p14:tracePt t="31068" x="3133725" y="2309813"/>
          <p14:tracePt t="31084" x="3128963" y="2324100"/>
          <p14:tracePt t="31101" x="3119438" y="2338388"/>
          <p14:tracePt t="31118" x="3114675" y="2343150"/>
          <p14:tracePt t="31134" x="3114675" y="2347913"/>
          <p14:tracePt t="31151" x="3114675" y="2352675"/>
          <p14:tracePt t="31168" x="3114675" y="2357438"/>
          <p14:tracePt t="31250" x="3119438" y="2357438"/>
          <p14:tracePt t="31257" x="3124200" y="2357438"/>
          <p14:tracePt t="31270" x="3128963" y="2357438"/>
          <p14:tracePt t="31284" x="3133725" y="2357438"/>
          <p14:tracePt t="31301" x="3143250" y="2357438"/>
          <p14:tracePt t="31318" x="3148013" y="2362200"/>
          <p14:tracePt t="31334" x="3157538" y="2366963"/>
          <p14:tracePt t="31351" x="3176588" y="2366963"/>
          <p14:tracePt t="31368" x="3195638" y="2366963"/>
          <p14:tracePt t="31384" x="3209925" y="2366963"/>
          <p14:tracePt t="31401" x="3248025" y="2366963"/>
          <p14:tracePt t="31417" x="3295650" y="2366963"/>
          <p14:tracePt t="31434" x="3328988" y="2371725"/>
          <p14:tracePt t="31451" x="3381375" y="2381250"/>
          <p14:tracePt t="31467" x="3443288" y="2390775"/>
          <p14:tracePt t="31484" x="3538538" y="2405063"/>
          <p14:tracePt t="31501" x="3586163" y="2405063"/>
          <p14:tracePt t="31517" x="3629025" y="2405063"/>
          <p14:tracePt t="31534" x="3690938" y="2405063"/>
          <p14:tracePt t="31551" x="3743325" y="2405063"/>
          <p14:tracePt t="31567" x="3790950" y="2405063"/>
          <p14:tracePt t="31584" x="3843338" y="2405063"/>
          <p14:tracePt t="31601" x="3910013" y="2400300"/>
          <p14:tracePt t="31617" x="3952875" y="2400300"/>
          <p14:tracePt t="31634" x="3986213" y="2400300"/>
          <p14:tracePt t="31651" x="4029075" y="2400300"/>
          <p14:tracePt t="31667" x="4076700" y="2400300"/>
          <p14:tracePt t="31684" x="4105275" y="2400300"/>
          <p14:tracePt t="31701" x="4133850" y="2400300"/>
          <p14:tracePt t="31718" x="4167188" y="2390775"/>
          <p14:tracePt t="31734" x="4186238" y="2390775"/>
          <p14:tracePt t="31751" x="4210050" y="2390775"/>
          <p14:tracePt t="31768" x="4229100" y="2390775"/>
          <p14:tracePt t="31784" x="4243388" y="2390775"/>
          <p14:tracePt t="31801" x="4248150" y="2390775"/>
          <p14:tracePt t="31817" x="4257675" y="2390775"/>
          <p14:tracePt t="31834" x="4262438" y="2390775"/>
          <p14:tracePt t="32131" x="4286250" y="2390775"/>
          <p14:tracePt t="32137" x="4310063" y="2386013"/>
          <p14:tracePt t="32151" x="4348163" y="2381250"/>
          <p14:tracePt t="32167" x="4381500" y="2381250"/>
          <p14:tracePt t="32184" x="4419600" y="2381250"/>
          <p14:tracePt t="32201" x="4438650" y="2381250"/>
          <p14:tracePt t="32218" x="4471988" y="2381250"/>
          <p14:tracePt t="32234" x="4481513" y="2381250"/>
          <p14:tracePt t="32251" x="4491038" y="2381250"/>
          <p14:tracePt t="32268" x="4495800" y="2381250"/>
          <p14:tracePt t="32284" x="4500563" y="2381250"/>
          <p14:tracePt t="32704" x="4438650" y="2381250"/>
          <p14:tracePt t="32711" x="4348163" y="2400300"/>
          <p14:tracePt t="32719" x="4257675" y="2409825"/>
          <p14:tracePt t="32734" x="4100513" y="2419350"/>
          <p14:tracePt t="32752" x="3986213" y="2428875"/>
          <p14:tracePt t="32769" x="3895725" y="2428875"/>
          <p14:tracePt t="32801" x="3790950" y="2419350"/>
          <p14:tracePt t="32836" x="3695700" y="2400300"/>
          <p14:tracePt t="32852" x="3657600" y="2395538"/>
          <p14:tracePt t="32868" x="3619500" y="2386013"/>
          <p14:tracePt t="32884" x="3586163" y="2376488"/>
          <p14:tracePt t="32901" x="3552825" y="2371725"/>
          <p14:tracePt t="32917" x="3533775" y="2362200"/>
          <p14:tracePt t="32934" x="3519488" y="2357438"/>
          <p14:tracePt t="32951" x="3509963" y="2352675"/>
          <p14:tracePt t="32967" x="3500438" y="2343150"/>
          <p14:tracePt t="32984" x="3495675" y="2333625"/>
          <p14:tracePt t="33001" x="3490913" y="2328863"/>
          <p14:tracePt t="33018" x="3490913" y="2324100"/>
          <p14:tracePt t="33034" x="3476625" y="2314575"/>
          <p14:tracePt t="33051" x="3462338" y="2309813"/>
          <p14:tracePt t="33067" x="3433763" y="2305050"/>
          <p14:tracePt t="33084" x="3386138" y="2314575"/>
          <p14:tracePt t="33101" x="3357563" y="2319338"/>
          <p14:tracePt t="33118" x="3333750" y="2333625"/>
          <p14:tracePt t="33134" x="3309938" y="2357438"/>
          <p14:tracePt t="33151" x="3271838" y="2424113"/>
          <p14:tracePt t="33167" x="3252788" y="2476500"/>
          <p14:tracePt t="33184" x="3243263" y="2528888"/>
          <p14:tracePt t="33201" x="3233738" y="2557463"/>
          <p14:tracePt t="33217" x="3233738" y="2590800"/>
          <p14:tracePt t="33234" x="3233738" y="2605088"/>
          <p14:tracePt t="33251" x="3238500" y="2619375"/>
          <p14:tracePt t="33268" x="3262313" y="2638425"/>
          <p14:tracePt t="33284" x="3281363" y="2662238"/>
          <p14:tracePt t="33301" x="3319463" y="2690813"/>
          <p14:tracePt t="33317" x="3376613" y="2714625"/>
          <p14:tracePt t="33334" x="3486150" y="2743200"/>
          <p14:tracePt t="33351" x="3567113" y="2762250"/>
          <p14:tracePt t="33367" x="3657600" y="2762250"/>
          <p14:tracePt t="33384" x="3748088" y="2762250"/>
          <p14:tracePt t="33401" x="3862388" y="2762250"/>
          <p14:tracePt t="33418" x="3957638" y="2747963"/>
          <p14:tracePt t="33434" x="4057650" y="2743200"/>
          <p14:tracePt t="33451" x="4229100" y="2724150"/>
          <p14:tracePt t="33467" x="4314825" y="2709863"/>
          <p14:tracePt t="33484" x="4386263" y="2695575"/>
          <p14:tracePt t="33501" x="4438650" y="2676525"/>
          <p14:tracePt t="33517" x="4495800" y="2652713"/>
          <p14:tracePt t="33534" x="4519613" y="2638425"/>
          <p14:tracePt t="33551" x="4529138" y="2633663"/>
          <p14:tracePt t="33567" x="4533900" y="2624138"/>
          <p14:tracePt t="33584" x="4533900" y="2609850"/>
          <p14:tracePt t="33601" x="4514850" y="2566988"/>
          <p14:tracePt t="33617" x="4467225" y="2514600"/>
          <p14:tracePt t="33634" x="4357688" y="2438400"/>
          <p14:tracePt t="33651" x="4124325" y="2357438"/>
          <p14:tracePt t="33667" x="3986213" y="2333625"/>
          <p14:tracePt t="33684" x="3829050" y="2324100"/>
          <p14:tracePt t="33701" x="3629025" y="2328863"/>
          <p14:tracePt t="33718" x="3548063" y="2333625"/>
          <p14:tracePt t="33734" x="3486150" y="2347913"/>
          <p14:tracePt t="33751" x="3443288" y="2366963"/>
          <p14:tracePt t="33767" x="3386138" y="2390775"/>
          <p14:tracePt t="33784" x="3362325" y="2405063"/>
          <p14:tracePt t="33801" x="3352800" y="2414588"/>
          <p14:tracePt t="33817" x="3343275" y="2419350"/>
          <p14:tracePt t="33834" x="3333750" y="2424113"/>
          <p14:tracePt t="33851" x="3324225" y="2424113"/>
          <p14:tracePt t="35332" x="3324225" y="2414588"/>
          <p14:tracePt t="35339" x="3324225" y="2405063"/>
          <p14:tracePt t="35351" x="3328988" y="2395538"/>
          <p14:tracePt t="35367" x="3333750" y="2386013"/>
          <p14:tracePt t="35384" x="3343275" y="2362200"/>
          <p14:tracePt t="35400" x="3348038" y="2357438"/>
          <p14:tracePt t="35434" x="3362325" y="2347913"/>
          <p14:tracePt t="35467" x="3371850" y="2343150"/>
          <p14:tracePt t="35484" x="3376613" y="2338388"/>
          <p14:tracePt t="35500" x="3386138" y="2328863"/>
          <p14:tracePt t="35517" x="3395663" y="2319338"/>
          <p14:tracePt t="35534" x="3400425" y="2314575"/>
          <p14:tracePt t="35550" x="3405188" y="2309813"/>
          <p14:tracePt t="35567" x="3414713" y="2300288"/>
          <p14:tracePt t="35611" x="3414713" y="2295525"/>
          <p14:tracePt t="35618" x="3409950" y="2290763"/>
          <p14:tracePt t="35634" x="3395663" y="2281238"/>
          <p14:tracePt t="35651" x="3338513" y="2281238"/>
          <p14:tracePt t="35667" x="3257550" y="2281238"/>
          <p14:tracePt t="35684" x="3133725" y="2281238"/>
          <p14:tracePt t="35701" x="3062288" y="2286000"/>
          <p14:tracePt t="35717" x="3005138" y="2286000"/>
          <p14:tracePt t="35734" x="2952750" y="2286000"/>
          <p14:tracePt t="35750" x="2881313" y="2286000"/>
          <p14:tracePt t="35767" x="2838450" y="2286000"/>
          <p14:tracePt t="35784" x="2800350" y="2276475"/>
          <p14:tracePt t="35801" x="2762250" y="2271713"/>
          <p14:tracePt t="35817" x="2714625" y="2266950"/>
          <p14:tracePt t="35834" x="2686050" y="2266950"/>
          <p14:tracePt t="35851" x="2662238" y="2266950"/>
          <p14:tracePt t="35868" x="2600325" y="2266950"/>
          <p14:tracePt t="35884" x="2571750" y="2266950"/>
          <p14:tracePt t="35900" x="2543175" y="2262188"/>
          <p14:tracePt t="35917" x="2519363" y="2262188"/>
          <p14:tracePt t="35934" x="2509838" y="2262188"/>
          <p14:tracePt t="35951" x="2500313" y="2262188"/>
          <p14:tracePt t="35967" x="2495550" y="2262188"/>
          <p14:tracePt t="36015" x="2505075" y="2262188"/>
          <p14:tracePt t="36023" x="2509838" y="2262188"/>
          <p14:tracePt t="36034" x="2519363" y="2262188"/>
          <p14:tracePt t="36051" x="2557463" y="2262188"/>
          <p14:tracePt t="36067" x="2638425" y="2262188"/>
          <p14:tracePt t="36084" x="2719388" y="2262188"/>
          <p14:tracePt t="36100" x="2800350" y="2262188"/>
          <p14:tracePt t="36117" x="2867025" y="2271713"/>
          <p14:tracePt t="36134" x="2900363" y="2276475"/>
          <p14:tracePt t="36150" x="2919413" y="2276475"/>
          <p14:tracePt t="36167" x="2943225" y="2276475"/>
          <p14:tracePt t="36184" x="2967038" y="2276475"/>
          <p14:tracePt t="36200" x="2981325" y="2276475"/>
          <p14:tracePt t="36217" x="3000375" y="2276475"/>
          <p14:tracePt t="36234" x="3038475" y="2276475"/>
          <p14:tracePt t="36250" x="3086100" y="2276475"/>
          <p14:tracePt t="36267" x="3119438" y="2276475"/>
          <p14:tracePt t="36284" x="3148013" y="2276475"/>
          <p14:tracePt t="36301" x="3181350" y="2276475"/>
          <p14:tracePt t="36317" x="3195638" y="2276475"/>
          <p14:tracePt t="36334" x="3200400" y="2276475"/>
          <p14:tracePt t="36350" x="3205163" y="2276475"/>
          <p14:tracePt t="36367" x="3214688" y="2276475"/>
          <p14:tracePt t="36426" x="3214688" y="2286000"/>
          <p14:tracePt t="36433" x="3209925" y="2295525"/>
          <p14:tracePt t="36441" x="3205163" y="2324100"/>
          <p14:tracePt t="36450" x="3190875" y="2352675"/>
          <p14:tracePt t="36467" x="3157538" y="2424113"/>
          <p14:tracePt t="36484" x="3133725" y="2495550"/>
          <p14:tracePt t="36500" x="3128963" y="2528888"/>
          <p14:tracePt t="36517" x="3124200" y="2547938"/>
          <p14:tracePt t="36534" x="3124200" y="2562225"/>
          <p14:tracePt t="36550" x="3128963" y="2586038"/>
          <p14:tracePt t="36567" x="3143250" y="2600325"/>
          <p14:tracePt t="36584" x="3152775" y="2614613"/>
          <p14:tracePt t="36600" x="3176588" y="2628900"/>
          <p14:tracePt t="36617" x="3209925" y="2647950"/>
          <p14:tracePt t="36634" x="3233738" y="2667000"/>
          <p14:tracePt t="36650" x="3257550" y="2681288"/>
          <p14:tracePt t="36667" x="3281363" y="2686050"/>
          <p14:tracePt t="36684" x="3314700" y="2695575"/>
          <p14:tracePt t="36700" x="3333750" y="2695575"/>
          <p14:tracePt t="36717" x="3348038" y="2695575"/>
          <p14:tracePt t="36734" x="3381375" y="2695575"/>
          <p14:tracePt t="36750" x="3395663" y="2690813"/>
          <p14:tracePt t="36767" x="3419475" y="2671763"/>
          <p14:tracePt t="36784" x="3443288" y="2657475"/>
          <p14:tracePt t="36800" x="3471863" y="2619375"/>
          <p14:tracePt t="36817" x="3500438" y="2566988"/>
          <p14:tracePt t="36834" x="3519488" y="2505075"/>
          <p14:tracePt t="36850" x="3524250" y="2466975"/>
          <p14:tracePt t="36867" x="3524250" y="2419350"/>
          <p14:tracePt t="36884" x="3519488" y="2395538"/>
          <p14:tracePt t="36900" x="3509963" y="2381250"/>
          <p14:tracePt t="36917" x="3495675" y="2366963"/>
          <p14:tracePt t="36918" x="3490913" y="2362200"/>
          <p14:tracePt t="36934" x="3471863" y="2347913"/>
          <p14:tracePt t="36950" x="3452813" y="2338388"/>
          <p14:tracePt t="36967" x="3429000" y="2333625"/>
          <p14:tracePt t="36984" x="3381375" y="2333625"/>
          <p14:tracePt t="37000" x="3362325" y="2333625"/>
          <p14:tracePt t="37017" x="3338513" y="2333625"/>
          <p14:tracePt t="37034" x="3324225" y="2333625"/>
          <p14:tracePt t="37050" x="3309938" y="2333625"/>
          <p14:tracePt t="37067" x="3305175" y="2333625"/>
          <p14:tracePt t="37084" x="3300413" y="2338388"/>
          <p14:tracePt t="37100" x="3286125" y="2381250"/>
          <p14:tracePt t="37117" x="3276600" y="2457450"/>
          <p14:tracePt t="37134" x="3276600" y="2495550"/>
          <p14:tracePt t="37150" x="3276600" y="2528888"/>
          <p14:tracePt t="37167" x="3276600" y="2576513"/>
          <p14:tracePt t="37184" x="3276600" y="2605088"/>
          <p14:tracePt t="37200" x="3276600" y="2619375"/>
          <p14:tracePt t="37217" x="3276600" y="2633663"/>
          <p14:tracePt t="37234" x="3286125" y="2643188"/>
          <p14:tracePt t="37250" x="3290888" y="2647950"/>
          <p14:tracePt t="37267" x="3300413" y="2657475"/>
          <p14:tracePt t="37284" x="3319463" y="2667000"/>
          <p14:tracePt t="37300" x="3352800" y="2671763"/>
          <p14:tracePt t="37317" x="3390900" y="2671763"/>
          <p14:tracePt t="37334" x="3424238" y="2662238"/>
          <p14:tracePt t="37350" x="3462338" y="2652713"/>
          <p14:tracePt t="37367" x="3500438" y="2638425"/>
          <p14:tracePt t="37384" x="3519488" y="2633663"/>
          <p14:tracePt t="37400" x="3533775" y="2628900"/>
          <p14:tracePt t="37417" x="3548063" y="2614613"/>
          <p14:tracePt t="37434" x="3552825" y="2600325"/>
          <p14:tracePt t="37450" x="3557588" y="2576513"/>
          <p14:tracePt t="37467" x="3548063" y="2524125"/>
          <p14:tracePt t="37485" x="3514725" y="2443163"/>
          <p14:tracePt t="37500" x="3481388" y="2395538"/>
          <p14:tracePt t="37517" x="3443288" y="2366963"/>
          <p14:tracePt t="37534" x="3414713" y="2343150"/>
          <p14:tracePt t="37550" x="3367088" y="2319338"/>
          <p14:tracePt t="37567" x="3338513" y="2309813"/>
          <p14:tracePt t="37584" x="3314700" y="2309813"/>
          <p14:tracePt t="37600" x="3295650" y="2309813"/>
          <p14:tracePt t="37617" x="3286125" y="2309813"/>
          <p14:tracePt t="37634" x="3281363" y="2309813"/>
          <p14:tracePt t="37650" x="3276600" y="2309813"/>
          <p14:tracePt t="37954" x="3271838" y="2309813"/>
          <p14:tracePt t="38490" x="3233738" y="2305050"/>
          <p14:tracePt t="38497" x="3186113" y="2295525"/>
          <p14:tracePt t="38504" x="3119438" y="2281238"/>
          <p14:tracePt t="38517" x="3071813" y="2271713"/>
          <p14:tracePt t="38534" x="2928938" y="2233613"/>
          <p14:tracePt t="38550" x="2876550" y="2219325"/>
          <p14:tracePt t="38583" x="2805113" y="2200275"/>
          <p14:tracePt t="38617" x="2767013" y="2195513"/>
          <p14:tracePt t="38634" x="2752725" y="2195513"/>
          <p14:tracePt t="38650" x="2724150" y="2195513"/>
          <p14:tracePt t="38667" x="2647950" y="2195513"/>
          <p14:tracePt t="38683" x="2566988" y="2200275"/>
          <p14:tracePt t="38700" x="2495550" y="2205038"/>
          <p14:tracePt t="38717" x="2400300" y="2219325"/>
          <p14:tracePt t="38733" x="2328863" y="2233613"/>
          <p14:tracePt t="38750" x="2276475" y="2247900"/>
          <p14:tracePt t="38767" x="2228850" y="2252663"/>
          <p14:tracePt t="38784" x="2157413" y="2262188"/>
          <p14:tracePt t="38800" x="2119313" y="2262188"/>
          <p14:tracePt t="38817" x="2076450" y="2262188"/>
          <p14:tracePt t="38833" x="2038350" y="2262188"/>
          <p14:tracePt t="38850" x="1985963" y="2262188"/>
          <p14:tracePt t="38867" x="1947863" y="2262188"/>
          <p14:tracePt t="38884" x="1914525" y="2266950"/>
          <p14:tracePt t="38900" x="1871663" y="2271713"/>
          <p14:tracePt t="38917" x="1809750" y="2271713"/>
          <p14:tracePt t="38933" x="1776413" y="2271713"/>
          <p14:tracePt t="38950" x="1733550" y="2271713"/>
          <p14:tracePt t="38967" x="1671638" y="2266950"/>
          <p14:tracePt t="38984" x="1633538" y="2266950"/>
          <p14:tracePt t="39000" x="1604963" y="2252663"/>
          <p14:tracePt t="39017" x="1576388" y="2247900"/>
          <p14:tracePt t="39033" x="1547813" y="2243138"/>
          <p14:tracePt t="39050" x="1538288" y="2243138"/>
          <p14:tracePt t="39067" x="1528763" y="2243138"/>
          <p14:tracePt t="39083" x="1524000" y="2243138"/>
          <p14:tracePt t="39100" x="1514475" y="2243138"/>
          <p14:tracePt t="39173" x="1509713" y="2243138"/>
          <p14:tracePt t="39217" x="1509713" y="2238375"/>
          <p14:tracePt t="39224" x="1509713" y="2233613"/>
          <p14:tracePt t="39233" x="1514475" y="2233613"/>
          <p14:tracePt t="39250" x="1552575" y="2219325"/>
          <p14:tracePt t="39267" x="1681163" y="2195513"/>
          <p14:tracePt t="39283" x="1938338" y="2171700"/>
          <p14:tracePt t="39300" x="2105025" y="2171700"/>
          <p14:tracePt t="39317" x="2281238" y="2171700"/>
          <p14:tracePt t="39334" x="2433638" y="2171700"/>
          <p14:tracePt t="39350" x="2614613" y="2171700"/>
          <p14:tracePt t="39367" x="2728913" y="2162175"/>
          <p14:tracePt t="39383" x="2819400" y="2162175"/>
          <p14:tracePt t="39400" x="2900363" y="2162175"/>
          <p14:tracePt t="39417" x="2943225" y="2162175"/>
          <p14:tracePt t="39434" x="2995613" y="2162175"/>
          <p14:tracePt t="39450" x="3048000" y="2162175"/>
          <p14:tracePt t="39467" x="3152775" y="2176463"/>
          <p14:tracePt t="39484" x="3214688" y="2185988"/>
          <p14:tracePt t="39500" x="3271838" y="2185988"/>
          <p14:tracePt t="39517" x="3314700" y="2185988"/>
          <p14:tracePt t="39534" x="3338513" y="2185988"/>
          <p14:tracePt t="39550" x="3348038" y="2185988"/>
          <p14:tracePt t="39567" x="3352800" y="2185988"/>
          <p14:tracePt t="39600" x="3324225" y="2181225"/>
          <p14:tracePt t="39617" x="3209925" y="2171700"/>
          <p14:tracePt t="39634" x="3086100" y="2166938"/>
          <p14:tracePt t="39650" x="2828925" y="2147888"/>
          <p14:tracePt t="39667" x="2695575" y="2147888"/>
          <p14:tracePt t="39683" x="2624138" y="2147888"/>
          <p14:tracePt t="39700" x="2571750" y="2147888"/>
          <p14:tracePt t="39717" x="2538413" y="2147888"/>
          <p14:tracePt t="39733" x="2528888" y="2147888"/>
          <p14:tracePt t="39750" x="2519363" y="2147888"/>
          <p14:tracePt t="39767" x="2514600" y="2147888"/>
          <p14:tracePt t="39783" x="2509838" y="2147888"/>
          <p14:tracePt t="39800" x="2500313" y="2147888"/>
          <p14:tracePt t="39817" x="2495550" y="2147888"/>
          <p14:tracePt t="39833" x="2486025" y="2147888"/>
          <p14:tracePt t="39850" x="2457450" y="2152650"/>
          <p14:tracePt t="39867" x="2400300" y="2166938"/>
          <p14:tracePt t="39883" x="2305050" y="2200275"/>
          <p14:tracePt t="39900" x="2143125" y="2286000"/>
          <p14:tracePt t="39917" x="2024063" y="2343150"/>
          <p14:tracePt t="39934" x="1914525" y="2395538"/>
          <p14:tracePt t="39950" x="1819275" y="2433638"/>
          <p14:tracePt t="39967" x="1709738" y="2447925"/>
          <p14:tracePt t="39983" x="1662113" y="2443163"/>
          <p14:tracePt t="40000" x="1614488" y="2424113"/>
          <p14:tracePt t="40017" x="1557338" y="2376488"/>
          <p14:tracePt t="40034" x="1524000" y="2338388"/>
          <p14:tracePt t="40050" x="1495425" y="2300288"/>
          <p14:tracePt t="40067" x="1476375" y="2247900"/>
          <p14:tracePt t="40083" x="1457325" y="2119313"/>
          <p14:tracePt t="40100" x="1466850" y="2038350"/>
          <p14:tracePt t="40117" x="1500188" y="1971675"/>
          <p14:tracePt t="40133" x="1538288" y="1938338"/>
          <p14:tracePt t="40150" x="1647825" y="1900238"/>
          <p14:tracePt t="40167" x="1752600" y="1900238"/>
          <p14:tracePt t="40183" x="1857375" y="1928813"/>
          <p14:tracePt t="40200" x="1924050" y="1976438"/>
          <p14:tracePt t="40217" x="1995488" y="2024063"/>
          <p14:tracePt t="40234" x="2024063" y="2052638"/>
          <p14:tracePt t="40250" x="2047875" y="2085975"/>
          <p14:tracePt t="40267" x="2071688" y="2133600"/>
          <p14:tracePt t="40283" x="2076450" y="2147888"/>
          <p14:tracePt t="40300" x="2081213" y="2157413"/>
          <p14:tracePt t="40317" x="2085975" y="2162175"/>
          <p14:tracePt t="40333" x="2090738" y="2171700"/>
          <p14:tracePt t="40642" x="2143125" y="2171700"/>
          <p14:tracePt t="40649" x="2243138" y="2171700"/>
          <p14:tracePt t="40656" x="2343150" y="2171700"/>
          <p14:tracePt t="40667" x="2433638" y="2171700"/>
          <p14:tracePt t="40683" x="2576513" y="2171700"/>
          <p14:tracePt t="40700" x="2809875" y="2166938"/>
          <p14:tracePt t="40717" x="2943225" y="2157413"/>
          <p14:tracePt t="40733" x="3048000" y="2152650"/>
          <p14:tracePt t="40750" x="3109913" y="2138363"/>
          <p14:tracePt t="40767" x="3162300" y="2138363"/>
          <p14:tracePt t="40783" x="3176588" y="2138363"/>
          <p14:tracePt t="40800" x="3186113" y="2138363"/>
          <p14:tracePt t="40817" x="3190875" y="2138363"/>
          <p14:tracePt t="40834" x="3200400" y="2138363"/>
          <p14:tracePt t="40850" x="3205163" y="2138363"/>
          <p14:tracePt t="41707" x="3205163" y="2233613"/>
          <p14:tracePt t="41714" x="3195638" y="2509838"/>
          <p14:tracePt t="41722" x="3186113" y="2676525"/>
          <p14:tracePt t="41733" x="3176588" y="2862263"/>
          <p14:tracePt t="41751" x="3105150" y="3443288"/>
          <p14:tracePt t="41767" x="3052763" y="3729038"/>
          <p14:tracePt t="41800" x="2952750" y="4214813"/>
          <p14:tracePt t="41834" x="2843213" y="4719638"/>
          <p14:tracePt t="41851" x="2814638" y="4876800"/>
          <p14:tracePt t="41867" x="2790825" y="5033963"/>
          <p14:tracePt t="41883" x="2767013" y="5153025"/>
          <p14:tracePt t="41900" x="2752725" y="5191125"/>
          <p14:tracePt t="41917" x="2738438" y="5229225"/>
          <p14:tracePt t="41933" x="2724150" y="5253038"/>
          <p14:tracePt t="41950" x="2714625" y="5276850"/>
          <p14:tracePt t="41967" x="2705100" y="5281613"/>
          <p14:tracePt t="41983" x="2705100" y="5286375"/>
          <p14:tracePt t="42221" x="2705100" y="5310188"/>
          <p14:tracePt t="42228" x="2695575" y="5329238"/>
          <p14:tracePt t="42235" x="2690813" y="5348288"/>
          <p14:tracePt t="42250" x="2686050" y="5367338"/>
          <p14:tracePt t="42266" x="2681288" y="5391150"/>
          <p14:tracePt t="42283" x="2681288" y="5395913"/>
          <p14:tracePt t="42300" x="2681288" y="5400675"/>
          <p14:tracePt t="42317" x="2681288" y="5405438"/>
          <p14:tracePt t="42382" x="2676525" y="5405438"/>
          <p14:tracePt t="42390" x="2671763" y="5405438"/>
          <p14:tracePt t="42412" x="2667000" y="5405438"/>
          <p14:tracePt t="42434" x="2662238" y="5405438"/>
          <p14:tracePt t="42456" x="2657475" y="5405438"/>
          <p14:tracePt t="42463" x="2652713" y="5405438"/>
          <p14:tracePt t="42470" x="2647950" y="5405438"/>
          <p14:tracePt t="42483" x="2643188" y="5405438"/>
          <p14:tracePt t="42500" x="2605088" y="5405438"/>
          <p14:tracePt t="42517" x="2566988" y="5405438"/>
          <p14:tracePt t="42533" x="2524125" y="5405438"/>
          <p14:tracePt t="42550" x="2490788" y="5405438"/>
          <p14:tracePt t="42567" x="2443163" y="5405438"/>
          <p14:tracePt t="42583" x="2409825" y="5405438"/>
          <p14:tracePt t="42600" x="2386013" y="5405438"/>
          <p14:tracePt t="42617" x="2352675" y="5405438"/>
          <p14:tracePt t="42633" x="2343150" y="5405438"/>
          <p14:tracePt t="42650" x="2328863" y="5405438"/>
          <p14:tracePt t="42667" x="2324100" y="5405438"/>
          <p14:tracePt t="42683" x="2314575" y="5405438"/>
          <p14:tracePt t="42992" x="2286000" y="5391150"/>
          <p14:tracePt t="42999" x="2247900" y="5376863"/>
          <p14:tracePt t="43007" x="2200275" y="5353050"/>
          <p14:tracePt t="43017" x="2147888" y="5329238"/>
          <p14:tracePt t="43033" x="2052638" y="5295900"/>
          <p14:tracePt t="43050" x="1933575" y="5281613"/>
          <p14:tracePt t="43066" x="1885950" y="5267325"/>
          <p14:tracePt t="43083" x="1843088" y="5267325"/>
          <p14:tracePt t="43100" x="1819275" y="5267325"/>
          <p14:tracePt t="43116" x="1804988" y="5262563"/>
          <p14:tracePt t="43133" x="1795463" y="5262563"/>
          <p14:tracePt t="43150" x="1790700" y="5262563"/>
          <p14:tracePt t="43166" x="1785938" y="5262563"/>
          <p14:tracePt t="43183" x="1781175" y="5262563"/>
          <p14:tracePt t="43271" x="1785938" y="5262563"/>
          <p14:tracePt t="43278" x="1800225" y="5262563"/>
          <p14:tracePt t="43286" x="1828800" y="5276850"/>
          <p14:tracePt t="43300" x="1905000" y="5305425"/>
          <p14:tracePt t="43316" x="2000250" y="5329238"/>
          <p14:tracePt t="43333" x="2105025" y="5353050"/>
          <p14:tracePt t="43350" x="2228850" y="5372100"/>
          <p14:tracePt t="43367" x="2366963" y="5386388"/>
          <p14:tracePt t="43383" x="2462213" y="5405438"/>
          <p14:tracePt t="43400" x="2576513" y="5419725"/>
          <p14:tracePt t="43416" x="2667000" y="5429250"/>
          <p14:tracePt t="43418" x="2714625" y="5429250"/>
          <p14:tracePt t="43433" x="2805113" y="5443538"/>
          <p14:tracePt t="43450" x="2886075" y="5453063"/>
          <p14:tracePt t="43466" x="2981325" y="5457825"/>
          <p14:tracePt t="43483" x="3076575" y="5472113"/>
          <p14:tracePt t="43500" x="3124200" y="5472113"/>
          <p14:tracePt t="43516" x="3143250" y="5472113"/>
          <p14:tracePt t="43533" x="3152775" y="5472113"/>
          <p14:tracePt t="43550" x="3157538" y="5472113"/>
          <p14:tracePt t="43756" x="3209925" y="5467350"/>
          <p14:tracePt t="43764" x="3276600" y="5448300"/>
          <p14:tracePt t="43771" x="3338513" y="5429250"/>
          <p14:tracePt t="43783" x="3395663" y="5414963"/>
          <p14:tracePt t="43800" x="3543300" y="5400675"/>
          <p14:tracePt t="43816" x="3633788" y="5400675"/>
          <p14:tracePt t="43833" x="3705225" y="5400675"/>
          <p14:tracePt t="43850" x="3767138" y="5405438"/>
          <p14:tracePt t="43866" x="3838575" y="5405438"/>
          <p14:tracePt t="43883" x="3890963" y="5405438"/>
          <p14:tracePt t="43900" x="3948113" y="5405438"/>
          <p14:tracePt t="43917" x="4033838" y="5405438"/>
          <p14:tracePt t="43933" x="4076700" y="5400675"/>
          <p14:tracePt t="43950" x="4114800" y="5386388"/>
          <p14:tracePt t="43967" x="4143375" y="5381625"/>
          <p14:tracePt t="43983" x="4167188" y="5376863"/>
          <p14:tracePt t="44000" x="4176713" y="5372100"/>
          <p14:tracePt t="44016" x="4186238" y="5367338"/>
          <p14:tracePt t="44033" x="4195763" y="5357813"/>
          <p14:tracePt t="44050" x="4205288" y="5348288"/>
          <p14:tracePt t="44067" x="4219575" y="5338763"/>
          <p14:tracePt t="44083" x="4233863" y="5319713"/>
          <p14:tracePt t="44100" x="4243388" y="5305425"/>
          <p14:tracePt t="44116" x="4257675" y="5262563"/>
          <p14:tracePt t="44133" x="4262438" y="5233988"/>
          <p14:tracePt t="44150" x="4262438" y="5205413"/>
          <p14:tracePt t="44167" x="4262438" y="5167313"/>
          <p14:tracePt t="44183" x="4262438" y="5148263"/>
          <p14:tracePt t="44200" x="4257675" y="5129213"/>
          <p14:tracePt t="44217" x="4252913" y="5114925"/>
          <p14:tracePt t="44233" x="4224338" y="5095875"/>
          <p14:tracePt t="44250" x="4171950" y="5067300"/>
          <p14:tracePt t="44267" x="4086225" y="5038725"/>
          <p14:tracePt t="44283" x="3990975" y="5014913"/>
          <p14:tracePt t="44300" x="3886200" y="5000625"/>
          <p14:tracePt t="44317" x="3838575" y="4991100"/>
          <p14:tracePt t="44333" x="3790950" y="4986338"/>
          <p14:tracePt t="44351" x="3743325" y="4972050"/>
          <p14:tracePt t="44367" x="3705225" y="4962525"/>
          <p14:tracePt t="44383" x="3671888" y="4957763"/>
          <p14:tracePt t="44400" x="3624263" y="4948238"/>
          <p14:tracePt t="44416" x="3552825" y="4948238"/>
          <p14:tracePt t="44433" x="3495675" y="4948238"/>
          <p14:tracePt t="44450" x="3400425" y="4953000"/>
          <p14:tracePt t="44466" x="3286125" y="4967288"/>
          <p14:tracePt t="44483" x="3167063" y="5000625"/>
          <p14:tracePt t="44500" x="3128963" y="5014913"/>
          <p14:tracePt t="44516" x="3090863" y="5029200"/>
          <p14:tracePt t="44533" x="3067050" y="5053013"/>
          <p14:tracePt t="44550" x="3028950" y="5110163"/>
          <p14:tracePt t="44566" x="3009900" y="5181600"/>
          <p14:tracePt t="44583" x="3000375" y="5243513"/>
          <p14:tracePt t="44600" x="3009900" y="5319713"/>
          <p14:tracePt t="44616" x="3024188" y="5381625"/>
          <p14:tracePt t="44633" x="3033713" y="5414963"/>
          <p14:tracePt t="44650" x="3062288" y="5453063"/>
          <p14:tracePt t="44667" x="3124200" y="5491163"/>
          <p14:tracePt t="44683" x="3190875" y="5519738"/>
          <p14:tracePt t="44700" x="3252788" y="5543550"/>
          <p14:tracePt t="44716" x="3309938" y="5543550"/>
          <p14:tracePt t="44733" x="3414713" y="5543550"/>
          <p14:tracePt t="44750" x="3490913" y="5519738"/>
          <p14:tracePt t="44767" x="3586163" y="5486400"/>
          <p14:tracePt t="44783" x="3729038" y="5448300"/>
          <p14:tracePt t="44800" x="3824288" y="5424488"/>
          <p14:tracePt t="44817" x="3943350" y="5391150"/>
          <p14:tracePt t="44833" x="4024313" y="5367338"/>
          <p14:tracePt t="44850" x="4129088" y="5324475"/>
          <p14:tracePt t="44867" x="4167188" y="5295900"/>
          <p14:tracePt t="44883" x="4200525" y="5281613"/>
          <p14:tracePt t="44900" x="4214813" y="5262563"/>
          <p14:tracePt t="44916" x="4233863" y="5243513"/>
          <p14:tracePt t="44933" x="4238625" y="5219700"/>
          <p14:tracePt t="44950" x="4229100" y="5186363"/>
          <p14:tracePt t="44968" x="4167188" y="5114925"/>
          <p14:tracePt t="44983" x="4076700" y="5048250"/>
          <p14:tracePt t="45000" x="3981450" y="5010150"/>
          <p14:tracePt t="45017" x="3843338" y="4976813"/>
          <p14:tracePt t="45033" x="3605213" y="4972050"/>
          <p14:tracePt t="45050" x="3471863" y="4986338"/>
          <p14:tracePt t="45066" x="3352800" y="5019675"/>
          <p14:tracePt t="45083" x="3233738" y="5062538"/>
          <p14:tracePt t="45100" x="3133725" y="5091113"/>
          <p14:tracePt t="45117" x="3095625" y="5105400"/>
          <p14:tracePt t="45133" x="3076575" y="5114925"/>
          <p14:tracePt t="45150" x="3067050" y="5114925"/>
          <p14:tracePt t="45166" x="3057525" y="5114925"/>
          <p14:tracePt t="45183" x="3052763" y="5114925"/>
          <p14:tracePt t="45200" x="3048000" y="5114925"/>
          <p14:tracePt t="45233" x="3048000" y="5119688"/>
          <p14:tracePt t="45511" x="3028950" y="5119688"/>
          <p14:tracePt t="45518" x="3014663" y="5129213"/>
          <p14:tracePt t="45526" x="3000375" y="5133975"/>
          <p14:tracePt t="45533" x="2981325" y="5148263"/>
          <p14:tracePt t="45550" x="2952750" y="5162550"/>
          <p14:tracePt t="45566" x="2924175" y="5181600"/>
          <p14:tracePt t="45583" x="2900363" y="5195888"/>
          <p14:tracePt t="45600" x="2876550" y="5214938"/>
          <p14:tracePt t="45616" x="2867025" y="5224463"/>
          <p14:tracePt t="45633" x="2862263" y="5229225"/>
          <p14:tracePt t="45650" x="2852738" y="5233988"/>
          <p14:tracePt t="45666" x="2852738" y="5238750"/>
          <p14:tracePt t="45683" x="2852738" y="5243513"/>
          <p14:tracePt t="45700" x="2857500" y="5253038"/>
          <p14:tracePt t="45716" x="2881313" y="5272088"/>
          <p14:tracePt t="45733" x="2919413" y="5291138"/>
          <p14:tracePt t="45750" x="2962275" y="5300663"/>
          <p14:tracePt t="45766" x="3024188" y="5314950"/>
          <p14:tracePt t="45783" x="3109913" y="5329238"/>
          <p14:tracePt t="45800" x="3162300" y="5338763"/>
          <p14:tracePt t="45816" x="3209925" y="5338763"/>
          <p14:tracePt t="45834" x="3262313" y="5338763"/>
          <p14:tracePt t="45850" x="3348038" y="5334000"/>
          <p14:tracePt t="45866" x="3409950" y="5319713"/>
          <p14:tracePt t="45883" x="3467100" y="5314950"/>
          <p14:tracePt t="45900" x="3552825" y="5305425"/>
          <p14:tracePt t="45917" x="3609975" y="5305425"/>
          <p14:tracePt t="45933" x="3662363" y="5305425"/>
          <p14:tracePt t="45950" x="3705225" y="5295900"/>
          <p14:tracePt t="45966" x="3752850" y="5281613"/>
          <p14:tracePt t="45983" x="3781425" y="5276850"/>
          <p14:tracePt t="46000" x="3805238" y="5262563"/>
          <p14:tracePt t="46016" x="3824288" y="5248275"/>
          <p14:tracePt t="46033" x="3852863" y="5224463"/>
          <p14:tracePt t="46050" x="3867150" y="5214938"/>
          <p14:tracePt t="46067" x="3876675" y="5200650"/>
          <p14:tracePt t="46083" x="3895725" y="5176838"/>
          <p14:tracePt t="46100" x="3914775" y="5162550"/>
          <p14:tracePt t="46116" x="3929063" y="5143500"/>
          <p14:tracePt t="46133" x="3938588" y="5129213"/>
          <p14:tracePt t="46150" x="3948113" y="5114925"/>
          <p14:tracePt t="46166" x="3948113" y="5100638"/>
          <p14:tracePt t="46183" x="3948113" y="5086350"/>
          <p14:tracePt t="46200" x="3948113" y="5067300"/>
          <p14:tracePt t="46216" x="3924300" y="5033963"/>
          <p14:tracePt t="46233" x="3890963" y="5010150"/>
          <p14:tracePt t="46250" x="3824288" y="4981575"/>
          <p14:tracePt t="46266" x="3762375" y="4962525"/>
          <p14:tracePt t="46283" x="3681413" y="4933950"/>
          <p14:tracePt t="46300" x="3643313" y="4919663"/>
          <p14:tracePt t="46317" x="3605213" y="4914900"/>
          <p14:tracePt t="46335" x="3557588" y="4905375"/>
          <p14:tracePt t="46350" x="3524250" y="4895850"/>
          <p14:tracePt t="46367" x="3495675" y="4895850"/>
          <p14:tracePt t="46383" x="3452813" y="4895850"/>
          <p14:tracePt t="46400" x="3376613" y="4895850"/>
          <p14:tracePt t="46416" x="3338513" y="4900613"/>
          <p14:tracePt t="46433" x="3295650" y="4905375"/>
          <p14:tracePt t="46450" x="3248025" y="4919663"/>
          <p14:tracePt t="46466" x="3157538" y="4933950"/>
          <p14:tracePt t="46483" x="3090863" y="4938713"/>
          <p14:tracePt t="46500" x="3038475" y="4943475"/>
          <p14:tracePt t="46516" x="2967038" y="4957763"/>
          <p14:tracePt t="46533" x="2924175" y="4972050"/>
          <p14:tracePt t="46550" x="2895600" y="4976813"/>
          <p14:tracePt t="46566" x="2867025" y="4981575"/>
          <p14:tracePt t="46583" x="2819400" y="4995863"/>
          <p14:tracePt t="46600" x="2795588" y="5005388"/>
          <p14:tracePt t="46616" x="2781300" y="5010150"/>
          <p14:tracePt t="46633" x="2767013" y="5019675"/>
          <p14:tracePt t="46650" x="2738438" y="5053013"/>
          <p14:tracePt t="46666" x="2714625" y="5100638"/>
          <p14:tracePt t="46683" x="2690813" y="5162550"/>
          <p14:tracePt t="46700" x="2686050" y="5224463"/>
          <p14:tracePt t="46717" x="2686050" y="5262563"/>
          <p14:tracePt t="46733" x="2700338" y="5281613"/>
          <p14:tracePt t="46750" x="2714625" y="5305425"/>
          <p14:tracePt t="46766" x="2767013" y="5343525"/>
          <p14:tracePt t="46783" x="2828925" y="5372100"/>
          <p14:tracePt t="46800" x="2914650" y="5395913"/>
          <p14:tracePt t="46816" x="3019425" y="5419725"/>
          <p14:tracePt t="46833" x="3157538" y="5434013"/>
          <p14:tracePt t="46850" x="3228975" y="5448300"/>
          <p14:tracePt t="46866" x="3309938" y="5448300"/>
          <p14:tracePt t="46883" x="3409950" y="5448300"/>
          <p14:tracePt t="46900" x="3548063" y="5448300"/>
          <p14:tracePt t="46917" x="3629025" y="5448300"/>
          <p14:tracePt t="46933" x="3686175" y="5448300"/>
          <p14:tracePt t="46950" x="3781425" y="5438775"/>
          <p14:tracePt t="46966" x="3843338" y="5424488"/>
          <p14:tracePt t="46983" x="3895725" y="5414963"/>
          <p14:tracePt t="47000" x="3938588" y="5400675"/>
          <p14:tracePt t="47016" x="3976688" y="5376863"/>
          <p14:tracePt t="47033" x="3986213" y="5367338"/>
          <p14:tracePt t="47049" x="4000500" y="5362575"/>
          <p14:tracePt t="47066" x="4010025" y="5348288"/>
          <p14:tracePt t="47083" x="4010025" y="5314950"/>
          <p14:tracePt t="47100" x="3986213" y="5238750"/>
          <p14:tracePt t="47116" x="3938588" y="5162550"/>
          <p14:tracePt t="47133" x="3876675" y="5100638"/>
          <p14:tracePt t="47150" x="3767138" y="5010150"/>
          <p14:tracePt t="47166" x="3657600" y="4948238"/>
          <p14:tracePt t="47183" x="3538538" y="4895850"/>
          <p14:tracePt t="47200" x="3395663" y="4867275"/>
          <p14:tracePt t="47216" x="3328988" y="4867275"/>
          <p14:tracePt t="47233" x="3276600" y="4867275"/>
          <p14:tracePt t="47250" x="3228975" y="4867275"/>
          <p14:tracePt t="47266" x="3133725" y="4876800"/>
          <p14:tracePt t="47283" x="3081338" y="4886325"/>
          <p14:tracePt t="47300" x="3043238" y="4895850"/>
          <p14:tracePt t="47317" x="3009900" y="4900613"/>
          <p14:tracePt t="47333" x="2962275" y="4924425"/>
          <p14:tracePt t="47350" x="2928938" y="4933950"/>
          <p14:tracePt t="47366" x="2905125" y="4957763"/>
          <p14:tracePt t="47383" x="2862263" y="5010150"/>
          <p14:tracePt t="47400" x="2838450" y="5053013"/>
          <p14:tracePt t="47416" x="2814638" y="5091113"/>
          <p14:tracePt t="47433" x="2800350" y="5114925"/>
          <p14:tracePt t="47450" x="2786063" y="5143500"/>
          <p14:tracePt t="47466" x="2781300" y="5153025"/>
          <p14:tracePt t="47483" x="2776538" y="5157788"/>
          <p14:tracePt t="47500" x="2776538" y="5167313"/>
          <p14:tracePt t="47516" x="2776538" y="5172075"/>
          <p14:tracePt t="48067" x="2728913" y="5176838"/>
          <p14:tracePt t="48074" x="2662238" y="5186363"/>
          <p14:tracePt t="48083" x="2590800" y="5200650"/>
          <p14:tracePt t="48100" x="2457450" y="5210175"/>
          <p14:tracePt t="48116" x="2366963" y="5219700"/>
          <p14:tracePt t="48133" x="2252663" y="5219700"/>
          <p14:tracePt t="48149" x="2200275" y="5219700"/>
          <p14:tracePt t="48183" x="2143125" y="5219700"/>
          <p14:tracePt t="48216" x="2105025" y="5219700"/>
          <p14:tracePt t="48233" x="2095500" y="5219700"/>
          <p14:tracePt t="48250" x="2085975" y="5219700"/>
          <p14:tracePt t="48266" x="2071688" y="5224463"/>
          <p14:tracePt t="48283" x="2043113" y="5229225"/>
          <p14:tracePt t="48299" x="2005013" y="5243513"/>
          <p14:tracePt t="48316" x="1943100" y="5267325"/>
          <p14:tracePt t="48333" x="1890713" y="5286375"/>
          <p14:tracePt t="48350" x="1814513" y="5310188"/>
          <p14:tracePt t="48366" x="1743075" y="5324475"/>
          <p14:tracePt t="48383" x="1624013" y="5338763"/>
          <p14:tracePt t="48400" x="1566863" y="5338763"/>
          <p14:tracePt t="48416" x="1495425" y="5329238"/>
          <p14:tracePt t="48433" x="1366838" y="5310188"/>
          <p14:tracePt t="48449" x="1295400" y="5295900"/>
          <p14:tracePt t="48466" x="1223963" y="5291138"/>
          <p14:tracePt t="48483" x="1171575" y="5286375"/>
          <p14:tracePt t="48500" x="1104900" y="5272088"/>
          <p14:tracePt t="48516" x="1066800" y="5267325"/>
          <p14:tracePt t="48533" x="1038225" y="5267325"/>
          <p14:tracePt t="48549" x="995363" y="5267325"/>
          <p14:tracePt t="48566" x="957263" y="5267325"/>
          <p14:tracePt t="48583" x="938213" y="5267325"/>
          <p14:tracePt t="48600" x="919163" y="5267325"/>
          <p14:tracePt t="48616" x="914400" y="5267325"/>
          <p14:tracePt t="48633" x="904875" y="5267325"/>
          <p14:tracePt t="48650" x="900113" y="5267325"/>
          <p14:tracePt t="48683" x="895350" y="5267325"/>
          <p14:tracePt t="48729" x="904875" y="5267325"/>
          <p14:tracePt t="48736" x="923925" y="5267325"/>
          <p14:tracePt t="48743" x="952500" y="5267325"/>
          <p14:tracePt t="48750" x="985838" y="5272088"/>
          <p14:tracePt t="48766" x="1109663" y="5281613"/>
          <p14:tracePt t="48783" x="1276350" y="5300663"/>
          <p14:tracePt t="48800" x="1400175" y="5300663"/>
          <p14:tracePt t="48816" x="1528763" y="5291138"/>
          <p14:tracePt t="48833" x="1609725" y="5281613"/>
          <p14:tracePt t="48849" x="1681163" y="5272088"/>
          <p14:tracePt t="48866" x="1728788" y="5267325"/>
          <p14:tracePt t="48883" x="1800225" y="5267325"/>
          <p14:tracePt t="48899" x="1828800" y="5267325"/>
          <p14:tracePt t="48916" x="1847850" y="5267325"/>
          <p14:tracePt t="48933" x="1862138" y="5267325"/>
          <p14:tracePt t="48950" x="1866900" y="5267325"/>
          <p14:tracePt t="48966" x="1876425" y="5267325"/>
          <p14:tracePt t="49059" x="1881188" y="5267325"/>
          <p14:tracePt t="49278" x="1905000" y="5262563"/>
          <p14:tracePt t="49285" x="1928813" y="5257800"/>
          <p14:tracePt t="49293" x="1957388" y="5243513"/>
          <p14:tracePt t="49300" x="1981200" y="5233988"/>
          <p14:tracePt t="49316" x="2047875" y="5214938"/>
          <p14:tracePt t="49333" x="2090738" y="5210175"/>
          <p14:tracePt t="49349" x="2124075" y="5200650"/>
          <p14:tracePt t="49366" x="2166938" y="5195888"/>
          <p14:tracePt t="49383" x="2181225" y="5195888"/>
          <p14:tracePt t="49399" x="2195513" y="5195888"/>
          <p14:tracePt t="49416" x="2200275" y="5195888"/>
          <p14:tracePt t="49418" x="2205038" y="5195888"/>
          <p14:tracePt t="49433" x="2209800" y="5195888"/>
          <p14:tracePt t="49449" x="2214563" y="5195888"/>
          <p14:tracePt t="49484" x="2214563" y="5200650"/>
          <p14:tracePt t="49499" x="2205038" y="5214938"/>
          <p14:tracePt t="49516" x="2190750" y="5224463"/>
          <p14:tracePt t="49533" x="2157413" y="5253038"/>
          <p14:tracePt t="49550" x="2109788" y="5276850"/>
          <p14:tracePt t="49566" x="2081213" y="5281613"/>
          <p14:tracePt t="49583" x="2057400" y="5281613"/>
          <p14:tracePt t="49599" x="2043113" y="5281613"/>
          <p14:tracePt t="49616" x="2024063" y="5257800"/>
          <p14:tracePt t="49633" x="2009775" y="5210175"/>
          <p14:tracePt t="49649" x="2005013" y="5133975"/>
          <p14:tracePt t="49666" x="2005013" y="5062538"/>
          <p14:tracePt t="49683" x="2019300" y="5005388"/>
          <p14:tracePt t="49699" x="2028825" y="4991100"/>
          <p14:tracePt t="49716" x="2043113" y="4986338"/>
          <p14:tracePt t="49733" x="2071688" y="4986338"/>
          <p14:tracePt t="49749" x="2109788" y="5010150"/>
          <p14:tracePt t="49766" x="2133600" y="5043488"/>
          <p14:tracePt t="49783" x="2152650" y="5076825"/>
          <p14:tracePt t="49799" x="2166938" y="5110163"/>
          <p14:tracePt t="49816" x="2166938" y="5133975"/>
          <p14:tracePt t="49833" x="2166938" y="5148263"/>
          <p14:tracePt t="49849" x="2166938" y="5153025"/>
          <p14:tracePt t="49866" x="2166938" y="5162550"/>
          <p14:tracePt t="49883" x="2166938" y="5167313"/>
          <p14:tracePt t="49899" x="2166938" y="5172075"/>
          <p14:tracePt t="50321" x="2166938" y="5167313"/>
          <p14:tracePt t="50328" x="2176463" y="5162550"/>
          <p14:tracePt t="50336" x="2190750" y="5157788"/>
          <p14:tracePt t="50349" x="2200275" y="5143500"/>
          <p14:tracePt t="50366" x="2266950" y="5100638"/>
          <p14:tracePt t="50383" x="2324100" y="5062538"/>
          <p14:tracePt t="50416" x="2443163" y="4995863"/>
          <p14:tracePt t="50449" x="2533650" y="4967288"/>
          <p14:tracePt t="50466" x="2576513" y="4953000"/>
          <p14:tracePt t="50483" x="2643188" y="4948238"/>
          <p14:tracePt t="50499" x="2695575" y="4948238"/>
          <p14:tracePt t="50516" x="2743200" y="4948238"/>
          <p14:tracePt t="50533" x="2781300" y="4948238"/>
          <p14:tracePt t="50549" x="2847975" y="4948238"/>
          <p14:tracePt t="50566" x="2890838" y="4953000"/>
          <p14:tracePt t="50583" x="2933700" y="4962525"/>
          <p14:tracePt t="50599" x="2971800" y="4972050"/>
          <p14:tracePt t="50616" x="3005138" y="4976813"/>
          <p14:tracePt t="50633" x="3019425" y="4981575"/>
          <p14:tracePt t="50650" x="3024188" y="4981575"/>
          <p14:tracePt t="50666" x="3033713" y="4981575"/>
          <p14:tracePt t="50683" x="3038475" y="4981575"/>
          <p14:tracePt t="51511" x="3076575" y="5024438"/>
          <p14:tracePt t="51518" x="3128963" y="5072063"/>
          <p14:tracePt t="51526" x="3171825" y="5114925"/>
          <p14:tracePt t="51534" x="3209925" y="5157788"/>
          <p14:tracePt t="51549" x="3319463" y="5300663"/>
          <p14:tracePt t="51566" x="3409950" y="5443538"/>
          <p14:tracePt t="51599" x="3533775" y="5638800"/>
          <p14:tracePt t="51632" x="3571875" y="5715000"/>
          <p14:tracePt t="51649" x="3586163" y="5738813"/>
          <p14:tracePt t="51666" x="3595688" y="5757863"/>
          <p14:tracePt t="51682" x="3619500" y="5776913"/>
          <p14:tracePt t="51699" x="3648075" y="5800725"/>
          <p14:tracePt t="51716" x="3705225" y="5838825"/>
          <p14:tracePt t="51733" x="3748088" y="5857875"/>
          <p14:tracePt t="51749" x="3790950" y="5862638"/>
          <p14:tracePt t="51766" x="3829050" y="5862638"/>
          <p14:tracePt t="51783" x="3905250" y="5853113"/>
          <p14:tracePt t="51799" x="3952875" y="5848350"/>
          <p14:tracePt t="51816" x="4005263" y="5834063"/>
          <p14:tracePt t="51833" x="4052888" y="5834063"/>
          <p14:tracePt t="51849" x="4110038" y="5834063"/>
          <p14:tracePt t="51866" x="4138613" y="5834063"/>
          <p14:tracePt t="51883" x="4148138" y="5834063"/>
          <p14:tracePt t="51899" x="4162425" y="5834063"/>
          <p14:tracePt t="51916" x="4167188" y="5834063"/>
          <p14:tracePt t="51933" x="4171950" y="5834063"/>
          <p14:tracePt t="51973" x="4171950" y="5829300"/>
          <p14:tracePt t="51981" x="4171950" y="5824538"/>
          <p14:tracePt t="51988" x="4162425" y="5815013"/>
          <p14:tracePt t="51999" x="4148138" y="5805488"/>
          <p14:tracePt t="52016" x="4071938" y="5757863"/>
          <p14:tracePt t="52033" x="3948113" y="5700713"/>
          <p14:tracePt t="52049" x="3871913" y="5681663"/>
          <p14:tracePt t="52066" x="3819525" y="5667375"/>
          <p14:tracePt t="52083" x="3762375" y="5662613"/>
          <p14:tracePt t="52099" x="3686175" y="5653088"/>
          <p14:tracePt t="52116" x="3643313" y="5653088"/>
          <p14:tracePt t="52133" x="3600450" y="5653088"/>
          <p14:tracePt t="52149" x="3538538" y="5653088"/>
          <p14:tracePt t="52166" x="3509963" y="5653088"/>
          <p14:tracePt t="52182" x="3476625" y="5653088"/>
          <p14:tracePt t="52199" x="3448050" y="5653088"/>
          <p14:tracePt t="52216" x="3400425" y="5653088"/>
          <p14:tracePt t="52232" x="3371850" y="5653088"/>
          <p14:tracePt t="52249" x="3338513" y="5662613"/>
          <p14:tracePt t="52266" x="3314700" y="5672138"/>
          <p14:tracePt t="52282" x="3295650" y="5681663"/>
          <p14:tracePt t="52299" x="3281363" y="5686425"/>
          <p14:tracePt t="52316" x="3271838" y="5691188"/>
          <p14:tracePt t="52332" x="3262313" y="5715000"/>
          <p14:tracePt t="52349" x="3248025" y="5829300"/>
          <p14:tracePt t="52366" x="3248025" y="5900738"/>
          <p14:tracePt t="52382" x="3267075" y="5962650"/>
          <p14:tracePt t="52399" x="3305175" y="6024563"/>
          <p14:tracePt t="52416" x="3333750" y="6057900"/>
          <p14:tracePt t="52432" x="3381375" y="6096000"/>
          <p14:tracePt t="52449" x="3452813" y="6143625"/>
          <p14:tracePt t="52466" x="3576638" y="6205538"/>
          <p14:tracePt t="52482" x="3671888" y="6229350"/>
          <p14:tracePt t="52499" x="3767138" y="6253163"/>
          <p14:tracePt t="52516" x="3857625" y="6272213"/>
          <p14:tracePt t="52533" x="4019550" y="6286500"/>
          <p14:tracePt t="52549" x="4119563" y="6296025"/>
          <p14:tracePt t="52566" x="4214813" y="6300788"/>
          <p14:tracePt t="52583" x="4319588" y="6291263"/>
          <p14:tracePt t="52599" x="4371975" y="6272213"/>
          <p14:tracePt t="52616" x="4429125" y="6253163"/>
          <p14:tracePt t="52632" x="4471988" y="6234113"/>
          <p14:tracePt t="52649" x="4519613" y="6200775"/>
          <p14:tracePt t="52666" x="4543425" y="6191250"/>
          <p14:tracePt t="52682" x="4567238" y="6167438"/>
          <p14:tracePt t="52699" x="4581525" y="6143625"/>
          <p14:tracePt t="52716" x="4591050" y="6096000"/>
          <p14:tracePt t="52732" x="4591050" y="6048375"/>
          <p14:tracePt t="52749" x="4557713" y="5972175"/>
          <p14:tracePt t="52766" x="4505325" y="5891213"/>
          <p14:tracePt t="52782" x="4410075" y="5781675"/>
          <p14:tracePt t="52799" x="4357688" y="5724525"/>
          <p14:tracePt t="52816" x="4281488" y="5676900"/>
          <p14:tracePt t="52833" x="4133850" y="5629275"/>
          <p14:tracePt t="52849" x="4067175" y="5619750"/>
          <p14:tracePt t="52866" x="3995738" y="5619750"/>
          <p14:tracePt t="52882" x="3933825" y="5624513"/>
          <p14:tracePt t="52899" x="3829050" y="5638800"/>
          <p14:tracePt t="52916" x="3757613" y="5653088"/>
          <p14:tracePt t="52933" x="3705225" y="5667375"/>
          <p14:tracePt t="52949" x="3667125" y="5676900"/>
          <p14:tracePt t="52966" x="3619500" y="5700713"/>
          <p14:tracePt t="52982" x="3590925" y="5715000"/>
          <p14:tracePt t="52999" x="3567113" y="5729288"/>
          <p14:tracePt t="53016" x="3538538" y="5753100"/>
          <p14:tracePt t="53033" x="3514725" y="5772150"/>
          <p14:tracePt t="53049" x="3490913" y="5795963"/>
          <p14:tracePt t="53066" x="3462338" y="5819775"/>
          <p14:tracePt t="53082" x="3409950" y="5857875"/>
          <p14:tracePt t="53099" x="3381375" y="5881688"/>
          <p14:tracePt t="53116" x="3343275" y="5905500"/>
          <p14:tracePt t="53132" x="3314700" y="5929313"/>
          <p14:tracePt t="53149" x="3271838" y="5953125"/>
          <p14:tracePt t="53166" x="3248025" y="5957888"/>
          <p14:tracePt t="53183" x="3228975" y="5962650"/>
          <p14:tracePt t="53199" x="3205163" y="5976938"/>
          <p14:tracePt t="53216" x="3190875" y="5986463"/>
          <p14:tracePt t="53232" x="3171825" y="5991225"/>
          <p14:tracePt t="53249" x="3162300" y="6005513"/>
          <p14:tracePt t="53266" x="3143250" y="6015038"/>
          <p14:tracePt t="53282" x="3128963" y="6019800"/>
          <p14:tracePt t="53299" x="3114675" y="6024563"/>
          <p14:tracePt t="53316" x="3105150" y="6034088"/>
          <p14:tracePt t="53332" x="3086100" y="6034088"/>
          <p14:tracePt t="53349" x="3076575" y="6034088"/>
          <p14:tracePt t="53366" x="3062288" y="6034088"/>
          <p14:tracePt t="53382" x="3038475" y="6005513"/>
          <p14:tracePt t="53399" x="2990850" y="5819775"/>
          <p14:tracePt t="53416" x="2957513" y="5700713"/>
          <p14:tracePt t="53432" x="2924175" y="5624513"/>
          <p14:tracePt t="53449" x="2886075" y="5543550"/>
          <p14:tracePt t="53466" x="2862263" y="5505450"/>
          <p14:tracePt t="53482" x="2838450" y="5481638"/>
          <p14:tracePt t="53499" x="2814638" y="5457825"/>
          <p14:tracePt t="53516" x="2776538" y="5434013"/>
          <p14:tracePt t="53532" x="2757488" y="5424488"/>
          <p14:tracePt t="53549" x="2719388" y="5424488"/>
          <p14:tracePt t="53566" x="2676525" y="5424488"/>
          <p14:tracePt t="53582" x="2619375" y="5448300"/>
          <p14:tracePt t="53599" x="2581275" y="5467350"/>
          <p14:tracePt t="53616" x="2566988" y="5472113"/>
          <p14:tracePt t="53633" x="2552700" y="5481638"/>
          <p14:tracePt t="53649" x="2547938" y="5481638"/>
          <p14:tracePt t="53666" x="2543175" y="5481638"/>
          <p14:tracePt t="53682" x="2533650" y="5481638"/>
          <p14:tracePt t="54052" x="2481263" y="5524500"/>
          <p14:tracePt t="54059" x="2386013" y="5572125"/>
          <p14:tracePt t="54068" x="2281238" y="5629275"/>
          <p14:tracePt t="54082" x="2109788" y="5700713"/>
          <p14:tracePt t="54099" x="1990725" y="5753100"/>
          <p14:tracePt t="54116" x="1890713" y="5791200"/>
          <p14:tracePt t="54149" x="1781175" y="5819775"/>
          <p14:tracePt t="54182" x="1724025" y="5824538"/>
          <p14:tracePt t="54199" x="1671638" y="5834063"/>
          <p14:tracePt t="54216" x="1619250" y="5848350"/>
          <p14:tracePt t="54233" x="1562100" y="5876925"/>
          <p14:tracePt t="54249" x="1500188" y="5905500"/>
          <p14:tracePt t="54266" x="1395413" y="5948363"/>
          <p14:tracePt t="54282" x="1328738" y="5976938"/>
          <p14:tracePt t="54299" x="1276350" y="6005513"/>
          <p14:tracePt t="54316" x="1204913" y="6034088"/>
          <p14:tracePt t="54332" x="1166813" y="6053138"/>
          <p14:tracePt t="54349" x="1138238" y="6062663"/>
          <p14:tracePt t="54366" x="1100138" y="6067425"/>
          <p14:tracePt t="54382" x="1052513" y="6081713"/>
          <p14:tracePt t="54399" x="1019175" y="6091238"/>
          <p14:tracePt t="54416" x="966788" y="6100763"/>
          <p14:tracePt t="54432" x="928688" y="6105525"/>
          <p14:tracePt t="54449" x="871538" y="6119813"/>
          <p14:tracePt t="54466" x="842963" y="6119813"/>
          <p14:tracePt t="54482" x="814388" y="6119813"/>
          <p14:tracePt t="54499" x="771525" y="6119813"/>
          <p14:tracePt t="54516" x="752475" y="6119813"/>
          <p14:tracePt t="54532" x="738188" y="6119813"/>
          <p14:tracePt t="54549" x="723900" y="6119813"/>
          <p14:tracePt t="54566" x="714375" y="6119813"/>
          <p14:tracePt t="54582" x="709613" y="6119813"/>
          <p14:tracePt t="54599" x="700088" y="6119813"/>
          <p14:tracePt t="54647" x="695325" y="6119813"/>
          <p14:tracePt t="54713" x="695325" y="6115050"/>
          <p14:tracePt t="54727" x="700088" y="6110288"/>
          <p14:tracePt t="54735" x="704850" y="6105525"/>
          <p14:tracePt t="54749" x="714375" y="6100763"/>
          <p14:tracePt t="54766" x="723900" y="6096000"/>
          <p14:tracePt t="54782" x="728663" y="6086475"/>
          <p14:tracePt t="54816" x="733425" y="6086475"/>
          <p14:tracePt t="54832" x="742950" y="6076950"/>
          <p14:tracePt t="54849" x="757238" y="6067425"/>
          <p14:tracePt t="54866" x="785813" y="6062663"/>
          <p14:tracePt t="54882" x="862013" y="6048375"/>
          <p14:tracePt t="54899" x="914400" y="6038850"/>
          <p14:tracePt t="54916" x="957263" y="6024563"/>
          <p14:tracePt t="54933" x="1028700" y="6005513"/>
          <p14:tracePt t="54949" x="1076325" y="6000750"/>
          <p14:tracePt t="54966" x="1138238" y="5986463"/>
          <p14:tracePt t="54982" x="1209675" y="5986463"/>
          <p14:tracePt t="54999" x="1314450" y="5986463"/>
          <p14:tracePt t="55016" x="1371600" y="5995988"/>
          <p14:tracePt t="55032" x="1423988" y="6010275"/>
          <p14:tracePt t="55049" x="1476375" y="6019800"/>
          <p14:tracePt t="55066" x="1547813" y="6048375"/>
          <p14:tracePt t="55082" x="1600200" y="6053138"/>
          <p14:tracePt t="55099" x="1633538" y="6057900"/>
          <p14:tracePt t="55116" x="1676400" y="6072188"/>
          <p14:tracePt t="55132" x="1733550" y="6086475"/>
          <p14:tracePt t="55149" x="1752600" y="6086475"/>
          <p14:tracePt t="55166" x="1776413" y="6086475"/>
          <p14:tracePt t="55182" x="1790700" y="6086475"/>
          <p14:tracePt t="55199" x="1795463" y="6086475"/>
          <p14:tracePt t="55216" x="1804988" y="6086475"/>
          <p14:tracePt t="55653" x="1819275" y="6086475"/>
          <p14:tracePt t="55660" x="1847850" y="6081713"/>
          <p14:tracePt t="55668" x="1871663" y="6076950"/>
          <p14:tracePt t="55682" x="1914525" y="6076950"/>
          <p14:tracePt t="55699" x="1947863" y="6076950"/>
          <p14:tracePt t="55716" x="1976438" y="6076950"/>
          <p14:tracePt t="55732" x="2000250" y="6076950"/>
          <p14:tracePt t="55766" x="2038350" y="6076950"/>
          <p14:tracePt t="55799" x="2066925" y="6076950"/>
          <p14:tracePt t="55816" x="2085975" y="6076950"/>
          <p14:tracePt t="55832" x="2095500" y="6076950"/>
          <p14:tracePt t="55849" x="2114550" y="6076950"/>
          <p14:tracePt t="55866" x="2147888" y="6076950"/>
          <p14:tracePt t="55882" x="2157413" y="6076950"/>
          <p14:tracePt t="55899" x="2166938" y="6076950"/>
          <p14:tracePt t="55915" x="2176463" y="6076950"/>
          <p14:tracePt t="55932" x="2185988" y="6076950"/>
          <p14:tracePt t="55949" x="2190750" y="6076950"/>
          <p14:tracePt t="56343" x="2233613" y="6062663"/>
          <p14:tracePt t="56351" x="2295525" y="6048375"/>
          <p14:tracePt t="56358" x="2343150" y="6029325"/>
          <p14:tracePt t="56366" x="2390775" y="6024563"/>
          <p14:tracePt t="56382" x="2505075" y="5995988"/>
          <p14:tracePt t="56399" x="2605088" y="5991225"/>
          <p14:tracePt t="56416" x="2709863" y="5981700"/>
          <p14:tracePt t="56419" x="2743200" y="5981700"/>
          <p14:tracePt t="56449" x="2838450" y="5976938"/>
          <p14:tracePt t="56482" x="2914650" y="5976938"/>
          <p14:tracePt t="56499" x="2928938" y="5976938"/>
          <p14:tracePt t="56516" x="2933700" y="5976938"/>
          <p14:tracePt t="56532" x="2938463" y="5976938"/>
          <p14:tracePt t="56549" x="2947988" y="5976938"/>
          <p14:tracePt t="56582" x="2952750" y="5976938"/>
          <p14:tracePt t="57057" x="2819400" y="6005513"/>
          <p14:tracePt t="57064" x="2638425" y="6053138"/>
          <p14:tracePt t="57071" x="2490788" y="6076950"/>
          <p14:tracePt t="57082" x="2386013" y="6100763"/>
          <p14:tracePt t="57099" x="2185988" y="6148388"/>
          <p14:tracePt t="57116" x="1938338" y="6176963"/>
          <p14:tracePt t="57149" x="1752600" y="6172200"/>
          <p14:tracePt t="57182" x="1619250" y="6153150"/>
          <p14:tracePt t="57199" x="1566863" y="6148388"/>
          <p14:tracePt t="57215" x="1504950" y="6134100"/>
          <p14:tracePt t="57232" x="1423988" y="6134100"/>
          <p14:tracePt t="57249" x="1362075" y="6134100"/>
          <p14:tracePt t="57266" x="1304925" y="6134100"/>
          <p14:tracePt t="57282" x="1252538" y="6134100"/>
          <p14:tracePt t="57299" x="1181100" y="6134100"/>
          <p14:tracePt t="57315" x="1128713" y="6134100"/>
          <p14:tracePt t="57332" x="1095375" y="6134100"/>
          <p14:tracePt t="57349" x="1042988" y="6134100"/>
          <p14:tracePt t="57365" x="1019175" y="6134100"/>
          <p14:tracePt t="57382" x="1000125" y="6134100"/>
          <p14:tracePt t="57399" x="981075" y="6134100"/>
          <p14:tracePt t="57415" x="962025" y="6124575"/>
          <p14:tracePt t="57432" x="957263" y="6124575"/>
          <p14:tracePt t="57449" x="952500" y="6124575"/>
          <p14:tracePt t="57465" x="942975" y="6124575"/>
          <p14:tracePt t="57482" x="933450" y="6124575"/>
          <p14:tracePt t="57533" x="938213" y="6119813"/>
          <p14:tracePt t="57541" x="976313" y="6110288"/>
          <p14:tracePt t="57549" x="1033463" y="6100763"/>
          <p14:tracePt t="57565" x="1190625" y="6086475"/>
          <p14:tracePt t="57582" x="1366838" y="6057900"/>
          <p14:tracePt t="57599" x="1681163" y="6038850"/>
          <p14:tracePt t="57615" x="1838325" y="6029325"/>
          <p14:tracePt t="57632" x="1990725" y="6024563"/>
          <p14:tracePt t="57649" x="2181225" y="6024563"/>
          <p14:tracePt t="57667" x="2414588" y="6024563"/>
          <p14:tracePt t="57682" x="2614613" y="6024563"/>
          <p14:tracePt t="57699" x="2800350" y="6034088"/>
          <p14:tracePt t="57717" x="3033713" y="6034088"/>
          <p14:tracePt t="57732" x="3190875" y="6034088"/>
          <p14:tracePt t="57749" x="3324225" y="6034088"/>
          <p14:tracePt t="57766" x="3424238" y="6034088"/>
          <p14:tracePt t="57783" x="3581400" y="6034088"/>
          <p14:tracePt t="57799" x="3686175" y="6034088"/>
          <p14:tracePt t="57816" x="3776663" y="6043613"/>
          <p14:tracePt t="57833" x="3857625" y="6053138"/>
          <p14:tracePt t="57849" x="3971925" y="6053138"/>
          <p14:tracePt t="57866" x="4029075" y="6053138"/>
          <p14:tracePt t="57882" x="4090988" y="6053138"/>
          <p14:tracePt t="57899" x="4138613" y="6053138"/>
          <p14:tracePt t="57915" x="4200525" y="6053138"/>
          <p14:tracePt t="57932" x="4243388" y="6053138"/>
          <p14:tracePt t="57949" x="4271963" y="6053138"/>
          <p14:tracePt t="57966" x="4300538" y="6053138"/>
          <p14:tracePt t="57982" x="4310063" y="6053138"/>
          <p14:tracePt t="57999" x="4329113" y="6053138"/>
          <p14:tracePt t="58016" x="4343400" y="6053138"/>
          <p14:tracePt t="58032" x="4352925" y="6053138"/>
          <p14:tracePt t="58049" x="4357688" y="6053138"/>
          <p14:tracePt t="58065" x="4362450" y="6053138"/>
          <p14:tracePt t="58082" x="4371975" y="6053138"/>
          <p14:tracePt t="58159" x="4352925" y="6053138"/>
          <p14:tracePt t="58166" x="4291013" y="6048375"/>
          <p14:tracePt t="58182" x="4048125" y="6048375"/>
          <p14:tracePt t="58199" x="3590925" y="6057900"/>
          <p14:tracePt t="58216" x="2852738" y="6086475"/>
          <p14:tracePt t="58233" x="2490788" y="6086475"/>
          <p14:tracePt t="58249" x="2171700" y="6086475"/>
          <p14:tracePt t="58266" x="1981200" y="6086475"/>
          <p14:tracePt t="58282" x="1833563" y="6086475"/>
          <p14:tracePt t="58299" x="1785938" y="6086475"/>
          <p14:tracePt t="58316" x="1747838" y="6086475"/>
          <p14:tracePt t="58332" x="1714500" y="6086475"/>
          <p14:tracePt t="58349" x="1671638" y="6076950"/>
          <p14:tracePt t="58365" x="1647825" y="6076950"/>
          <p14:tracePt t="58382" x="1624013" y="6067425"/>
          <p14:tracePt t="58399" x="1600200" y="6067425"/>
          <p14:tracePt t="58415" x="1576388" y="6067425"/>
          <p14:tracePt t="58432" x="1566863" y="6067425"/>
          <p14:tracePt t="58449" x="1562100" y="6067425"/>
          <p14:tracePt t="58465" x="1552575" y="6067425"/>
          <p14:tracePt t="58482" x="1543050" y="6067425"/>
          <p14:tracePt t="58499" x="1538288" y="6067425"/>
          <p14:tracePt t="58865" x="1519238" y="6076950"/>
          <p14:tracePt t="58871" x="1466850" y="6105525"/>
          <p14:tracePt t="58883" x="1409700" y="6138863"/>
          <p14:tracePt t="58899" x="1200150" y="6224588"/>
          <p14:tracePt t="58915" x="1090613" y="6257925"/>
          <p14:tracePt t="58932" x="1009650" y="6272213"/>
          <p14:tracePt t="58966" x="852488" y="6281738"/>
          <p14:tracePt t="58999" x="776288" y="6234113"/>
          <p14:tracePt t="59015" x="752475" y="6200775"/>
          <p14:tracePt t="59032" x="719138" y="6115050"/>
          <p14:tracePt t="59049" x="714375" y="6072188"/>
          <p14:tracePt t="59066" x="714375" y="6029325"/>
          <p14:tracePt t="59082" x="719138" y="5953125"/>
          <p14:tracePt t="59099" x="757238" y="5886450"/>
          <p14:tracePt t="59115" x="809625" y="5815013"/>
          <p14:tracePt t="59132" x="862013" y="5767388"/>
          <p14:tracePt t="59149" x="1038225" y="5691188"/>
          <p14:tracePt t="59165" x="1209675" y="5672138"/>
          <p14:tracePt t="59182" x="1333500" y="5681663"/>
          <p14:tracePt t="59199" x="1438275" y="5705475"/>
          <p14:tracePt t="59215" x="1552575" y="5762625"/>
          <p14:tracePt t="59232" x="1600200" y="5786438"/>
          <p14:tracePt t="59249" x="1638300" y="5810250"/>
          <p14:tracePt t="59266" x="1681163" y="5848350"/>
          <p14:tracePt t="59282" x="1704975" y="5876925"/>
          <p14:tracePt t="59299" x="1733550" y="5943600"/>
          <p14:tracePt t="59316" x="1747838" y="6005513"/>
          <p14:tracePt t="59332" x="1762125" y="6081713"/>
          <p14:tracePt t="59349" x="1762125" y="6105525"/>
          <p14:tracePt t="59365" x="1762125" y="6134100"/>
          <p14:tracePt t="59382" x="1752600" y="6153150"/>
          <p14:tracePt t="59399" x="1743075" y="6181725"/>
          <p14:tracePt t="59415" x="1738313" y="6191250"/>
          <p14:tracePt t="59432" x="1733550" y="6200775"/>
          <p14:tracePt t="59449" x="1724025" y="6210300"/>
          <p14:tracePt t="59465" x="1719263" y="6219825"/>
          <p14:tracePt t="60141" x="1724025" y="6215063"/>
          <p14:tracePt t="60148" x="1728788" y="6215063"/>
          <p14:tracePt t="60155" x="1738313" y="6210300"/>
          <p14:tracePt t="60165" x="1743075" y="6205538"/>
          <p14:tracePt t="60182" x="1747838" y="6205538"/>
          <p14:tracePt t="60199" x="1757363" y="6205538"/>
          <p14:tracePt t="60215" x="1762125" y="6205538"/>
          <p14:tracePt t="61748" x="1847850" y="6191250"/>
          <p14:tracePt t="61756" x="1971675" y="6172200"/>
          <p14:tracePt t="61765" x="2143125" y="6148388"/>
          <p14:tracePt t="61782" x="2343150" y="6129338"/>
          <p14:tracePt t="61799" x="2543175" y="6119813"/>
          <p14:tracePt t="61815" x="2767013" y="6100763"/>
          <p14:tracePt t="61832" x="2852738" y="6096000"/>
          <p14:tracePt t="61865" x="2900363" y="6096000"/>
          <p14:tracePt t="61898" x="2919413" y="6096000"/>
          <p14:tracePt t="61915" x="2928938" y="6096000"/>
          <p14:tracePt t="61932" x="2933700" y="6096000"/>
          <p14:tracePt t="61948" x="2938463" y="6096000"/>
          <p14:tracePt t="62006" x="2943225" y="6096000"/>
          <p14:tracePt t="62013" x="2947988" y="6096000"/>
          <p14:tracePt t="62020" x="2957513" y="6091238"/>
          <p14:tracePt t="62032" x="2971800" y="6086475"/>
          <p14:tracePt t="62049" x="3009900" y="6072188"/>
          <p14:tracePt t="62065" x="3086100" y="6043613"/>
          <p14:tracePt t="62082" x="3138488" y="6024563"/>
          <p14:tracePt t="62098" x="3176588" y="6019800"/>
          <p14:tracePt t="62115" x="3195638" y="6010275"/>
          <p14:tracePt t="62132" x="3205163" y="6010275"/>
          <p14:tracePt t="62148" x="3209925" y="6010275"/>
          <p14:tracePt t="62165" x="3214688" y="6010275"/>
          <p14:tracePt t="62205" x="3209925" y="6010275"/>
          <p14:tracePt t="62215" x="3200400" y="6005513"/>
          <p14:tracePt t="62232" x="3133725" y="6005513"/>
          <p14:tracePt t="62248" x="2976563" y="6005513"/>
          <p14:tracePt t="62265" x="2852738" y="6005513"/>
          <p14:tracePt t="62282" x="2771775" y="5995988"/>
          <p14:tracePt t="62299" x="2738438" y="5995988"/>
          <p14:tracePt t="62315" x="2728913" y="5995988"/>
          <p14:tracePt t="62332" x="2724150" y="5995988"/>
          <p14:tracePt t="62365" x="2809875" y="6019800"/>
          <p14:tracePt t="62382" x="2947988" y="6053138"/>
          <p14:tracePt t="62398" x="3119438" y="6086475"/>
          <p14:tracePt t="62415" x="3267075" y="6115050"/>
          <p14:tracePt t="62417" x="3333750" y="6124575"/>
          <p14:tracePt t="62432" x="3481388" y="6148388"/>
          <p14:tracePt t="62448" x="3614738" y="6157913"/>
          <p14:tracePt t="62465" x="3729038" y="6167438"/>
          <p14:tracePt t="62482" x="3810000" y="6167438"/>
          <p14:tracePt t="62498" x="3914775" y="6157913"/>
          <p14:tracePt t="62515" x="3976688" y="6134100"/>
          <p14:tracePt t="62532" x="4024313" y="6124575"/>
          <p14:tracePt t="62549" x="4062413" y="6100763"/>
          <p14:tracePt t="62565" x="4086225" y="6076950"/>
          <p14:tracePt t="62582" x="4114800" y="6038850"/>
          <p14:tracePt t="62598" x="4124325" y="6000750"/>
          <p14:tracePt t="62615" x="4119563" y="5938838"/>
          <p14:tracePt t="62632" x="4090988" y="5895975"/>
          <p14:tracePt t="62648" x="4052888" y="5853113"/>
          <p14:tracePt t="62665" x="3990975" y="5795963"/>
          <p14:tracePt t="62682" x="3862388" y="5724525"/>
          <p14:tracePt t="62698" x="3748088" y="5705475"/>
          <p14:tracePt t="62715" x="3638550" y="5705475"/>
          <p14:tracePt t="62732" x="3519488" y="5724525"/>
          <p14:tracePt t="62748" x="3452813" y="5748338"/>
          <p14:tracePt t="62765" x="3400425" y="5767388"/>
          <p14:tracePt t="62782" x="3357563" y="5786438"/>
          <p14:tracePt t="62798" x="3309938" y="5829300"/>
          <p14:tracePt t="62815" x="3276600" y="5876925"/>
          <p14:tracePt t="62832" x="3238500" y="5943600"/>
          <p14:tracePt t="62848" x="3219450" y="5995988"/>
          <p14:tracePt t="62865" x="3205163" y="6043613"/>
          <p14:tracePt t="62882" x="3205163" y="6072188"/>
          <p14:tracePt t="62898" x="3224213" y="6096000"/>
          <p14:tracePt t="62915" x="3252788" y="6119813"/>
          <p14:tracePt t="62916" x="3281363" y="6134100"/>
          <p14:tracePt t="62932" x="3357563" y="6162675"/>
          <p14:tracePt t="62948" x="3462338" y="6186488"/>
          <p14:tracePt t="62965" x="3576638" y="6196013"/>
          <p14:tracePt t="62982" x="3743325" y="6191250"/>
          <p14:tracePt t="62998" x="3838575" y="6167438"/>
          <p14:tracePt t="63015" x="3924300" y="6138863"/>
          <p14:tracePt t="63032" x="3981450" y="6100763"/>
          <p14:tracePt t="63048" x="4029075" y="6062663"/>
          <p14:tracePt t="63065" x="4048125" y="6034088"/>
          <p14:tracePt t="63082" x="4048125" y="5991225"/>
          <p14:tracePt t="63098" x="4043363" y="5957888"/>
          <p14:tracePt t="63115" x="3986213" y="5891213"/>
          <p14:tracePt t="63132" x="3900488" y="5834063"/>
          <p14:tracePt t="63148" x="3757613" y="5791200"/>
          <p14:tracePt t="63165" x="3576638" y="5795963"/>
          <p14:tracePt t="63182" x="3476625" y="5853113"/>
          <p14:tracePt t="63198" x="3395663" y="5934075"/>
          <p14:tracePt t="63215" x="3333750" y="5995988"/>
          <p14:tracePt t="63232" x="3290888" y="6043613"/>
          <p14:tracePt t="63248" x="3281363" y="6067425"/>
          <p14:tracePt t="63265" x="3281363" y="6081713"/>
          <p14:tracePt t="63282" x="3281363" y="6100763"/>
          <p14:tracePt t="63298" x="3300413" y="6119813"/>
          <p14:tracePt t="63315" x="3324225" y="6138863"/>
          <p14:tracePt t="63332" x="3338513" y="6148388"/>
          <p14:tracePt t="63349" x="3352800" y="6157913"/>
          <p14:tracePt t="63365" x="3362325" y="6167438"/>
          <p14:tracePt t="63382" x="3367088" y="6167438"/>
          <p14:tracePt t="63398" x="3371850" y="6167438"/>
          <p14:tracePt t="63665" x="3443288" y="6129338"/>
          <p14:tracePt t="63672" x="3538538" y="6072188"/>
          <p14:tracePt t="63682" x="3633788" y="5995988"/>
          <p14:tracePt t="63698" x="3843338" y="5848350"/>
          <p14:tracePt t="63715" x="4043363" y="5705475"/>
          <p14:tracePt t="63732" x="4248150" y="5581650"/>
          <p14:tracePt t="63748" x="4348163" y="5534025"/>
          <p14:tracePt t="63765" x="4443413" y="5500688"/>
          <p14:tracePt t="63782" x="4514850" y="5486400"/>
          <p14:tracePt t="63798" x="4576763" y="5472113"/>
          <p14:tracePt t="63815" x="4600575" y="5467350"/>
          <p14:tracePt t="63832" x="4610100" y="5467350"/>
          <p14:tracePt t="63848" x="4629150" y="5467350"/>
          <p14:tracePt t="63865" x="4638675" y="5467350"/>
          <p14:tracePt t="63882" x="4643438" y="5467350"/>
          <p14:tracePt t="63898" x="4648200" y="5467350"/>
          <p14:tracePt t="63915" x="4652963" y="5467350"/>
          <p14:tracePt t="63937" x="4657725" y="546735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Abstract class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6867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838200"/>
          </a:xfrm>
        </p:spPr>
        <p:txBody>
          <a:bodyPr/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A class should be abstract if it has abstract methods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27C8B9-28FF-43C4-AA0B-FAF44EB2BA5D}" type="slidenum">
              <a:rPr lang="en-US" altLang="ko-KR" sz="100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ko-KR" sz="1000"/>
          </a:p>
        </p:txBody>
      </p:sp>
      <p:sp>
        <p:nvSpPr>
          <p:cNvPr id="36869" name="TextBox 4"/>
          <p:cNvSpPr txBox="1">
            <a:spLocks noChangeArrowheads="1"/>
          </p:cNvSpPr>
          <p:nvPr/>
        </p:nvSpPr>
        <p:spPr bwMode="auto">
          <a:xfrm>
            <a:off x="928688" y="2928938"/>
            <a:ext cx="6429375" cy="31400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55600" algn="l"/>
                <a:tab pos="712788" algn="l"/>
                <a:tab pos="1081088" algn="l"/>
                <a:tab pos="134143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abstract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class Shape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int lineColor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int getLineColor() { return lineColor ;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void setLineColor(int color) { lineColor = color ;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</a:t>
            </a:r>
            <a:r>
              <a:rPr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abstract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void draw()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</a:t>
            </a:r>
            <a:r>
              <a:rPr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abstract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void erase()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</a:t>
            </a:r>
            <a:r>
              <a:rPr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abstract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void copyToClipboard()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</a:t>
            </a:r>
            <a:r>
              <a:rPr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abstract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void pasteFromClipboard()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36870" name="설명선 1(강조선) 5"/>
          <p:cNvSpPr>
            <a:spLocks/>
          </p:cNvSpPr>
          <p:nvPr/>
        </p:nvSpPr>
        <p:spPr bwMode="auto">
          <a:xfrm>
            <a:off x="3857625" y="1928813"/>
            <a:ext cx="4929188" cy="785812"/>
          </a:xfrm>
          <a:prstGeom prst="accentCallout1">
            <a:avLst>
              <a:gd name="adj1" fmla="val 51995"/>
              <a:gd name="adj2" fmla="val -685"/>
              <a:gd name="adj3" fmla="val 122306"/>
              <a:gd name="adj4" fmla="val -33829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Without abstract, Shape should be abstract to define abstract methods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790"/>
    </mc:Choice>
    <mc:Fallback xmlns="">
      <p:transition spd="slow" advTm="73790"/>
    </mc:Fallback>
  </mc:AlternateContent>
  <p:extLst>
    <p:ext uri="{3A86A75C-4F4B-4683-9AE1-C65F6400EC91}">
      <p14:laserTraceLst xmlns:p14="http://schemas.microsoft.com/office/powerpoint/2010/main">
        <p14:tracePtLst>
          <p14:tracePt t="699" x="4657725" y="5286375"/>
          <p14:tracePt t="706" x="4681538" y="5024438"/>
          <p14:tracePt t="715" x="4714875" y="4614863"/>
          <p14:tracePt t="727" x="4729163" y="4338638"/>
          <p14:tracePt t="744" x="4776788" y="3243263"/>
          <p14:tracePt t="761" x="4767263" y="2671763"/>
          <p14:tracePt t="794" x="4710113" y="1971675"/>
          <p14:tracePt t="827" x="4672013" y="1843088"/>
          <p14:tracePt t="844" x="4662488" y="1814513"/>
          <p14:tracePt t="861" x="4643438" y="1790700"/>
          <p14:tracePt t="877" x="4629150" y="1781175"/>
          <p14:tracePt t="894" x="4619625" y="1771650"/>
          <p14:tracePt t="910" x="4619625" y="1766888"/>
          <p14:tracePt t="1184" x="4610100" y="1728788"/>
          <p14:tracePt t="1191" x="4591050" y="1671638"/>
          <p14:tracePt t="1198" x="4572000" y="1590675"/>
          <p14:tracePt t="1210" x="4557713" y="1524000"/>
          <p14:tracePt t="1227" x="4514850" y="1366838"/>
          <p14:tracePt t="1244" x="4495800" y="1323975"/>
          <p14:tracePt t="1260" x="4491038" y="1300163"/>
          <p14:tracePt t="1277" x="4486275" y="1285875"/>
          <p14:tracePt t="1294" x="4476750" y="1276350"/>
          <p14:tracePt t="1310" x="4467225" y="1266825"/>
          <p14:tracePt t="1327" x="4462463" y="1262063"/>
          <p14:tracePt t="1344" x="4452938" y="1257300"/>
          <p14:tracePt t="1360" x="4433888" y="1247775"/>
          <p14:tracePt t="1377" x="4414838" y="1247775"/>
          <p14:tracePt t="1394" x="4386263" y="1247775"/>
          <p14:tracePt t="1411" x="4357688" y="1247775"/>
          <p14:tracePt t="1427" x="4314825" y="1257300"/>
          <p14:tracePt t="1444" x="4295775" y="1257300"/>
          <p14:tracePt t="1460" x="4286250" y="1257300"/>
          <p14:tracePt t="1477" x="4276725" y="1257300"/>
          <p14:tracePt t="1494" x="4267200" y="1257300"/>
          <p14:tracePt t="1510" x="4262438" y="1257300"/>
          <p14:tracePt t="1573" x="4257675" y="1257300"/>
          <p14:tracePt t="1595" x="4252913" y="1262063"/>
          <p14:tracePt t="1602" x="4248150" y="1266825"/>
          <p14:tracePt t="1610" x="4233863" y="1271588"/>
          <p14:tracePt t="1627" x="4219575" y="1285875"/>
          <p14:tracePt t="1644" x="4195763" y="1304925"/>
          <p14:tracePt t="1661" x="4152900" y="1338263"/>
          <p14:tracePt t="1677" x="4129088" y="1362075"/>
          <p14:tracePt t="1694" x="4105275" y="1385888"/>
          <p14:tracePt t="1710" x="4086225" y="1400175"/>
          <p14:tracePt t="1727" x="4048125" y="1423988"/>
          <p14:tracePt t="1744" x="4019550" y="1438275"/>
          <p14:tracePt t="1760" x="3981450" y="1457325"/>
          <p14:tracePt t="1777" x="3938588" y="1471613"/>
          <p14:tracePt t="1794" x="3886200" y="1490663"/>
          <p14:tracePt t="1810" x="3857625" y="1495425"/>
          <p14:tracePt t="1827" x="3819525" y="1509713"/>
          <p14:tracePt t="1844" x="3790950" y="1514475"/>
          <p14:tracePt t="1860" x="3748088" y="1524000"/>
          <p14:tracePt t="1877" x="3729038" y="1528763"/>
          <p14:tracePt t="1894" x="3690938" y="1543050"/>
          <p14:tracePt t="1910" x="3600450" y="1562100"/>
          <p14:tracePt t="1927" x="3538538" y="1585913"/>
          <p14:tracePt t="1944" x="3476625" y="1600200"/>
          <p14:tracePt t="1960" x="3424238" y="1624013"/>
          <p14:tracePt t="1977" x="3357563" y="1652588"/>
          <p14:tracePt t="1994" x="3328988" y="1666875"/>
          <p14:tracePt t="2010" x="3305175" y="1681163"/>
          <p14:tracePt t="2027" x="3290888" y="1690688"/>
          <p14:tracePt t="2044" x="3271838" y="1704975"/>
          <p14:tracePt t="2060" x="3267075" y="1709738"/>
          <p14:tracePt t="2249" x="3328988" y="1709738"/>
          <p14:tracePt t="2256" x="3429000" y="1700213"/>
          <p14:tracePt t="2263" x="3509963" y="1700213"/>
          <p14:tracePt t="2277" x="3643313" y="1700213"/>
          <p14:tracePt t="2294" x="3776663" y="1700213"/>
          <p14:tracePt t="2310" x="3886200" y="1700213"/>
          <p14:tracePt t="2327" x="4000500" y="1700213"/>
          <p14:tracePt t="2344" x="4133850" y="1700213"/>
          <p14:tracePt t="2360" x="4214813" y="1700213"/>
          <p14:tracePt t="2377" x="4300538" y="1719263"/>
          <p14:tracePt t="2394" x="4381500" y="1733550"/>
          <p14:tracePt t="2410" x="4481513" y="1752600"/>
          <p14:tracePt t="2427" x="4524375" y="1752600"/>
          <p14:tracePt t="2444" x="4557713" y="1747838"/>
          <p14:tracePt t="2460" x="4610100" y="1738313"/>
          <p14:tracePt t="2477" x="4672013" y="1738313"/>
          <p14:tracePt t="2494" x="4705350" y="1738313"/>
          <p14:tracePt t="2510" x="4743450" y="1738313"/>
          <p14:tracePt t="2527" x="4786313" y="1738313"/>
          <p14:tracePt t="2544" x="4824413" y="1752600"/>
          <p14:tracePt t="2560" x="4862513" y="1757363"/>
          <p14:tracePt t="2577" x="4891088" y="1771650"/>
          <p14:tracePt t="2594" x="4933950" y="1785938"/>
          <p14:tracePt t="2610" x="4953000" y="1800225"/>
          <p14:tracePt t="2627" x="4962525" y="1809750"/>
          <p14:tracePt t="2644" x="4972050" y="1814513"/>
          <p14:tracePt t="2660" x="4981575" y="1814513"/>
          <p14:tracePt t="2733" x="4981575" y="1819275"/>
          <p14:tracePt t="2748" x="4981575" y="1824038"/>
          <p14:tracePt t="2755" x="4981575" y="1828800"/>
          <p14:tracePt t="2763" x="4976813" y="1833563"/>
          <p14:tracePt t="2777" x="4957763" y="1843088"/>
          <p14:tracePt t="2794" x="4919663" y="1862138"/>
          <p14:tracePt t="2810" x="4895850" y="1881188"/>
          <p14:tracePt t="2827" x="4872038" y="1885950"/>
          <p14:tracePt t="2844" x="4838700" y="1895475"/>
          <p14:tracePt t="2860" x="4829175" y="1900238"/>
          <p14:tracePt t="2877" x="4824413" y="1900238"/>
          <p14:tracePt t="2893" x="4819650" y="1900238"/>
          <p14:tracePt t="2910" x="4814888" y="1900238"/>
          <p14:tracePt t="2931" x="4810125" y="1900238"/>
          <p14:tracePt t="3659" x="4824413" y="1895475"/>
          <p14:tracePt t="3666" x="4838700" y="1895475"/>
          <p14:tracePt t="3677" x="4876800" y="1890713"/>
          <p14:tracePt t="3694" x="4957763" y="1881188"/>
          <p14:tracePt t="3710" x="5091113" y="1876425"/>
          <p14:tracePt t="3727" x="5186363" y="1866900"/>
          <p14:tracePt t="3760" x="5348288" y="1852613"/>
          <p14:tracePt t="3793" x="5529263" y="1852613"/>
          <p14:tracePt t="3810" x="5643563" y="1862138"/>
          <p14:tracePt t="3827" x="5757863" y="1871663"/>
          <p14:tracePt t="3843" x="5915025" y="1871663"/>
          <p14:tracePt t="3860" x="6024563" y="1871663"/>
          <p14:tracePt t="3877" x="6148388" y="1871663"/>
          <p14:tracePt t="3894" x="6319838" y="1876425"/>
          <p14:tracePt t="3910" x="6376988" y="1876425"/>
          <p14:tracePt t="3927" x="6429375" y="1871663"/>
          <p14:tracePt t="3943" x="6453188" y="1866900"/>
          <p14:tracePt t="3945" x="6462713" y="1857375"/>
          <p14:tracePt t="4165" x="6505575" y="1843088"/>
          <p14:tracePt t="4173" x="6553200" y="1828800"/>
          <p14:tracePt t="4180" x="6581775" y="1814513"/>
          <p14:tracePt t="4193" x="6610350" y="1809750"/>
          <p14:tracePt t="4210" x="6643688" y="1790700"/>
          <p14:tracePt t="4227" x="6653213" y="1785938"/>
          <p14:tracePt t="4243" x="6662738" y="1785938"/>
          <p14:tracePt t="4277" x="6648450" y="1795463"/>
          <p14:tracePt t="4293" x="6591300" y="1824038"/>
          <p14:tracePt t="4310" x="6515100" y="1852613"/>
          <p14:tracePt t="4327" x="6343650" y="1905000"/>
          <p14:tracePt t="4343" x="6229350" y="1919288"/>
          <p14:tracePt t="4360" x="6143625" y="1933575"/>
          <p14:tracePt t="4377" x="6029325" y="1943100"/>
          <p14:tracePt t="4393" x="5743575" y="1962150"/>
          <p14:tracePt t="4410" x="5519738" y="1962150"/>
          <p14:tracePt t="4427" x="5210175" y="1971675"/>
          <p14:tracePt t="4443" x="5000625" y="1971675"/>
          <p14:tracePt t="4445" x="4924425" y="1971675"/>
          <p14:tracePt t="4460" x="4767263" y="1966913"/>
          <p14:tracePt t="4477" x="4652963" y="1962150"/>
          <p14:tracePt t="4493" x="4572000" y="1962150"/>
          <p14:tracePt t="4510" x="4505325" y="1947863"/>
          <p14:tracePt t="4527" x="4452938" y="1947863"/>
          <p14:tracePt t="4543" x="4381500" y="1933575"/>
          <p14:tracePt t="4560" x="4281488" y="1933575"/>
          <p14:tracePt t="4577" x="4124325" y="1938338"/>
          <p14:tracePt t="4594" x="4033838" y="1943100"/>
          <p14:tracePt t="4610" x="3948113" y="1957388"/>
          <p14:tracePt t="4627" x="3890963" y="1957388"/>
          <p14:tracePt t="4644" x="3833813" y="1957388"/>
          <p14:tracePt t="4660" x="3824288" y="1957388"/>
          <p14:tracePt t="4930" x="3829050" y="1957388"/>
          <p14:tracePt t="4937" x="3857625" y="1957388"/>
          <p14:tracePt t="4945" x="3924300" y="1947863"/>
          <p14:tracePt t="4960" x="4086225" y="1905000"/>
          <p14:tracePt t="4977" x="4267200" y="1847850"/>
          <p14:tracePt t="4993" x="4481513" y="1785938"/>
          <p14:tracePt t="5010" x="4700588" y="1724025"/>
          <p14:tracePt t="5027" x="4795838" y="1700213"/>
          <p14:tracePt t="5044" x="4848225" y="1700213"/>
          <p14:tracePt t="5062" x="4881563" y="1700213"/>
          <p14:tracePt t="5078" x="4886325" y="1700213"/>
          <p14:tracePt t="5094" x="4881563" y="1695450"/>
          <p14:tracePt t="5269" x="4910138" y="1695450"/>
          <p14:tracePt t="5277" x="4948238" y="1704975"/>
          <p14:tracePt t="5294" x="5010150" y="1724025"/>
          <p14:tracePt t="5312" x="5062538" y="1747838"/>
          <p14:tracePt t="5327" x="5081588" y="1762125"/>
          <p14:tracePt t="5344" x="5095875" y="1766888"/>
          <p14:tracePt t="5361" x="5100638" y="1776413"/>
          <p14:tracePt t="5378" x="5119688" y="1785938"/>
          <p14:tracePt t="5394" x="5148263" y="1800225"/>
          <p14:tracePt t="5410" x="5205413" y="1828800"/>
          <p14:tracePt t="5427" x="5276850" y="1857375"/>
          <p14:tracePt t="5444" x="5476875" y="1900238"/>
          <p14:tracePt t="5460" x="5600700" y="1919288"/>
          <p14:tracePt t="5477" x="5700713" y="1924050"/>
          <p14:tracePt t="5493" x="5791200" y="1924050"/>
          <p14:tracePt t="5510" x="5872163" y="1933575"/>
          <p14:tracePt t="5527" x="5891213" y="1933575"/>
          <p14:tracePt t="5543" x="5900738" y="1933575"/>
          <p14:tracePt t="5746" x="6005513" y="1933575"/>
          <p14:tracePt t="5753" x="6129338" y="1933575"/>
          <p14:tracePt t="5760" x="6262688" y="1933575"/>
          <p14:tracePt t="5777" x="6481763" y="1933575"/>
          <p14:tracePt t="5793" x="6662738" y="1933575"/>
          <p14:tracePt t="5810" x="6938963" y="1919288"/>
          <p14:tracePt t="5827" x="7062788" y="1919288"/>
          <p14:tracePt t="5843" x="7143750" y="1919288"/>
          <p14:tracePt t="5860" x="7215188" y="1905000"/>
          <p14:tracePt t="5877" x="7305675" y="1871663"/>
          <p14:tracePt t="5894" x="7353300" y="1828800"/>
          <p14:tracePt t="5910" x="7377113" y="1800225"/>
          <p14:tracePt t="5927" x="7400925" y="1766888"/>
          <p14:tracePt t="5944" x="7419975" y="1719263"/>
          <p14:tracePt t="5961" x="7419975" y="1685925"/>
          <p14:tracePt t="5977" x="7386638" y="1638300"/>
          <p14:tracePt t="5994" x="7272338" y="1514475"/>
          <p14:tracePt t="6010" x="7119938" y="1409700"/>
          <p14:tracePt t="6027" x="6953250" y="1314450"/>
          <p14:tracePt t="6043" x="6838950" y="1281113"/>
          <p14:tracePt t="6060" x="6729413" y="1262063"/>
          <p14:tracePt t="6077" x="6657975" y="1262063"/>
          <p14:tracePt t="6094" x="6610350" y="1262063"/>
          <p14:tracePt t="6110" x="6557963" y="1281113"/>
          <p14:tracePt t="6127" x="6477000" y="1314450"/>
          <p14:tracePt t="6144" x="6429375" y="1343025"/>
          <p14:tracePt t="6160" x="6381750" y="1376363"/>
          <p14:tracePt t="6177" x="6324600" y="1419225"/>
          <p14:tracePt t="6193" x="6238875" y="1485900"/>
          <p14:tracePt t="6210" x="6181725" y="1528763"/>
          <p14:tracePt t="6227" x="6143625" y="1557338"/>
          <p14:tracePt t="6243" x="6086475" y="1652588"/>
          <p14:tracePt t="6260" x="6053138" y="1738313"/>
          <p14:tracePt t="6277" x="6038850" y="1800225"/>
          <p14:tracePt t="6294" x="6038850" y="1852613"/>
          <p14:tracePt t="6310" x="6048375" y="1885950"/>
          <p14:tracePt t="6327" x="6076950" y="1909763"/>
          <p14:tracePt t="6343" x="6129338" y="1938338"/>
          <p14:tracePt t="6360" x="6210300" y="1976438"/>
          <p14:tracePt t="6377" x="6362700" y="2014538"/>
          <p14:tracePt t="6393" x="6477000" y="2038350"/>
          <p14:tracePt t="6410" x="6591300" y="2038350"/>
          <p14:tracePt t="6427" x="6724650" y="2038350"/>
          <p14:tracePt t="6443" x="6819900" y="2014538"/>
          <p14:tracePt t="6460" x="6896100" y="1990725"/>
          <p14:tracePt t="6477" x="6962775" y="1962150"/>
          <p14:tracePt t="6493" x="7048500" y="1895475"/>
          <p14:tracePt t="6510" x="7091363" y="1828800"/>
          <p14:tracePt t="6527" x="7119938" y="1771650"/>
          <p14:tracePt t="6543" x="7138988" y="1719263"/>
          <p14:tracePt t="6560" x="7143750" y="1652588"/>
          <p14:tracePt t="6577" x="7124700" y="1590675"/>
          <p14:tracePt t="6595" x="7067550" y="1509713"/>
          <p14:tracePt t="6610" x="6991350" y="1419225"/>
          <p14:tracePt t="6627" x="6858000" y="1295400"/>
          <p14:tracePt t="6643" x="6729413" y="1233488"/>
          <p14:tracePt t="6660" x="6591300" y="1200150"/>
          <p14:tracePt t="6677" x="6410325" y="1181100"/>
          <p14:tracePt t="6694" x="6315075" y="1190625"/>
          <p14:tracePt t="6710" x="6238875" y="1228725"/>
          <p14:tracePt t="6727" x="6162675" y="1276350"/>
          <p14:tracePt t="6743" x="6086475" y="1366838"/>
          <p14:tracePt t="6760" x="6043613" y="1423988"/>
          <p14:tracePt t="6777" x="6019800" y="1466850"/>
          <p14:tracePt t="6793" x="5995988" y="1543050"/>
          <p14:tracePt t="6810" x="5991225" y="1647825"/>
          <p14:tracePt t="6827" x="5991225" y="1719263"/>
          <p14:tracePt t="6843" x="6019800" y="1771650"/>
          <p14:tracePt t="6860" x="6086475" y="1824038"/>
          <p14:tracePt t="6877" x="6162675" y="1862138"/>
          <p14:tracePt t="6893" x="6248400" y="1895475"/>
          <p14:tracePt t="6910" x="6362700" y="1909763"/>
          <p14:tracePt t="6927" x="6553200" y="1905000"/>
          <p14:tracePt t="6943" x="6667500" y="1890713"/>
          <p14:tracePt t="6960" x="6772275" y="1857375"/>
          <p14:tracePt t="6977" x="6858000" y="1833563"/>
          <p14:tracePt t="6993" x="6943725" y="1785938"/>
          <p14:tracePt t="7010" x="6977063" y="1762125"/>
          <p14:tracePt t="7027" x="6991350" y="1752600"/>
          <p14:tracePt t="7043" x="6996113" y="1738313"/>
          <p14:tracePt t="7060" x="6991350" y="1709738"/>
          <p14:tracePt t="7077" x="6953250" y="1671638"/>
          <p14:tracePt t="7093" x="6853238" y="1604963"/>
          <p14:tracePt t="7110" x="6577013" y="1485900"/>
          <p14:tracePt t="7127" x="6381750" y="1428750"/>
          <p14:tracePt t="7143" x="6219825" y="1385888"/>
          <p14:tracePt t="7160" x="6053138" y="1366838"/>
          <p14:tracePt t="7177" x="5862638" y="1371600"/>
          <p14:tracePt t="7193" x="5810250" y="1381125"/>
          <p14:tracePt t="7210" x="5757863" y="1404938"/>
          <p14:tracePt t="7227" x="5729288" y="1428750"/>
          <p14:tracePt t="7243" x="5676900" y="1481138"/>
          <p14:tracePt t="7260" x="5634038" y="1576388"/>
          <p14:tracePt t="7277" x="5600700" y="1714500"/>
          <p14:tracePt t="7294" x="5600700" y="1809750"/>
          <p14:tracePt t="7310" x="5600700" y="1838325"/>
          <p14:tracePt t="7327" x="5619750" y="1876425"/>
          <p14:tracePt t="7343" x="5643563" y="1900238"/>
          <p14:tracePt t="7361" x="5776913" y="1947863"/>
          <p14:tracePt t="7377" x="5910263" y="1947863"/>
          <p14:tracePt t="7394" x="6038850" y="1943100"/>
          <p14:tracePt t="7410" x="6176963" y="1900238"/>
          <p14:tracePt t="7428" x="6367463" y="1814513"/>
          <p14:tracePt t="7444" x="6467475" y="1738313"/>
          <p14:tracePt t="7448" x="6496050" y="1704975"/>
          <p14:tracePt t="7460" x="6529388" y="1666875"/>
          <p14:tracePt t="7477" x="6562725" y="1619250"/>
          <p14:tracePt t="7493" x="6577013" y="1562100"/>
          <p14:tracePt t="7510" x="6553200" y="1528763"/>
          <p14:tracePt t="7528" x="6462713" y="1462088"/>
          <p14:tracePt t="7543" x="6262688" y="1357313"/>
          <p14:tracePt t="7560" x="6072188" y="1309688"/>
          <p14:tracePt t="7576" x="5891213" y="1304925"/>
          <p14:tracePt t="7593" x="5786438" y="1328738"/>
          <p14:tracePt t="7610" x="5657850" y="1395413"/>
          <p14:tracePt t="7627" x="5591175" y="1428750"/>
          <p14:tracePt t="7643" x="5553075" y="1466850"/>
          <p14:tracePt t="7660" x="5524500" y="1495425"/>
          <p14:tracePt t="7677" x="5495925" y="1509713"/>
          <p14:tracePt t="7694" x="5491163" y="1514475"/>
          <p14:tracePt t="7710" x="5486400" y="1524000"/>
          <p14:tracePt t="7727" x="5476875" y="1524000"/>
          <p14:tracePt t="7743" x="5472113" y="1524000"/>
          <p14:tracePt t="7794" x="5472113" y="1528763"/>
          <p14:tracePt t="7801" x="5472113" y="1533525"/>
          <p14:tracePt t="7993" x="5376863" y="1595438"/>
          <p14:tracePt t="8000" x="5191125" y="1728788"/>
          <p14:tracePt t="8010" x="5005388" y="1890713"/>
          <p14:tracePt t="8027" x="4600575" y="2224088"/>
          <p14:tracePt t="8044" x="4052888" y="2600325"/>
          <p14:tracePt t="8061" x="3724275" y="2867025"/>
          <p14:tracePt t="8077" x="3452813" y="3038475"/>
          <p14:tracePt t="8094" x="3309938" y="3138488"/>
          <p14:tracePt t="8110" x="3119438" y="3252788"/>
          <p14:tracePt t="8127" x="3019425" y="3300413"/>
          <p14:tracePt t="8143" x="2952750" y="3328988"/>
          <p14:tracePt t="8160" x="2871788" y="3362325"/>
          <p14:tracePt t="8177" x="2824163" y="3386138"/>
          <p14:tracePt t="8193" x="2790825" y="3395663"/>
          <p14:tracePt t="8210" x="2743200" y="3409950"/>
          <p14:tracePt t="8227" x="2686050" y="3414713"/>
          <p14:tracePt t="8243" x="2657475" y="3414713"/>
          <p14:tracePt t="8260" x="2628900" y="3414713"/>
          <p14:tracePt t="8277" x="2600325" y="3414713"/>
          <p14:tracePt t="8293" x="2571750" y="3390900"/>
          <p14:tracePt t="8310" x="2552700" y="3381375"/>
          <p14:tracePt t="8327" x="2543175" y="3362325"/>
          <p14:tracePt t="8343" x="2533650" y="3357563"/>
          <p14:tracePt t="8360" x="2524125" y="3352800"/>
          <p14:tracePt t="8377" x="2524125" y="3348038"/>
          <p14:tracePt t="8448" x="2519363" y="3348038"/>
          <p14:tracePt t="8454" x="2514600" y="3348038"/>
          <p14:tracePt t="8462" x="2509838" y="3348038"/>
          <p14:tracePt t="8477" x="2476500" y="3367088"/>
          <p14:tracePt t="8493" x="2409825" y="3414713"/>
          <p14:tracePt t="8510" x="2300288" y="3471863"/>
          <p14:tracePt t="8526" x="2171700" y="3524250"/>
          <p14:tracePt t="8543" x="2028825" y="3562350"/>
          <p14:tracePt t="8560" x="1957388" y="3571875"/>
          <p14:tracePt t="8576" x="1890713" y="3548063"/>
          <p14:tracePt t="8593" x="1809750" y="3467100"/>
          <p14:tracePt t="8610" x="1757363" y="3409950"/>
          <p14:tracePt t="8626" x="1719263" y="3333750"/>
          <p14:tracePt t="8643" x="1700213" y="3257550"/>
          <p14:tracePt t="8660" x="1690688" y="3143250"/>
          <p14:tracePt t="8676" x="1700213" y="3090863"/>
          <p14:tracePt t="8693" x="1719263" y="3038475"/>
          <p14:tracePt t="8710" x="1743075" y="3005138"/>
          <p14:tracePt t="8727" x="1809750" y="2962275"/>
          <p14:tracePt t="8743" x="1885950" y="2933700"/>
          <p14:tracePt t="8760" x="1976438" y="2924175"/>
          <p14:tracePt t="8777" x="2057400" y="2928938"/>
          <p14:tracePt t="8793" x="2162175" y="2986088"/>
          <p14:tracePt t="8810" x="2214563" y="3048000"/>
          <p14:tracePt t="8827" x="2262188" y="3114675"/>
          <p14:tracePt t="8844" x="2290763" y="3171825"/>
          <p14:tracePt t="8860" x="2309813" y="3195638"/>
          <p14:tracePt t="8877" x="2314575" y="3214688"/>
          <p14:tracePt t="8893" x="2324100" y="3238500"/>
          <p14:tracePt t="8910" x="2333625" y="3271838"/>
          <p14:tracePt t="8926" x="2333625" y="3305175"/>
          <p14:tracePt t="8943" x="2328863" y="3343275"/>
          <p14:tracePt t="8960" x="2319338" y="3386138"/>
          <p14:tracePt t="8976" x="2295525" y="3429000"/>
          <p14:tracePt t="8993" x="2271713" y="3452813"/>
          <p14:tracePt t="9010" x="2224088" y="3476625"/>
          <p14:tracePt t="9027" x="2162175" y="3490913"/>
          <p14:tracePt t="9043" x="2066925" y="3481388"/>
          <p14:tracePt t="9060" x="2014538" y="3462338"/>
          <p14:tracePt t="9077" x="1957388" y="3419475"/>
          <p14:tracePt t="9094" x="1890713" y="3328988"/>
          <p14:tracePt t="9110" x="1852613" y="3243263"/>
          <p14:tracePt t="9127" x="1819275" y="3138488"/>
          <p14:tracePt t="9143" x="1819275" y="3048000"/>
          <p14:tracePt t="9160" x="1828800" y="2947988"/>
          <p14:tracePt t="9177" x="1852613" y="2914650"/>
          <p14:tracePt t="9193" x="1890713" y="2890838"/>
          <p14:tracePt t="9211" x="2024063" y="2852738"/>
          <p14:tracePt t="9226" x="2105025" y="2852738"/>
          <p14:tracePt t="9243" x="2185988" y="2886075"/>
          <p14:tracePt t="9260" x="2266950" y="2957513"/>
          <p14:tracePt t="9276" x="2381250" y="3090863"/>
          <p14:tracePt t="9293" x="2443163" y="3200400"/>
          <p14:tracePt t="9310" x="2476500" y="3305175"/>
          <p14:tracePt t="9327" x="2481263" y="3409950"/>
          <p14:tracePt t="9343" x="2452688" y="3509963"/>
          <p14:tracePt t="9360" x="2424113" y="3548063"/>
          <p14:tracePt t="9376" x="2390775" y="3581400"/>
          <p14:tracePt t="9393" x="2300288" y="3619500"/>
          <p14:tracePt t="9410" x="2138363" y="3643313"/>
          <p14:tracePt t="9426" x="2057400" y="3638550"/>
          <p14:tracePt t="9443" x="1995488" y="3609975"/>
          <p14:tracePt t="9460" x="1928813" y="3529013"/>
          <p14:tracePt t="9476" x="1852613" y="3362325"/>
          <p14:tracePt t="9493" x="1819275" y="3248025"/>
          <p14:tracePt t="9510" x="1819275" y="3090863"/>
          <p14:tracePt t="9527" x="1847850" y="2957513"/>
          <p14:tracePt t="9543" x="1871663" y="2914650"/>
          <p14:tracePt t="9560" x="1909763" y="2881313"/>
          <p14:tracePt t="9576" x="1985963" y="2852738"/>
          <p14:tracePt t="9593" x="2114550" y="2847975"/>
          <p14:tracePt t="9610" x="2190750" y="2876550"/>
          <p14:tracePt t="9626" x="2247900" y="2928938"/>
          <p14:tracePt t="9643" x="2314575" y="3009900"/>
          <p14:tracePt t="9660" x="2381250" y="3114675"/>
          <p14:tracePt t="9676" x="2414588" y="3200400"/>
          <p14:tracePt t="9693" x="2414588" y="3300413"/>
          <p14:tracePt t="9710" x="2371725" y="3424238"/>
          <p14:tracePt t="9727" x="2324100" y="3467100"/>
          <p14:tracePt t="9743" x="2238375" y="3514725"/>
          <p14:tracePt t="9760" x="2143125" y="3543300"/>
          <p14:tracePt t="9777" x="2047875" y="3538538"/>
          <p14:tracePt t="9793" x="2000250" y="3505200"/>
          <p14:tracePt t="9810" x="1943100" y="3414713"/>
          <p14:tracePt t="9827" x="1914525" y="3338513"/>
          <p14:tracePt t="9843" x="1900238" y="3133725"/>
          <p14:tracePt t="9860" x="1924050" y="3019425"/>
          <p14:tracePt t="9878" x="1971675" y="2928938"/>
          <p14:tracePt t="9893" x="2057400" y="2867025"/>
          <p14:tracePt t="9910" x="2128838" y="2852738"/>
          <p14:tracePt t="9927" x="2214563" y="2862263"/>
          <p14:tracePt t="9943" x="2281238" y="2909888"/>
          <p14:tracePt t="9945" x="2309813" y="2938463"/>
          <p14:tracePt t="9960" x="2386013" y="3019425"/>
          <p14:tracePt t="9977" x="2438400" y="3100388"/>
          <p14:tracePt t="9993" x="2481263" y="3205163"/>
          <p14:tracePt t="10010" x="2490788" y="3328988"/>
          <p14:tracePt t="10027" x="2447925" y="3452813"/>
          <p14:tracePt t="10043" x="2405063" y="3509963"/>
          <p14:tracePt t="10060" x="2338388" y="3557588"/>
          <p14:tracePt t="10076" x="2219325" y="3590925"/>
          <p14:tracePt t="10093" x="2090738" y="3605213"/>
          <p14:tracePt t="10110" x="2028825" y="3595688"/>
          <p14:tracePt t="10127" x="1981200" y="3538538"/>
          <p14:tracePt t="10143" x="1909763" y="3352800"/>
          <p14:tracePt t="10160" x="1909763" y="3195638"/>
          <p14:tracePt t="10177" x="1943100" y="3038475"/>
          <p14:tracePt t="10194" x="1995488" y="2919413"/>
          <p14:tracePt t="10210" x="2085975" y="2833688"/>
          <p14:tracePt t="10227" x="2181225" y="2795588"/>
          <p14:tracePt t="10243" x="2271713" y="2795588"/>
          <p14:tracePt t="10260" x="2357438" y="2828925"/>
          <p14:tracePt t="10276" x="2466975" y="2924175"/>
          <p14:tracePt t="10293" x="2524125" y="2990850"/>
          <p14:tracePt t="10310" x="2552700" y="3038475"/>
          <p14:tracePt t="10327" x="2552700" y="3100388"/>
          <p14:tracePt t="10343" x="2490788" y="3228975"/>
          <p14:tracePt t="10360" x="2428875" y="3309938"/>
          <p14:tracePt t="10376" x="2305050" y="3395663"/>
          <p14:tracePt t="10393" x="2095500" y="3457575"/>
          <p14:tracePt t="10410" x="2005013" y="3462338"/>
          <p14:tracePt t="10427" x="1938338" y="3438525"/>
          <p14:tracePt t="10443" x="1890713" y="3390900"/>
          <p14:tracePt t="10460" x="1843088" y="3248025"/>
          <p14:tracePt t="10476" x="1857375" y="3033713"/>
          <p14:tracePt t="10493" x="1909763" y="2862263"/>
          <p14:tracePt t="10510" x="1957388" y="2776538"/>
          <p14:tracePt t="10526" x="2090738" y="2676525"/>
          <p14:tracePt t="10543" x="2171700" y="2662238"/>
          <p14:tracePt t="10560" x="2252663" y="2662238"/>
          <p14:tracePt t="10577" x="2381250" y="2747963"/>
          <p14:tracePt t="10593" x="2452688" y="2876550"/>
          <p14:tracePt t="10610" x="2486025" y="3005138"/>
          <p14:tracePt t="10626" x="2481263" y="3152775"/>
          <p14:tracePt t="10643" x="2395538" y="3319463"/>
          <p14:tracePt t="10660" x="2319338" y="3386138"/>
          <p14:tracePt t="10677" x="2185988" y="3433763"/>
          <p14:tracePt t="10693" x="2062163" y="3452813"/>
          <p14:tracePt t="10710" x="1957388" y="3395663"/>
          <p14:tracePt t="10727" x="1905000" y="3328988"/>
          <p14:tracePt t="10743" x="1852613" y="3209925"/>
          <p14:tracePt t="10760" x="1838325" y="2928938"/>
          <p14:tracePt t="10777" x="1862138" y="2833688"/>
          <p14:tracePt t="10794" x="1905000" y="2786063"/>
          <p14:tracePt t="10810" x="1971675" y="2747963"/>
          <p14:tracePt t="10827" x="2100263" y="2724150"/>
          <p14:tracePt t="10843" x="2166938" y="2747963"/>
          <p14:tracePt t="10860" x="2224088" y="2847975"/>
          <p14:tracePt t="10876" x="2271713" y="2957513"/>
          <p14:tracePt t="10893" x="2290763" y="3119438"/>
          <p14:tracePt t="10910" x="2276475" y="3224213"/>
          <p14:tracePt t="10926" x="2238375" y="3290888"/>
          <p14:tracePt t="10943" x="2214563" y="3328988"/>
          <p14:tracePt t="10944" x="2195513" y="3338513"/>
          <p14:tracePt t="10960" x="2166938" y="3357563"/>
          <p14:tracePt t="10976" x="2138363" y="3367088"/>
          <p14:tracePt t="10993" x="2128838" y="3367088"/>
          <p14:tracePt t="11010" x="2119313" y="3367088"/>
          <p14:tracePt t="11026" x="2109788" y="3367088"/>
          <p14:tracePt t="11370" x="2157413" y="3390900"/>
          <p14:tracePt t="11378" x="2228850" y="3429000"/>
          <p14:tracePt t="11385" x="2290763" y="3462338"/>
          <p14:tracePt t="11393" x="2347913" y="3486150"/>
          <p14:tracePt t="11410" x="2476500" y="3538538"/>
          <p14:tracePt t="11426" x="2586038" y="3600450"/>
          <p14:tracePt t="11443" x="2724150" y="3743325"/>
          <p14:tracePt t="11460" x="2814638" y="3895725"/>
          <p14:tracePt t="11476" x="2862263" y="3995738"/>
          <p14:tracePt t="11493" x="2890838" y="4043363"/>
          <p14:tracePt t="11510" x="2909888" y="4076700"/>
          <p14:tracePt t="11526" x="2914650" y="4086225"/>
          <p14:tracePt t="11543" x="2924175" y="4090988"/>
          <p14:tracePt t="11560" x="2947988" y="4090988"/>
          <p14:tracePt t="11576" x="3038475" y="4000500"/>
          <p14:tracePt t="11593" x="3124200" y="3886200"/>
          <p14:tracePt t="11610" x="3176588" y="3819525"/>
          <p14:tracePt t="11627" x="3228975" y="3757613"/>
          <p14:tracePt t="11643" x="3238500" y="3733800"/>
          <p14:tracePt t="11660" x="3257550" y="3719513"/>
          <p14:tracePt t="11677" x="3262313" y="3709988"/>
          <p14:tracePt t="11693" x="3271838" y="3695700"/>
          <p14:tracePt t="11710" x="3290888" y="3676650"/>
          <p14:tracePt t="11726" x="3305175" y="3667125"/>
          <p14:tracePt t="11743" x="3328988" y="3648075"/>
          <p14:tracePt t="11760" x="3362325" y="3619500"/>
          <p14:tracePt t="11776" x="3386138" y="3600450"/>
          <p14:tracePt t="11793" x="3395663" y="3586163"/>
          <p14:tracePt t="11810" x="3405188" y="3581400"/>
          <p14:tracePt t="11826" x="3414713" y="3571875"/>
          <p14:tracePt t="11843" x="3405188" y="3552825"/>
          <p14:tracePt t="11860" x="3381375" y="3514725"/>
          <p14:tracePt t="11876" x="3252788" y="3414713"/>
          <p14:tracePt t="11893" x="3119438" y="3357563"/>
          <p14:tracePt t="11910" x="3033713" y="3324225"/>
          <p14:tracePt t="11926" x="3000375" y="3314700"/>
          <p14:tracePt t="11943" x="2976563" y="3300413"/>
          <p14:tracePt t="11980" x="2976563" y="3295650"/>
          <p14:tracePt t="11994" x="2995613" y="3290888"/>
          <p14:tracePt t="12002" x="3019425" y="3286125"/>
          <p14:tracePt t="12010" x="3057525" y="3276600"/>
          <p14:tracePt t="12026" x="3148013" y="3271838"/>
          <p14:tracePt t="12043" x="3248025" y="3271838"/>
          <p14:tracePt t="12060" x="3448050" y="3271838"/>
          <p14:tracePt t="12076" x="3581400" y="3271838"/>
          <p14:tracePt t="12093" x="3676650" y="3262313"/>
          <p14:tracePt t="12110" x="3757613" y="3252788"/>
          <p14:tracePt t="12126" x="3876675" y="3233738"/>
          <p14:tracePt t="12143" x="3938588" y="3209925"/>
          <p14:tracePt t="12160" x="3986213" y="3186113"/>
          <p14:tracePt t="12176" x="4024313" y="3162300"/>
          <p14:tracePt t="12193" x="4067175" y="3100388"/>
          <p14:tracePt t="12210" x="4090988" y="3067050"/>
          <p14:tracePt t="12226" x="4100513" y="3033713"/>
          <p14:tracePt t="12243" x="4095750" y="3005138"/>
          <p14:tracePt t="12260" x="4062413" y="2957513"/>
          <p14:tracePt t="12276" x="3981450" y="2909888"/>
          <p14:tracePt t="12293" x="3910013" y="2890838"/>
          <p14:tracePt t="12310" x="3781425" y="2881313"/>
          <p14:tracePt t="12326" x="3690938" y="2881313"/>
          <p14:tracePt t="12343" x="3609975" y="2890838"/>
          <p14:tracePt t="12360" x="3557588" y="2905125"/>
          <p14:tracePt t="12376" x="3509963" y="2928938"/>
          <p14:tracePt t="12393" x="3481388" y="2947988"/>
          <p14:tracePt t="12410" x="3462338" y="2962275"/>
          <p14:tracePt t="12426" x="3438525" y="2995613"/>
          <p14:tracePt t="12443" x="3405188" y="3086100"/>
          <p14:tracePt t="12460" x="3395663" y="3128963"/>
          <p14:tracePt t="12476" x="3390900" y="3157538"/>
          <p14:tracePt t="12493" x="3390900" y="3176588"/>
          <p14:tracePt t="12510" x="3390900" y="3181350"/>
          <p14:tracePt t="12526" x="3390900" y="3190875"/>
          <p14:tracePt t="12543" x="3400425" y="3195638"/>
          <p14:tracePt t="12560" x="3448050" y="3219450"/>
          <p14:tracePt t="12576" x="3476625" y="3224213"/>
          <p14:tracePt t="12593" x="3500438" y="3233738"/>
          <p14:tracePt t="12610" x="3514725" y="3233738"/>
          <p14:tracePt t="12626" x="3524250" y="3233738"/>
          <p14:tracePt t="12643" x="3529013" y="3233738"/>
          <p14:tracePt t="12660" x="3533775" y="3233738"/>
          <p14:tracePt t="13030" x="3557588" y="3238500"/>
          <p14:tracePt t="13037" x="3590925" y="3243263"/>
          <p14:tracePt t="13045" x="3629025" y="3252788"/>
          <p14:tracePt t="13060" x="3690938" y="3271838"/>
          <p14:tracePt t="13076" x="3757613" y="3295650"/>
          <p14:tracePt t="13093" x="3800475" y="3300413"/>
          <p14:tracePt t="13126" x="3876675" y="3300413"/>
          <p14:tracePt t="13159" x="3919538" y="3276600"/>
          <p14:tracePt t="13176" x="3938588" y="3248025"/>
          <p14:tracePt t="13193" x="3952875" y="3228975"/>
          <p14:tracePt t="13209" x="3952875" y="3190875"/>
          <p14:tracePt t="13226" x="3943350" y="3148013"/>
          <p14:tracePt t="13243" x="3886200" y="3067050"/>
          <p14:tracePt t="13259" x="3819525" y="3019425"/>
          <p14:tracePt t="13276" x="3733800" y="2995613"/>
          <p14:tracePt t="13293" x="3662363" y="3014663"/>
          <p14:tracePt t="13309" x="3595688" y="3048000"/>
          <p14:tracePt t="13326" x="3581400" y="3057525"/>
          <p14:tracePt t="13343" x="3571875" y="3067050"/>
          <p14:tracePt t="13360" x="3567113" y="3071813"/>
          <p14:tracePt t="13376" x="3576638" y="3114675"/>
          <p14:tracePt t="13393" x="3657600" y="3267075"/>
          <p14:tracePt t="13410" x="3781425" y="3486150"/>
          <p14:tracePt t="13426" x="3962400" y="3938588"/>
          <p14:tracePt t="13443" x="4019550" y="4100513"/>
          <p14:tracePt t="13460" x="4043363" y="4262438"/>
          <p14:tracePt t="13476" x="4043363" y="4438650"/>
          <p14:tracePt t="13493" x="4010025" y="4610100"/>
          <p14:tracePt t="13509" x="3981450" y="4657725"/>
          <p14:tracePt t="13526" x="3952875" y="4691063"/>
          <p14:tracePt t="13742" x="3938588" y="4710113"/>
          <p14:tracePt t="13749" x="3919538" y="4729163"/>
          <p14:tracePt t="13759" x="3900488" y="4738688"/>
          <p14:tracePt t="13776" x="3852863" y="4781550"/>
          <p14:tracePt t="13793" x="3810000" y="4805363"/>
          <p14:tracePt t="13809" x="3743325" y="4843463"/>
          <p14:tracePt t="13826" x="3709988" y="4857750"/>
          <p14:tracePt t="13843" x="3671888" y="4867275"/>
          <p14:tracePt t="13859" x="3624263" y="4867275"/>
          <p14:tracePt t="13876" x="3595688" y="4867275"/>
          <p14:tracePt t="13893" x="3581400" y="4867275"/>
          <p14:tracePt t="13909" x="3571875" y="4867275"/>
          <p14:tracePt t="13926" x="3562350" y="4867275"/>
          <p14:tracePt t="13970" x="3571875" y="4867275"/>
          <p14:tracePt t="13978" x="3590925" y="4867275"/>
          <p14:tracePt t="13993" x="3648075" y="4867275"/>
          <p14:tracePt t="14009" x="3729038" y="4867275"/>
          <p14:tracePt t="14026" x="3838575" y="4867275"/>
          <p14:tracePt t="14043" x="4019550" y="4867275"/>
          <p14:tracePt t="14059" x="4086225" y="4867275"/>
          <p14:tracePt t="14076" x="4167188" y="4867275"/>
          <p14:tracePt t="14093" x="4248150" y="4876800"/>
          <p14:tracePt t="14110" x="4324350" y="4881563"/>
          <p14:tracePt t="14126" x="4357688" y="4895850"/>
          <p14:tracePt t="14143" x="4381500" y="4895850"/>
          <p14:tracePt t="14159" x="4395788" y="4895850"/>
          <p14:tracePt t="14176" x="4405313" y="4895850"/>
          <p14:tracePt t="14212" x="4400550" y="4895850"/>
          <p14:tracePt t="14226" x="4386263" y="4895850"/>
          <p14:tracePt t="14243" x="4291013" y="4895850"/>
          <p14:tracePt t="14259" x="4181475" y="4891088"/>
          <p14:tracePt t="14276" x="4043363" y="4881563"/>
          <p14:tracePt t="14293" x="3948113" y="4867275"/>
          <p14:tracePt t="14309" x="3910013" y="4867275"/>
          <p14:tracePt t="14326" x="3881438" y="4867275"/>
          <p14:tracePt t="14343" x="3862388" y="4876800"/>
          <p14:tracePt t="14359" x="3814763" y="4924425"/>
          <p14:tracePt t="14376" x="3762375" y="5057775"/>
          <p14:tracePt t="14393" x="3719513" y="5172075"/>
          <p14:tracePt t="14409" x="3690938" y="5291138"/>
          <p14:tracePt t="14426" x="3643313" y="5562600"/>
          <p14:tracePt t="14443" x="3643313" y="5672138"/>
          <p14:tracePt t="14459" x="3643313" y="5724525"/>
          <p14:tracePt t="14476" x="3652838" y="5786438"/>
          <p14:tracePt t="14493" x="3662363" y="5810250"/>
          <p14:tracePt t="14509" x="3676650" y="5819775"/>
          <p14:tracePt t="14526" x="3705225" y="5834063"/>
          <p14:tracePt t="14543" x="3805238" y="5857875"/>
          <p14:tracePt t="14559" x="3886200" y="5862638"/>
          <p14:tracePt t="14576" x="3967163" y="5862638"/>
          <p14:tracePt t="14593" x="4019550" y="5848350"/>
          <p14:tracePt t="14609" x="4100513" y="5815013"/>
          <p14:tracePt t="14626" x="4157663" y="5762625"/>
          <p14:tracePt t="14643" x="4229100" y="5643563"/>
          <p14:tracePt t="14660" x="4262438" y="5457825"/>
          <p14:tracePt t="14676" x="4248150" y="5300663"/>
          <p14:tracePt t="14693" x="4210050" y="5110163"/>
          <p14:tracePt t="14710" x="4162425" y="4991100"/>
          <p14:tracePt t="14726" x="4086225" y="4891088"/>
          <p14:tracePt t="14743" x="3995738" y="4843463"/>
          <p14:tracePt t="14759" x="3924300" y="4819650"/>
          <p14:tracePt t="14776" x="3852863" y="4819650"/>
          <p14:tracePt t="14793" x="3790950" y="4843463"/>
          <p14:tracePt t="14809" x="3767138" y="4872038"/>
          <p14:tracePt t="14826" x="3748088" y="4900613"/>
          <p14:tracePt t="14843" x="3738563" y="4919663"/>
          <p14:tracePt t="14859" x="3733800" y="4929188"/>
          <p14:tracePt t="14876" x="3733800" y="4933950"/>
          <p14:tracePt t="14893" x="3729038" y="4933950"/>
          <p14:tracePt t="14909" x="3671888" y="4943475"/>
          <p14:tracePt t="14926" x="3557588" y="4962525"/>
          <p14:tracePt t="14943" x="3409950" y="4981575"/>
          <p14:tracePt t="14959" x="3243263" y="4995863"/>
          <p14:tracePt t="14976" x="2976563" y="5033963"/>
          <p14:tracePt t="14993" x="2862263" y="5038725"/>
          <p14:tracePt t="15009" x="2790825" y="5048250"/>
          <p14:tracePt t="15026" x="2747963" y="5048250"/>
          <p14:tracePt t="15043" x="2709863" y="5048250"/>
          <p14:tracePt t="15059" x="2686050" y="5048250"/>
          <p14:tracePt t="15076" x="2667000" y="5048250"/>
          <p14:tracePt t="15093" x="2624138" y="5043488"/>
          <p14:tracePt t="15109" x="2581275" y="5029200"/>
          <p14:tracePt t="15126" x="2547938" y="5029200"/>
          <p14:tracePt t="15143" x="2524125" y="5024438"/>
          <p14:tracePt t="15159" x="2505075" y="5024438"/>
          <p14:tracePt t="15176" x="2500313" y="5024438"/>
          <p14:tracePt t="15209" x="2505075" y="5019675"/>
          <p14:tracePt t="15226" x="2605088" y="5005388"/>
          <p14:tracePt t="15243" x="2738438" y="5005388"/>
          <p14:tracePt t="15259" x="2933700" y="5005388"/>
          <p14:tracePt t="15276" x="3133725" y="5005388"/>
          <p14:tracePt t="15293" x="3357563" y="5005388"/>
          <p14:tracePt t="15309" x="3481388" y="5010150"/>
          <p14:tracePt t="15326" x="3552825" y="5014913"/>
          <p14:tracePt t="15343" x="3600450" y="5033963"/>
          <p14:tracePt t="15359" x="3609975" y="5038725"/>
          <p14:tracePt t="15376" x="3614738" y="5053013"/>
          <p14:tracePt t="15393" x="3586163" y="5072063"/>
          <p14:tracePt t="15410" x="3438525" y="5133975"/>
          <p14:tracePt t="15426" x="3248025" y="5191125"/>
          <p14:tracePt t="15443" x="3033713" y="5224463"/>
          <p14:tracePt t="15459" x="2895600" y="5253038"/>
          <p14:tracePt t="15476" x="2757488" y="5267325"/>
          <p14:tracePt t="15493" x="2714625" y="5281613"/>
          <p14:tracePt t="15509" x="2686050" y="5286375"/>
          <p14:tracePt t="15526" x="2671763" y="5286375"/>
          <p14:tracePt t="15543" x="2667000" y="5286375"/>
          <p14:tracePt t="15578" x="2676525" y="5276850"/>
          <p14:tracePt t="15593" x="2738438" y="5253038"/>
          <p14:tracePt t="15609" x="2900363" y="5210175"/>
          <p14:tracePt t="15626" x="3100388" y="5181600"/>
          <p14:tracePt t="15643" x="3257550" y="5172075"/>
          <p14:tracePt t="15659" x="3457575" y="5176838"/>
          <p14:tracePt t="15676" x="3548063" y="5186363"/>
          <p14:tracePt t="15693" x="3624263" y="5200650"/>
          <p14:tracePt t="15709" x="3657600" y="5210175"/>
          <p14:tracePt t="15726" x="3686175" y="5224463"/>
          <p14:tracePt t="15743" x="3690938" y="5229225"/>
          <p14:tracePt t="15759" x="3690938" y="5243513"/>
          <p14:tracePt t="15776" x="3567113" y="5334000"/>
          <p14:tracePt t="15793" x="3424238" y="5414963"/>
          <p14:tracePt t="15809" x="3233738" y="5500688"/>
          <p14:tracePt t="15826" x="3057525" y="5572125"/>
          <p14:tracePt t="15843" x="2905125" y="5624513"/>
          <p14:tracePt t="15859" x="2857500" y="5643563"/>
          <p14:tracePt t="15876" x="2843213" y="5648325"/>
          <p14:tracePt t="15893" x="2833688" y="5657850"/>
          <p14:tracePt t="15909" x="2828925" y="5657850"/>
          <p14:tracePt t="15931" x="2833688" y="5657850"/>
          <p14:tracePt t="15943" x="2857500" y="5662613"/>
          <p14:tracePt t="15960" x="3014663" y="5676900"/>
          <p14:tracePt t="15976" x="3148013" y="5686425"/>
          <p14:tracePt t="15993" x="3286125" y="5705475"/>
          <p14:tracePt t="16009" x="3409950" y="5705475"/>
          <p14:tracePt t="16026" x="3557588" y="5710238"/>
          <p14:tracePt t="16043" x="3614738" y="5710238"/>
          <p14:tracePt t="16059" x="3657600" y="5710238"/>
          <p14:tracePt t="16076" x="3695700" y="5710238"/>
          <p14:tracePt t="16092" x="3733800" y="5710238"/>
          <p14:tracePt t="16109" x="3748088" y="5710238"/>
          <p14:tracePt t="16126" x="3757613" y="5710238"/>
          <p14:tracePt t="16143" x="3762375" y="5710238"/>
          <p14:tracePt t="16159" x="3771900" y="5710238"/>
          <p14:tracePt t="16261" x="3776663" y="5710238"/>
          <p14:tracePt t="16878" x="3700463" y="5567363"/>
          <p14:tracePt t="16885" x="3586163" y="5410200"/>
          <p14:tracePt t="16894" x="3467100" y="5205413"/>
          <p14:tracePt t="16909" x="3190875" y="4700588"/>
          <p14:tracePt t="16926" x="2990850" y="4348163"/>
          <p14:tracePt t="16944" x="2781300" y="3933825"/>
          <p14:tracePt t="16977" x="2667000" y="3752850"/>
          <p14:tracePt t="17010" x="2624138" y="3667125"/>
          <p14:tracePt t="17026" x="2619375" y="3643313"/>
          <p14:tracePt t="17043" x="2619375" y="3609975"/>
          <p14:tracePt t="17059" x="2624138" y="3576638"/>
          <p14:tracePt t="17076" x="2662238" y="3514725"/>
          <p14:tracePt t="17092" x="2686050" y="3486150"/>
          <p14:tracePt t="17109" x="2728913" y="3452813"/>
          <p14:tracePt t="17126" x="2771775" y="3424238"/>
          <p14:tracePt t="17142" x="2843213" y="3400425"/>
          <p14:tracePt t="17159" x="2871788" y="3386138"/>
          <p14:tracePt t="17176" x="2890838" y="3376613"/>
          <p14:tracePt t="17192" x="2900363" y="3371850"/>
          <p14:tracePt t="17209" x="2909888" y="3367088"/>
          <p14:tracePt t="17226" x="2919413" y="3367088"/>
          <p14:tracePt t="17242" x="2938463" y="3357563"/>
          <p14:tracePt t="17259" x="2986088" y="3343275"/>
          <p14:tracePt t="17276" x="3024188" y="3338513"/>
          <p14:tracePt t="17292" x="3052763" y="3333750"/>
          <p14:tracePt t="17309" x="3081338" y="3319463"/>
          <p14:tracePt t="17326" x="3148013" y="3295650"/>
          <p14:tracePt t="17343" x="3181350" y="3290888"/>
          <p14:tracePt t="17359" x="3219450" y="3286125"/>
          <p14:tracePt t="17376" x="3228975" y="3271838"/>
          <p14:tracePt t="17392" x="3248025" y="3271838"/>
          <p14:tracePt t="17409" x="3252788" y="3271838"/>
          <p14:tracePt t="17426" x="3257550" y="3271838"/>
          <p14:tracePt t="17443" x="3262313" y="3271838"/>
          <p14:tracePt t="17459" x="3267075" y="3271838"/>
          <p14:tracePt t="17476" x="3281363" y="3271838"/>
          <p14:tracePt t="17493" x="3309938" y="3276600"/>
          <p14:tracePt t="17509" x="3386138" y="3286125"/>
          <p14:tracePt t="17526" x="3481388" y="3295650"/>
          <p14:tracePt t="17542" x="3595688" y="3309938"/>
          <p14:tracePt t="17559" x="3705225" y="3309938"/>
          <p14:tracePt t="17576" x="3843338" y="3300413"/>
          <p14:tracePt t="17593" x="3919538" y="3286125"/>
          <p14:tracePt t="17609" x="3971925" y="3267075"/>
          <p14:tracePt t="17626" x="4005263" y="3248025"/>
          <p14:tracePt t="17643" x="4014788" y="3209925"/>
          <p14:tracePt t="17659" x="4005263" y="3162300"/>
          <p14:tracePt t="17676" x="3971925" y="3105150"/>
          <p14:tracePt t="17693" x="3819525" y="3019425"/>
          <p14:tracePt t="17709" x="3681413" y="2981325"/>
          <p14:tracePt t="17726" x="3557588" y="2986088"/>
          <p14:tracePt t="17742" x="3429000" y="3019425"/>
          <p14:tracePt t="17759" x="3214688" y="3181350"/>
          <p14:tracePt t="17776" x="3090863" y="3290888"/>
          <p14:tracePt t="17792" x="3009900" y="3352800"/>
          <p14:tracePt t="17809" x="2943225" y="3400425"/>
          <p14:tracePt t="17826" x="2867025" y="3438525"/>
          <p14:tracePt t="17842" x="2833688" y="3448050"/>
          <p14:tracePt t="17859" x="2800350" y="3457575"/>
          <p14:tracePt t="17876" x="2781300" y="3457575"/>
          <p14:tracePt t="17892" x="2752725" y="3457575"/>
          <p14:tracePt t="17909" x="2738438" y="3457575"/>
          <p14:tracePt t="17926" x="2724150" y="3452813"/>
          <p14:tracePt t="17942" x="2709863" y="3443288"/>
          <p14:tracePt t="17959" x="2700338" y="3414713"/>
          <p14:tracePt t="17976" x="2695575" y="3390900"/>
          <p14:tracePt t="17992" x="2695575" y="3367088"/>
          <p14:tracePt t="18009" x="2695575" y="3357563"/>
          <p14:tracePt t="18026" x="2695575" y="3348038"/>
          <p14:tracePt t="18043" x="2695575" y="3343275"/>
          <p14:tracePt t="18076" x="2671763" y="3343275"/>
          <p14:tracePt t="18093" x="2638425" y="3352800"/>
          <p14:tracePt t="18109" x="2566988" y="3381375"/>
          <p14:tracePt t="18126" x="2376488" y="3452813"/>
          <p14:tracePt t="18142" x="2238375" y="3495675"/>
          <p14:tracePt t="18159" x="2138363" y="3543300"/>
          <p14:tracePt t="18176" x="2062163" y="3571875"/>
          <p14:tracePt t="18193" x="1947863" y="3590925"/>
          <p14:tracePt t="18209" x="1895475" y="3581400"/>
          <p14:tracePt t="18226" x="1857375" y="3567113"/>
          <p14:tracePt t="18242" x="1819275" y="3529013"/>
          <p14:tracePt t="18259" x="1743075" y="3319463"/>
          <p14:tracePt t="18276" x="1719263" y="3205163"/>
          <p14:tracePt t="18292" x="1709738" y="3109913"/>
          <p14:tracePt t="18309" x="1733550" y="2990850"/>
          <p14:tracePt t="18327" x="1771650" y="2933700"/>
          <p14:tracePt t="18342" x="1828800" y="2890838"/>
          <p14:tracePt t="18359" x="1905000" y="2862263"/>
          <p14:tracePt t="18376" x="2066925" y="2890838"/>
          <p14:tracePt t="18392" x="2166938" y="2947988"/>
          <p14:tracePt t="18409" x="2243138" y="3005138"/>
          <p14:tracePt t="18426" x="2300288" y="3076575"/>
          <p14:tracePt t="18442" x="2333625" y="3267075"/>
          <p14:tracePt t="18459" x="2314575" y="3343275"/>
          <p14:tracePt t="18476" x="2281238" y="3400425"/>
          <p14:tracePt t="18492" x="2243138" y="3438525"/>
          <p14:tracePt t="18509" x="2181225" y="3481388"/>
          <p14:tracePt t="18526" x="2152650" y="3500438"/>
          <p14:tracePt t="18542" x="2138363" y="3514725"/>
          <p14:tracePt t="18559" x="2128838" y="3524250"/>
          <p14:tracePt t="18576" x="2119313" y="3529013"/>
          <p14:tracePt t="18609" x="2114550" y="3529013"/>
          <p14:tracePt t="18626" x="2109788" y="3529013"/>
          <p14:tracePt t="18655" x="2105025" y="3529013"/>
          <p14:tracePt t="18670" x="2100263" y="3529013"/>
          <p14:tracePt t="18694" x="2090738" y="3533775"/>
          <p14:tracePt t="18701" x="2071688" y="3533775"/>
          <p14:tracePt t="18709" x="2033588" y="3548063"/>
          <p14:tracePt t="18726" x="1952625" y="3552825"/>
          <p14:tracePt t="18743" x="1828800" y="3567113"/>
          <p14:tracePt t="18759" x="1776413" y="3576638"/>
          <p14:tracePt t="18776" x="1738313" y="3576638"/>
          <p14:tracePt t="18794" x="1719263" y="3576638"/>
          <p14:tracePt t="18809" x="1704975" y="3576638"/>
          <p14:tracePt t="18826" x="1700213" y="3576638"/>
          <p14:tracePt t="18842" x="1690688" y="3576638"/>
          <p14:tracePt t="18877" x="1685925" y="3576638"/>
          <p14:tracePt t="19390" x="1690688" y="3571875"/>
          <p14:tracePt t="19397" x="1719263" y="3557588"/>
          <p14:tracePt t="19409" x="1747838" y="3543300"/>
          <p14:tracePt t="19427" x="1843088" y="3486150"/>
          <p14:tracePt t="19443" x="1905000" y="3457575"/>
          <p14:tracePt t="19459" x="1971675" y="3429000"/>
          <p14:tracePt t="19476" x="2033588" y="3405188"/>
          <p14:tracePt t="19509" x="2205038" y="3376613"/>
          <p14:tracePt t="19542" x="2324100" y="3357563"/>
          <p14:tracePt t="19559" x="2381250" y="3352800"/>
          <p14:tracePt t="19576" x="2424113" y="3352800"/>
          <p14:tracePt t="19592" x="2452688" y="3352800"/>
          <p14:tracePt t="19609" x="2495550" y="3352800"/>
          <p14:tracePt t="19626" x="2519363" y="3352800"/>
          <p14:tracePt t="19642" x="2538413" y="3352800"/>
          <p14:tracePt t="19659" x="2557463" y="3352800"/>
          <p14:tracePt t="19676" x="2566988" y="3352800"/>
          <p14:tracePt t="19693" x="2576513" y="3352800"/>
          <p14:tracePt t="19709" x="2581275" y="3352800"/>
          <p14:tracePt t="19726" x="2586038" y="3352800"/>
          <p14:tracePt t="21490" x="2628900" y="3490913"/>
          <p14:tracePt t="21497" x="2690813" y="3700463"/>
          <p14:tracePt t="21509" x="2728913" y="3800475"/>
          <p14:tracePt t="21526" x="2795588" y="3986213"/>
          <p14:tracePt t="21542" x="2876550" y="4276725"/>
          <p14:tracePt t="21559" x="2909888" y="4395788"/>
          <p14:tracePt t="21576" x="2943225" y="4481513"/>
          <p14:tracePt t="21609" x="3009900" y="4710113"/>
          <p14:tracePt t="21642" x="3071813" y="4843463"/>
          <p14:tracePt t="21659" x="3119438" y="4891088"/>
          <p14:tracePt t="21676" x="3176588" y="4933950"/>
          <p14:tracePt t="21692" x="3243263" y="4962525"/>
          <p14:tracePt t="21709" x="3314700" y="4995863"/>
          <p14:tracePt t="21726" x="3424238" y="5014913"/>
          <p14:tracePt t="21742" x="3486150" y="5024438"/>
          <p14:tracePt t="21759" x="3529013" y="5024438"/>
          <p14:tracePt t="21776" x="3557588" y="5024438"/>
          <p14:tracePt t="21989" x="3600450" y="5010150"/>
          <p14:tracePt t="21996" x="3638550" y="4976813"/>
          <p14:tracePt t="22009" x="3686175" y="4953000"/>
          <p14:tracePt t="22025" x="3814763" y="4862513"/>
          <p14:tracePt t="22042" x="3886200" y="4819650"/>
          <p14:tracePt t="22059" x="3910013" y="4795838"/>
          <p14:tracePt t="22075" x="3929063" y="4776788"/>
          <p14:tracePt t="22092" x="3938588" y="4762500"/>
          <p14:tracePt t="22109" x="3938588" y="4748213"/>
          <p14:tracePt t="22126" x="3933825" y="4724400"/>
          <p14:tracePt t="22142" x="3900488" y="4681538"/>
          <p14:tracePt t="22159" x="3838575" y="4614863"/>
          <p14:tracePt t="22175" x="3795713" y="4586288"/>
          <p14:tracePt t="22192" x="3748088" y="4567238"/>
          <p14:tracePt t="22209" x="3686175" y="4552950"/>
          <p14:tracePt t="22226" x="3638550" y="4557713"/>
          <p14:tracePt t="22242" x="3586163" y="4562475"/>
          <p14:tracePt t="22259" x="3548063" y="4576763"/>
          <p14:tracePt t="22276" x="3486150" y="4600575"/>
          <p14:tracePt t="22292" x="3448050" y="4624388"/>
          <p14:tracePt t="22309" x="3419475" y="4643438"/>
          <p14:tracePt t="22325" x="3395663" y="4676775"/>
          <p14:tracePt t="22342" x="3338513" y="4772025"/>
          <p14:tracePt t="22359" x="3305175" y="4857750"/>
          <p14:tracePt t="22376" x="3281363" y="4962525"/>
          <p14:tracePt t="22392" x="3271838" y="5033963"/>
          <p14:tracePt t="22409" x="3276600" y="5133975"/>
          <p14:tracePt t="22425" x="3295650" y="5281613"/>
          <p14:tracePt t="22442" x="3309938" y="5405438"/>
          <p14:tracePt t="22459" x="3338513" y="5505450"/>
          <p14:tracePt t="22475" x="3357563" y="5553075"/>
          <p14:tracePt t="22492" x="3386138" y="5595938"/>
          <p14:tracePt t="22509" x="3419475" y="5634038"/>
          <p14:tracePt t="22525" x="3476625" y="5700713"/>
          <p14:tracePt t="22542" x="3524250" y="5743575"/>
          <p14:tracePt t="22559" x="3581400" y="5786438"/>
          <p14:tracePt t="22575" x="3638550" y="5815013"/>
          <p14:tracePt t="22592" x="3714750" y="5824538"/>
          <p14:tracePt t="22609" x="3781425" y="5824538"/>
          <p14:tracePt t="22625" x="3848100" y="5800725"/>
          <p14:tracePt t="22642" x="3948113" y="5757863"/>
          <p14:tracePt t="22659" x="4005263" y="5729288"/>
          <p14:tracePt t="22675" x="4048125" y="5705475"/>
          <p14:tracePt t="22693" x="4086225" y="5681663"/>
          <p14:tracePt t="22709" x="4152900" y="5634038"/>
          <p14:tracePt t="22726" x="4191000" y="5586413"/>
          <p14:tracePt t="22743" x="4243388" y="5481638"/>
          <p14:tracePt t="22759" x="4276725" y="5372100"/>
          <p14:tracePt t="22776" x="4271963" y="5233988"/>
          <p14:tracePt t="22792" x="4238625" y="5129213"/>
          <p14:tracePt t="22809" x="4195763" y="4991100"/>
          <p14:tracePt t="22827" x="4114800" y="4843463"/>
          <p14:tracePt t="22842" x="4052888" y="4781550"/>
          <p14:tracePt t="22859" x="3995738" y="4738688"/>
          <p14:tracePt t="22876" x="3929063" y="4691063"/>
          <p14:tracePt t="22893" x="3843338" y="4652963"/>
          <p14:tracePt t="22909" x="3800475" y="4638675"/>
          <p14:tracePt t="22926" x="3757613" y="4624388"/>
          <p14:tracePt t="22942" x="3714750" y="4619625"/>
          <p14:tracePt t="22945" x="3690938" y="4619625"/>
          <p14:tracePt t="22959" x="3629025" y="4619625"/>
          <p14:tracePt t="22975" x="3581400" y="4619625"/>
          <p14:tracePt t="22992" x="3529013" y="4633913"/>
          <p14:tracePt t="23009" x="3486150" y="4648200"/>
          <p14:tracePt t="23025" x="3433763" y="4672013"/>
          <p14:tracePt t="23042" x="3386138" y="4757738"/>
          <p14:tracePt t="23059" x="3333750" y="4910138"/>
          <p14:tracePt t="23076" x="3309938" y="5072063"/>
          <p14:tracePt t="23092" x="3314700" y="5257800"/>
          <p14:tracePt t="23109" x="3333750" y="5429250"/>
          <p14:tracePt t="23126" x="3357563" y="5510213"/>
          <p14:tracePt t="23142" x="3381375" y="5586413"/>
          <p14:tracePt t="23159" x="3400425" y="5614988"/>
          <p14:tracePt t="23176" x="3424238" y="5638800"/>
          <p14:tracePt t="23192" x="3467100" y="5662613"/>
          <p14:tracePt t="23209" x="3567113" y="5691188"/>
          <p14:tracePt t="23225" x="3624263" y="5700713"/>
          <p14:tracePt t="23242" x="3705225" y="5705475"/>
          <p14:tracePt t="23259" x="3833813" y="5705475"/>
          <p14:tracePt t="23276" x="3905250" y="5681663"/>
          <p14:tracePt t="23292" x="3971925" y="5653088"/>
          <p14:tracePt t="23309" x="4019550" y="5624513"/>
          <p14:tracePt t="23326" x="4114800" y="5495925"/>
          <p14:tracePt t="23342" x="4186238" y="5353050"/>
          <p14:tracePt t="23359" x="4219575" y="5214938"/>
          <p14:tracePt t="23375" x="4252913" y="5043488"/>
          <p14:tracePt t="23392" x="4224338" y="4795838"/>
          <p14:tracePt t="23409" x="4191000" y="4710113"/>
          <p14:tracePt t="23426" x="4129088" y="4643438"/>
          <p14:tracePt t="23442" x="4052888" y="4576763"/>
          <p14:tracePt t="23443" x="4000500" y="4543425"/>
          <p14:tracePt t="23459" x="3905250" y="4519613"/>
          <p14:tracePt t="23475" x="3824288" y="4524375"/>
          <p14:tracePt t="23492" x="3752850" y="4538663"/>
          <p14:tracePt t="23509" x="3633788" y="4614863"/>
          <p14:tracePt t="23525" x="3533775" y="4772025"/>
          <p14:tracePt t="23542" x="3457575" y="4900613"/>
          <p14:tracePt t="23559" x="3419475" y="4967288"/>
          <p14:tracePt t="23575" x="3386138" y="5024438"/>
          <p14:tracePt t="23592" x="3367088" y="5072063"/>
          <p14:tracePt t="23609" x="3362325" y="5091113"/>
          <p14:tracePt t="23625" x="3352800" y="5114925"/>
          <p14:tracePt t="23642" x="3352800" y="5124450"/>
          <p14:tracePt t="23659" x="3352800" y="5129213"/>
          <p14:tracePt t="23675" x="3352800" y="5133975"/>
          <p14:tracePt t="23716" x="3352800" y="5143500"/>
          <p14:tracePt t="23899" x="3305175" y="5086350"/>
          <p14:tracePt t="23906" x="3248025" y="5014913"/>
          <p14:tracePt t="23913" x="3167063" y="4886325"/>
          <p14:tracePt t="23925" x="3090863" y="4695825"/>
          <p14:tracePt t="23942" x="2924175" y="4343400"/>
          <p14:tracePt t="23959" x="2805113" y="4110038"/>
          <p14:tracePt t="23976" x="2719388" y="3938588"/>
          <p14:tracePt t="23992" x="2662238" y="3848100"/>
          <p14:tracePt t="24009" x="2609850" y="3771900"/>
          <p14:tracePt t="24025" x="2576513" y="3724275"/>
          <p14:tracePt t="24042" x="2543175" y="3676650"/>
          <p14:tracePt t="24059" x="2509838" y="3638550"/>
          <p14:tracePt t="24076" x="2476500" y="3590925"/>
          <p14:tracePt t="24092" x="2457450" y="3567113"/>
          <p14:tracePt t="24109" x="2438400" y="3538538"/>
          <p14:tracePt t="24125" x="2428875" y="3505200"/>
          <p14:tracePt t="24142" x="2419350" y="3462338"/>
          <p14:tracePt t="24159" x="2424113" y="3438525"/>
          <p14:tracePt t="24175" x="2428875" y="3414713"/>
          <p14:tracePt t="24192" x="2438400" y="3395663"/>
          <p14:tracePt t="24209" x="2447925" y="3386138"/>
          <p14:tracePt t="24225" x="2452688" y="3376613"/>
          <p14:tracePt t="24242" x="2457450" y="3371850"/>
          <p14:tracePt t="24259" x="2462213" y="3362325"/>
          <p14:tracePt t="24275" x="2462213" y="3357563"/>
          <p14:tracePt t="24292" x="2466975" y="3348038"/>
          <p14:tracePt t="24309" x="2476500" y="3338513"/>
          <p14:tracePt t="24325" x="2500313" y="3319463"/>
          <p14:tracePt t="24342" x="2533650" y="3295650"/>
          <p14:tracePt t="24359" x="2571750" y="3267075"/>
          <p14:tracePt t="24376" x="2633663" y="3238500"/>
          <p14:tracePt t="24392" x="2671763" y="3219450"/>
          <p14:tracePt t="24409" x="2695575" y="3205163"/>
          <p14:tracePt t="24425" x="2705100" y="3200400"/>
          <p14:tracePt t="24442" x="2714625" y="3195638"/>
          <p14:tracePt t="24459" x="2724150" y="3195638"/>
          <p14:tracePt t="24523" x="2728913" y="3195638"/>
          <p14:tracePt t="24552" x="2733675" y="3195638"/>
          <p14:tracePt t="24560" x="2747963" y="3195638"/>
          <p14:tracePt t="24567" x="2767013" y="3195638"/>
          <p14:tracePt t="24575" x="2800350" y="3209925"/>
          <p14:tracePt t="24592" x="2928938" y="3248025"/>
          <p14:tracePt t="24609" x="3076575" y="3290888"/>
          <p14:tracePt t="24626" x="3248025" y="3305175"/>
          <p14:tracePt t="24642" x="3338513" y="3305175"/>
          <p14:tracePt t="24659" x="3390900" y="3300413"/>
          <p14:tracePt t="24675" x="3443288" y="3290888"/>
          <p14:tracePt t="24692" x="3505200" y="3281363"/>
          <p14:tracePt t="24709" x="3538538" y="3271838"/>
          <p14:tracePt t="24725" x="3581400" y="3267075"/>
          <p14:tracePt t="24742" x="3624263" y="3252788"/>
          <p14:tracePt t="24759" x="3671888" y="3248025"/>
          <p14:tracePt t="24775" x="3695700" y="3248025"/>
          <p14:tracePt t="24792" x="3724275" y="3248025"/>
          <p14:tracePt t="24809" x="3771900" y="3248025"/>
          <p14:tracePt t="24825" x="3829050" y="3262313"/>
          <p14:tracePt t="24842" x="3881438" y="3271838"/>
          <p14:tracePt t="24858" x="3933825" y="3276600"/>
          <p14:tracePt t="24875" x="3962400" y="3276600"/>
          <p14:tracePt t="24892" x="3981450" y="3276600"/>
          <p14:tracePt t="24909" x="3986213" y="3276600"/>
          <p14:tracePt t="24925" x="3986213" y="3262313"/>
          <p14:tracePt t="24942" x="3957638" y="3195638"/>
          <p14:tracePt t="24959" x="3905250" y="3138488"/>
          <p14:tracePt t="24975" x="3843338" y="3076575"/>
          <p14:tracePt t="24992" x="3695700" y="2995613"/>
          <p14:tracePt t="25009" x="3586163" y="2962275"/>
          <p14:tracePt t="25025" x="3495675" y="2962275"/>
          <p14:tracePt t="25042" x="3433763" y="2986088"/>
          <p14:tracePt t="25059" x="3367088" y="3024188"/>
          <p14:tracePt t="25075" x="3343275" y="3048000"/>
          <p14:tracePt t="25092" x="3333750" y="3071813"/>
          <p14:tracePt t="25108" x="3324225" y="3086100"/>
          <p14:tracePt t="25125" x="3314700" y="3095625"/>
          <p14:tracePt t="25142" x="3309938" y="3100388"/>
          <p14:tracePt t="25159" x="3286125" y="3119438"/>
          <p14:tracePt t="25175" x="3228975" y="3152775"/>
          <p14:tracePt t="25192" x="3062288" y="3219450"/>
          <p14:tracePt t="25209" x="2943225" y="3271838"/>
          <p14:tracePt t="25225" x="2828925" y="3305175"/>
          <p14:tracePt t="25242" x="2667000" y="3328988"/>
          <p14:tracePt t="25259" x="2595563" y="3328988"/>
          <p14:tracePt t="25275" x="2562225" y="3319463"/>
          <p14:tracePt t="25292" x="2547938" y="3319463"/>
          <p14:tracePt t="25309" x="2538413" y="3319463"/>
          <p14:tracePt t="25360" x="2533650" y="3319463"/>
          <p14:tracePt t="25375" x="2528888" y="3319463"/>
          <p14:tracePt t="25390" x="2524125" y="3319463"/>
          <p14:tracePt t="25397" x="2519363" y="3324225"/>
          <p14:tracePt t="25409" x="2509838" y="3324225"/>
          <p14:tracePt t="25425" x="2471738" y="3343275"/>
          <p14:tracePt t="25442" x="2386013" y="3376613"/>
          <p14:tracePt t="25459" x="2300288" y="3419475"/>
          <p14:tracePt t="25475" x="2205038" y="3457575"/>
          <p14:tracePt t="25492" x="2095500" y="3481388"/>
          <p14:tracePt t="25509" x="2043113" y="3481388"/>
          <p14:tracePt t="25525" x="2009775" y="3467100"/>
          <p14:tracePt t="25542" x="1971675" y="3443288"/>
          <p14:tracePt t="25559" x="1909763" y="3328988"/>
          <p14:tracePt t="25575" x="1895475" y="3233738"/>
          <p14:tracePt t="25592" x="1885950" y="3176588"/>
          <p14:tracePt t="25609" x="1895475" y="3128963"/>
          <p14:tracePt t="25625" x="1933575" y="3081338"/>
          <p14:tracePt t="25642" x="1985963" y="3048000"/>
          <p14:tracePt t="25659" x="2081213" y="3024188"/>
          <p14:tracePt t="25675" x="2195513" y="3014663"/>
          <p14:tracePt t="25692" x="2247900" y="3024188"/>
          <p14:tracePt t="25709" x="2276475" y="3043238"/>
          <p14:tracePt t="25725" x="2300288" y="3057525"/>
          <p14:tracePt t="25742" x="2319338" y="3100388"/>
          <p14:tracePt t="25758" x="2319338" y="3138488"/>
          <p14:tracePt t="25775" x="2309813" y="3186113"/>
          <p14:tracePt t="25792" x="2290763" y="3224213"/>
          <p14:tracePt t="25808" x="2247900" y="3276600"/>
          <p14:tracePt t="25825" x="2219325" y="3300413"/>
          <p14:tracePt t="25842" x="2181225" y="3319463"/>
          <p14:tracePt t="25859" x="2157413" y="3328988"/>
          <p14:tracePt t="25875" x="2138363" y="3338513"/>
          <p14:tracePt t="25892" x="2133600" y="3338513"/>
          <p14:tracePt t="25908" x="2128838" y="3338513"/>
          <p14:tracePt t="25925" x="2119313" y="3338513"/>
          <p14:tracePt t="26183" x="2157413" y="3262313"/>
          <p14:tracePt t="26190" x="2238375" y="3109913"/>
          <p14:tracePt t="26197" x="2295525" y="3019425"/>
          <p14:tracePt t="26208" x="2357438" y="2947988"/>
          <p14:tracePt t="26225" x="2462213" y="2843213"/>
          <p14:tracePt t="26258" x="2638425" y="2733675"/>
          <p14:tracePt t="26292" x="2676525" y="2709863"/>
          <p14:tracePt t="26308" x="2686050" y="2709863"/>
          <p14:tracePt t="26325" x="2695575" y="2709863"/>
          <p14:tracePt t="26358" x="2705100" y="2709863"/>
          <p14:tracePt t="29355" x="2752725" y="2747963"/>
          <p14:tracePt t="29363" x="2814638" y="2790825"/>
          <p14:tracePt t="29375" x="2852738" y="2833688"/>
          <p14:tracePt t="29392" x="3009900" y="2971800"/>
          <p14:tracePt t="29408" x="3124200" y="3095625"/>
          <p14:tracePt t="29425" x="3209925" y="3195638"/>
          <p14:tracePt t="29458" x="3381375" y="3362325"/>
          <p14:tracePt t="29492" x="3467100" y="3505200"/>
          <p14:tracePt t="29508" x="3490913" y="3548063"/>
          <p14:tracePt t="29525" x="3509963" y="3600450"/>
          <p14:tracePt t="29542" x="3519488" y="3614738"/>
          <p14:tracePt t="29558" x="3524250" y="3624263"/>
          <p14:tracePt t="29575" x="3533775" y="3633788"/>
          <p14:tracePt t="29592" x="3538538" y="3638550"/>
          <p14:tracePt t="29608" x="3548063" y="3648075"/>
          <p14:tracePt t="29625" x="3571875" y="3652838"/>
          <p14:tracePt t="29642" x="3600450" y="3652838"/>
          <p14:tracePt t="29658" x="3638550" y="3652838"/>
          <p14:tracePt t="29675" x="3676650" y="3643313"/>
          <p14:tracePt t="29691" x="3719513" y="3638550"/>
          <p14:tracePt t="29708" x="3781425" y="3629025"/>
          <p14:tracePt t="29725" x="3814763" y="3614738"/>
          <p14:tracePt t="29741" x="3843338" y="3609975"/>
          <p14:tracePt t="29758" x="3867150" y="3605213"/>
          <p14:tracePt t="29775" x="3886200" y="3590925"/>
          <p14:tracePt t="29791" x="3890963" y="3590925"/>
          <p14:tracePt t="29808" x="3895725" y="3590925"/>
          <p14:tracePt t="29825" x="3900488" y="3590925"/>
          <p14:tracePt t="29921" x="3905250" y="3590925"/>
          <p14:tracePt t="29928" x="3905250" y="3581400"/>
          <p14:tracePt t="29935" x="3914775" y="3557588"/>
          <p14:tracePt t="29943" x="3919538" y="3538538"/>
          <p14:tracePt t="29958" x="3919538" y="3490913"/>
          <p14:tracePt t="29975" x="3919538" y="3429000"/>
          <p14:tracePt t="29991" x="3910013" y="3338513"/>
          <p14:tracePt t="30008" x="3876675" y="3162300"/>
          <p14:tracePt t="30025" x="3862388" y="3100388"/>
          <p14:tracePt t="30042" x="3843338" y="3067050"/>
          <p14:tracePt t="30058" x="3833813" y="3033713"/>
          <p14:tracePt t="30075" x="3824288" y="3014663"/>
          <p14:tracePt t="30091" x="3819525" y="3009900"/>
          <p14:tracePt t="30108" x="3814763" y="3005138"/>
          <p14:tracePt t="30125" x="3814763" y="2995613"/>
          <p14:tracePt t="30222" x="3814763" y="2990850"/>
          <p14:tracePt t="30229" x="3810000" y="2986088"/>
          <p14:tracePt t="30244" x="3795713" y="2981325"/>
          <p14:tracePt t="30258" x="3781425" y="2976563"/>
          <p14:tracePt t="30275" x="3752850" y="2957513"/>
          <p14:tracePt t="30291" x="3709988" y="2947988"/>
          <p14:tracePt t="30308" x="3671888" y="2938463"/>
          <p14:tracePt t="30325" x="3633788" y="2933700"/>
          <p14:tracePt t="30341" x="3624263" y="2933700"/>
          <p14:tracePt t="30358" x="3614738" y="2933700"/>
          <p14:tracePt t="30375" x="3609975" y="2933700"/>
          <p14:tracePt t="30391" x="3600450" y="2933700"/>
          <p14:tracePt t="30408" x="3595688" y="2933700"/>
          <p14:tracePt t="30425" x="3586163" y="2933700"/>
          <p14:tracePt t="30442" x="3576638" y="2933700"/>
          <p14:tracePt t="30442" x="3567113" y="2933700"/>
          <p14:tracePt t="30458" x="3529013" y="2947988"/>
          <p14:tracePt t="30475" x="3467100" y="2957513"/>
          <p14:tracePt t="30491" x="3386138" y="2976563"/>
          <p14:tracePt t="30508" x="3290888" y="2990850"/>
          <p14:tracePt t="30525" x="3238500" y="2990850"/>
          <p14:tracePt t="30541" x="3205163" y="2990850"/>
          <p14:tracePt t="30558" x="3157538" y="2981325"/>
          <p14:tracePt t="30575" x="3071813" y="2967038"/>
          <p14:tracePt t="30591" x="3005138" y="2952750"/>
          <p14:tracePt t="30608" x="2909888" y="2938463"/>
          <p14:tracePt t="30625" x="2814638" y="2914650"/>
          <p14:tracePt t="30641" x="2705100" y="2890838"/>
          <p14:tracePt t="30658" x="2614613" y="2876550"/>
          <p14:tracePt t="30675" x="2500313" y="2867025"/>
          <p14:tracePt t="30692" x="2319338" y="2886075"/>
          <p14:tracePt t="30708" x="2209800" y="2919413"/>
          <p14:tracePt t="30725" x="2114550" y="2943225"/>
          <p14:tracePt t="30741" x="2033588" y="2967038"/>
          <p14:tracePt t="30758" x="1943100" y="2995613"/>
          <p14:tracePt t="30775" x="1900238" y="3005138"/>
          <p14:tracePt t="30791" x="1862138" y="3019425"/>
          <p14:tracePt t="30808" x="1847850" y="3028950"/>
          <p14:tracePt t="30825" x="1828800" y="3052763"/>
          <p14:tracePt t="30842" x="1819275" y="3071813"/>
          <p14:tracePt t="30858" x="1819275" y="3114675"/>
          <p14:tracePt t="30875" x="1838325" y="3186113"/>
          <p14:tracePt t="30891" x="1862138" y="3214688"/>
          <p14:tracePt t="30908" x="1900238" y="3248025"/>
          <p14:tracePt t="30925" x="1966913" y="3276600"/>
          <p14:tracePt t="30941" x="2100263" y="3314700"/>
          <p14:tracePt t="30958" x="2233613" y="3324225"/>
          <p14:tracePt t="30975" x="2366963" y="3333750"/>
          <p14:tracePt t="30991" x="2481263" y="3328988"/>
          <p14:tracePt t="31008" x="2671763" y="3319463"/>
          <p14:tracePt t="31025" x="2819400" y="3319463"/>
          <p14:tracePt t="31042" x="2943225" y="3314700"/>
          <p14:tracePt t="31058" x="3033713" y="3314700"/>
          <p14:tracePt t="31075" x="3190875" y="3314700"/>
          <p14:tracePt t="31091" x="3281363" y="3305175"/>
          <p14:tracePt t="31108" x="3362325" y="3305175"/>
          <p14:tracePt t="31125" x="3467100" y="3290888"/>
          <p14:tracePt t="31141" x="3538538" y="3281363"/>
          <p14:tracePt t="31158" x="3629025" y="3281363"/>
          <p14:tracePt t="31175" x="3719513" y="3281363"/>
          <p14:tracePt t="31191" x="3833813" y="3281363"/>
          <p14:tracePt t="31208" x="3890963" y="3276600"/>
          <p14:tracePt t="31225" x="3929063" y="3271838"/>
          <p14:tracePt t="31241" x="3957638" y="3267075"/>
          <p14:tracePt t="31258" x="3976688" y="3252788"/>
          <p14:tracePt t="31275" x="3986213" y="3248025"/>
          <p14:tracePt t="31291" x="3986213" y="3233738"/>
          <p14:tracePt t="31308" x="3962400" y="3152775"/>
          <p14:tracePt t="31325" x="3881438" y="3081338"/>
          <p14:tracePt t="31341" x="3738563" y="2990850"/>
          <p14:tracePt t="31358" x="3600450" y="2919413"/>
          <p14:tracePt t="31375" x="3357563" y="2838450"/>
          <p14:tracePt t="31391" x="3186113" y="2805113"/>
          <p14:tracePt t="31408" x="3052763" y="2795588"/>
          <p14:tracePt t="31425" x="2886075" y="2795588"/>
          <p14:tracePt t="31441" x="2662238" y="2805113"/>
          <p14:tracePt t="31459" x="2566988" y="2824163"/>
          <p14:tracePt t="31475" x="2486025" y="2838450"/>
          <p14:tracePt t="31491" x="2390775" y="2862263"/>
          <p14:tracePt t="31508" x="2271713" y="2890838"/>
          <p14:tracePt t="31525" x="2195513" y="2914650"/>
          <p14:tracePt t="31541" x="2138363" y="2943225"/>
          <p14:tracePt t="31558" x="2066925" y="2981325"/>
          <p14:tracePt t="31575" x="2028825" y="3005138"/>
          <p14:tracePt t="31591" x="2000250" y="3028950"/>
          <p14:tracePt t="31608" x="1966913" y="3062288"/>
          <p14:tracePt t="31625" x="1933575" y="3105150"/>
          <p14:tracePt t="31641" x="1919288" y="3133725"/>
          <p14:tracePt t="31658" x="1909763" y="3157538"/>
          <p14:tracePt t="31675" x="1909763" y="3186113"/>
          <p14:tracePt t="31691" x="1919288" y="3224213"/>
          <p14:tracePt t="31708" x="1962150" y="3257550"/>
          <p14:tracePt t="31725" x="2057400" y="3300413"/>
          <p14:tracePt t="31742" x="2305050" y="3333750"/>
          <p14:tracePt t="31758" x="2495550" y="3352800"/>
          <p14:tracePt t="31775" x="2719388" y="3371850"/>
          <p14:tracePt t="31791" x="2919413" y="3371850"/>
          <p14:tracePt t="31808" x="3219450" y="3357563"/>
          <p14:tracePt t="31825" x="3395663" y="3343275"/>
          <p14:tracePt t="31842" x="3524250" y="3314700"/>
          <p14:tracePt t="31858" x="3595688" y="3300413"/>
          <p14:tracePt t="31875" x="3667125" y="3281363"/>
          <p14:tracePt t="31892" x="3690938" y="3276600"/>
          <p14:tracePt t="31908" x="3695700" y="3271838"/>
          <p14:tracePt t="31925" x="3695700" y="3248025"/>
          <p14:tracePt t="31942" x="3638550" y="3190875"/>
          <p14:tracePt t="31958" x="3495675" y="3090863"/>
          <p14:tracePt t="31975" x="3333750" y="3000375"/>
          <p14:tracePt t="31992" x="3109913" y="2919413"/>
          <p14:tracePt t="32008" x="2962275" y="2895600"/>
          <p14:tracePt t="32025" x="2862263" y="2886075"/>
          <p14:tracePt t="32041" x="2800350" y="2886075"/>
          <p14:tracePt t="32058" x="2762250" y="2890838"/>
          <p14:tracePt t="32075" x="2747963" y="2890838"/>
          <p14:tracePt t="32091" x="2733675" y="2890838"/>
          <p14:tracePt t="32108" x="2728913" y="2890838"/>
          <p14:tracePt t="32125" x="2719388" y="2890838"/>
          <p14:tracePt t="32142" x="2709863" y="2890838"/>
          <p14:tracePt t="32212" x="2700338" y="2914650"/>
          <p14:tracePt t="32220" x="2695575" y="2981325"/>
          <p14:tracePt t="32228" x="2695575" y="3062288"/>
          <p14:tracePt t="32241" x="2728913" y="3409950"/>
          <p14:tracePt t="32258" x="2800350" y="3767138"/>
          <p14:tracePt t="32275" x="2905125" y="4248150"/>
          <p14:tracePt t="32292" x="2938463" y="4467225"/>
          <p14:tracePt t="32308" x="3009900" y="4686300"/>
          <p14:tracePt t="32325" x="3052763" y="4805363"/>
          <p14:tracePt t="32341" x="3086100" y="4900613"/>
          <p14:tracePt t="32359" x="3124200" y="4981575"/>
          <p14:tracePt t="32375" x="3143250" y="5005388"/>
          <p14:tracePt t="32391" x="3157538" y="5029200"/>
          <p14:tracePt t="32408" x="3162300" y="5038725"/>
          <p14:tracePt t="32425" x="3167063" y="5038725"/>
          <p14:tracePt t="32631" x="3167063" y="5029200"/>
          <p14:tracePt t="32638" x="3171825" y="5010150"/>
          <p14:tracePt t="32646" x="3176588" y="4995863"/>
          <p14:tracePt t="32658" x="3176588" y="4981575"/>
          <p14:tracePt t="32675" x="3171825" y="4938713"/>
          <p14:tracePt t="32691" x="3157538" y="4914900"/>
          <p14:tracePt t="32708" x="3133725" y="4891088"/>
          <p14:tracePt t="32725" x="3095625" y="4852988"/>
          <p14:tracePt t="32742" x="2990850" y="4810125"/>
          <p14:tracePt t="32758" x="2919413" y="4781550"/>
          <p14:tracePt t="32775" x="2847975" y="4776788"/>
          <p14:tracePt t="32792" x="2786063" y="4776788"/>
          <p14:tracePt t="32808" x="2728913" y="4776788"/>
          <p14:tracePt t="32825" x="2695575" y="4776788"/>
          <p14:tracePt t="32842" x="2662238" y="4786313"/>
          <p14:tracePt t="32858" x="2619375" y="4800600"/>
          <p14:tracePt t="32875" x="2590800" y="4805363"/>
          <p14:tracePt t="32892" x="2557463" y="4810125"/>
          <p14:tracePt t="32908" x="2533650" y="4824413"/>
          <p14:tracePt t="32925" x="2500313" y="4848225"/>
          <p14:tracePt t="32941" x="2466975" y="4862513"/>
          <p14:tracePt t="32958" x="2443163" y="4881563"/>
          <p14:tracePt t="32975" x="2414588" y="4900613"/>
          <p14:tracePt t="32991" x="2381250" y="4929188"/>
          <p14:tracePt t="33008" x="2362200" y="4948238"/>
          <p14:tracePt t="33025" x="2347913" y="4957763"/>
          <p14:tracePt t="33042" x="2338388" y="4967288"/>
          <p14:tracePt t="33058" x="2333625" y="4972050"/>
          <p14:tracePt t="33075" x="2328863" y="4972050"/>
          <p14:tracePt t="33091" x="2319338" y="4972050"/>
          <p14:tracePt t="33109" x="2319338" y="4981575"/>
          <p14:tracePt t="33125" x="2319338" y="4991100"/>
          <p14:tracePt t="33142" x="2333625" y="4995863"/>
          <p14:tracePt t="33158" x="2371725" y="5000625"/>
          <p14:tracePt t="33175" x="2505075" y="5014913"/>
          <p14:tracePt t="33191" x="2609850" y="5010150"/>
          <p14:tracePt t="33208" x="2733675" y="5005388"/>
          <p14:tracePt t="33225" x="2890838" y="4976813"/>
          <p14:tracePt t="33241" x="3095625" y="4962525"/>
          <p14:tracePt t="33258" x="3186113" y="4962525"/>
          <p14:tracePt t="33275" x="3252788" y="4962525"/>
          <p14:tracePt t="33291" x="3314700" y="4976813"/>
          <p14:tracePt t="33308" x="3348038" y="4986338"/>
          <p14:tracePt t="33325" x="3352800" y="4986338"/>
          <p14:tracePt t="33341" x="3362325" y="4986338"/>
          <p14:tracePt t="33358" x="3362325" y="4995863"/>
          <p14:tracePt t="33375" x="3343275" y="5000625"/>
          <p14:tracePt t="33391" x="3290888" y="5038725"/>
          <p14:tracePt t="33408" x="3190875" y="5076825"/>
          <p14:tracePt t="33425" x="2986088" y="5148263"/>
          <p14:tracePt t="33442" x="2886075" y="5176838"/>
          <p14:tracePt t="33458" x="2814638" y="5200650"/>
          <p14:tracePt t="33474" x="2747963" y="5219700"/>
          <p14:tracePt t="33491" x="2695575" y="5248275"/>
          <p14:tracePt t="33508" x="2681288" y="5253038"/>
          <p14:tracePt t="33525" x="2671763" y="5253038"/>
          <p14:tracePt t="33541" x="2662238" y="5253038"/>
          <p14:tracePt t="33558" x="2657475" y="5253038"/>
          <p14:tracePt t="33575" x="2652713" y="5253038"/>
          <p14:tracePt t="33659" x="2652713" y="5257800"/>
          <p14:tracePt t="33675" x="2652713" y="5262563"/>
          <p14:tracePt t="33682" x="2662238" y="5267325"/>
          <p14:tracePt t="33691" x="2671763" y="5276850"/>
          <p14:tracePt t="33708" x="2747963" y="5300663"/>
          <p14:tracePt t="33725" x="2909888" y="5324475"/>
          <p14:tracePt t="33741" x="3019425" y="5334000"/>
          <p14:tracePt t="33758" x="3100388" y="5334000"/>
          <p14:tracePt t="33775" x="3162300" y="5334000"/>
          <p14:tracePt t="33791" x="3238500" y="5334000"/>
          <p14:tracePt t="33808" x="3271838" y="5338763"/>
          <p14:tracePt t="33825" x="3300413" y="5353050"/>
          <p14:tracePt t="33841" x="3309938" y="5362575"/>
          <p14:tracePt t="33858" x="3314700" y="5410200"/>
          <p14:tracePt t="33875" x="3295650" y="5453063"/>
          <p14:tracePt t="33891" x="3271838" y="5495925"/>
          <p14:tracePt t="33909" x="3171825" y="5591175"/>
          <p14:tracePt t="33925" x="3076575" y="5686425"/>
          <p14:tracePt t="33942" x="2995613" y="5757863"/>
          <p14:tracePt t="33958" x="2943225" y="5819775"/>
          <p14:tracePt t="33975" x="2905125" y="5867400"/>
          <p14:tracePt t="33991" x="2900363" y="5881688"/>
          <p14:tracePt t="34008" x="2900363" y="5891213"/>
          <p14:tracePt t="34025" x="2909888" y="5895975"/>
          <p14:tracePt t="34041" x="2971800" y="5905500"/>
          <p14:tracePt t="34058" x="3033713" y="5895975"/>
          <p14:tracePt t="34075" x="3119438" y="5853113"/>
          <p14:tracePt t="34091" x="3228975" y="5776913"/>
          <p14:tracePt t="34108" x="3424238" y="5653088"/>
          <p14:tracePt t="34125" x="3524250" y="5586413"/>
          <p14:tracePt t="34141" x="3605213" y="5534025"/>
          <p14:tracePt t="34159" x="3714750" y="5438775"/>
          <p14:tracePt t="34175" x="3795713" y="5362575"/>
          <p14:tracePt t="34191" x="3862388" y="5276850"/>
          <p14:tracePt t="34208" x="3910013" y="5195888"/>
          <p14:tracePt t="34225" x="3943350" y="5105400"/>
          <p14:tracePt t="34241" x="3948113" y="5024438"/>
          <p14:tracePt t="34258" x="3924300" y="4919663"/>
          <p14:tracePt t="34276" x="3843338" y="4800600"/>
          <p14:tracePt t="34291" x="3786188" y="4748213"/>
          <p14:tracePt t="34308" x="3695700" y="4691063"/>
          <p14:tracePt t="34325" x="3576638" y="4648200"/>
          <p14:tracePt t="34341" x="3476625" y="4633913"/>
          <p14:tracePt t="34358" x="3376613" y="4648200"/>
          <p14:tracePt t="34375" x="3314700" y="4710113"/>
          <p14:tracePt t="34392" x="3248025" y="4833938"/>
          <p14:tracePt t="34408" x="3176588" y="4948238"/>
          <p14:tracePt t="34425" x="3133725" y="5057775"/>
          <p14:tracePt t="34441" x="3109913" y="5172075"/>
          <p14:tracePt t="34458" x="3100388" y="5286375"/>
          <p14:tracePt t="34475" x="3100388" y="5410200"/>
          <p14:tracePt t="34491" x="3109913" y="5491163"/>
          <p14:tracePt t="34508" x="3128963" y="5586413"/>
          <p14:tracePt t="34524" x="3143250" y="5657850"/>
          <p14:tracePt t="34541" x="3162300" y="5734050"/>
          <p14:tracePt t="34558" x="3181350" y="5772150"/>
          <p14:tracePt t="34574" x="3190875" y="5795963"/>
          <p14:tracePt t="34591" x="3228975" y="5834063"/>
          <p14:tracePt t="34608" x="3267075" y="5857875"/>
          <p14:tracePt t="34624" x="3300413" y="5876925"/>
          <p14:tracePt t="34641" x="3371850" y="5881688"/>
          <p14:tracePt t="34658" x="3476625" y="5872163"/>
          <p14:tracePt t="34674" x="3552825" y="5843588"/>
          <p14:tracePt t="34691" x="3643313" y="5776913"/>
          <p14:tracePt t="34708" x="3724275" y="5715000"/>
          <p14:tracePt t="34725" x="3824288" y="5600700"/>
          <p14:tracePt t="34741" x="3881438" y="5524500"/>
          <p14:tracePt t="34758" x="3933825" y="5414963"/>
          <p14:tracePt t="34775" x="3967163" y="5200650"/>
          <p14:tracePt t="34791" x="3938588" y="5091113"/>
          <p14:tracePt t="34808" x="3867150" y="4962525"/>
          <p14:tracePt t="34825" x="3781425" y="4819650"/>
          <p14:tracePt t="34841" x="3643313" y="4672013"/>
          <p14:tracePt t="34858" x="3519488" y="4586288"/>
          <p14:tracePt t="34875" x="3390900" y="4524375"/>
          <p14:tracePt t="34891" x="3305175" y="4500563"/>
          <p14:tracePt t="34908" x="3224213" y="4481513"/>
          <p14:tracePt t="34925" x="3181350" y="4481513"/>
          <p14:tracePt t="34942" x="3152775" y="4481513"/>
          <p14:tracePt t="34958" x="3119438" y="4481513"/>
          <p14:tracePt t="34975" x="3062288" y="4533900"/>
          <p14:tracePt t="34991" x="2990850" y="4667250"/>
          <p14:tracePt t="35008" x="2952750" y="4772025"/>
          <p14:tracePt t="35025" x="2905125" y="5019675"/>
          <p14:tracePt t="35041" x="2890838" y="5167313"/>
          <p14:tracePt t="35058" x="2890838" y="5238750"/>
          <p14:tracePt t="35075" x="2905125" y="5281613"/>
          <p14:tracePt t="35091" x="2947988" y="5357813"/>
          <p14:tracePt t="35108" x="2981325" y="5414963"/>
          <p14:tracePt t="35124" x="3038475" y="5457825"/>
          <p14:tracePt t="35141" x="3105150" y="5495925"/>
          <p14:tracePt t="35158" x="3228975" y="5524500"/>
          <p14:tracePt t="35174" x="3295650" y="5529263"/>
          <p14:tracePt t="35191" x="3376613" y="5529263"/>
          <p14:tracePt t="35208" x="3486150" y="5514975"/>
          <p14:tracePt t="35224" x="3557588" y="5491163"/>
          <p14:tracePt t="35241" x="3643313" y="5467350"/>
          <p14:tracePt t="35258" x="3705225" y="5448300"/>
          <p14:tracePt t="35276" x="3790950" y="5405438"/>
          <p14:tracePt t="35292" x="3819525" y="5381625"/>
          <p14:tracePt t="35309" x="3848100" y="5353050"/>
          <p14:tracePt t="35326" x="3871913" y="5286375"/>
          <p14:tracePt t="35341" x="3890963" y="5138738"/>
          <p14:tracePt t="35358" x="3881438" y="5057775"/>
          <p14:tracePt t="35375" x="3829050" y="4938713"/>
          <p14:tracePt t="35391" x="3776663" y="4795838"/>
          <p14:tracePt t="35408" x="3676650" y="4657725"/>
          <p14:tracePt t="35424" x="3633788" y="4610100"/>
          <p14:tracePt t="35441" x="3605213" y="4576763"/>
          <p14:tracePt t="35458" x="3552825" y="4543425"/>
          <p14:tracePt t="35474" x="3524250" y="4529138"/>
          <p14:tracePt t="35491" x="3500438" y="4519613"/>
          <p14:tracePt t="35508" x="3490913" y="4514850"/>
          <p14:tracePt t="35525" x="3481388" y="4510088"/>
          <p14:tracePt t="35541" x="3471863" y="4510088"/>
          <p14:tracePt t="35574" x="3467100" y="4510088"/>
          <p14:tracePt t="35598" x="3462338" y="4510088"/>
          <p14:tracePt t="35627" x="3457575" y="4510088"/>
          <p14:tracePt t="35635" x="3452813" y="4510088"/>
          <p14:tracePt t="35649" x="3443288" y="4510088"/>
          <p14:tracePt t="35658" x="3433763" y="4510088"/>
          <p14:tracePt t="35674" x="3400425" y="4510088"/>
          <p14:tracePt t="35691" x="3357563" y="4510088"/>
          <p14:tracePt t="35708" x="3286125" y="4514850"/>
          <p14:tracePt t="35725" x="3243263" y="4529138"/>
          <p14:tracePt t="35741" x="3190875" y="4543425"/>
          <p14:tracePt t="35758" x="3128963" y="4562475"/>
          <p14:tracePt t="35774" x="3052763" y="4610100"/>
          <p14:tracePt t="35791" x="3005138" y="4662488"/>
          <p14:tracePt t="35808" x="2962275" y="4719638"/>
          <p14:tracePt t="35825" x="2933700" y="4762500"/>
          <p14:tracePt t="35841" x="2890838" y="4848225"/>
          <p14:tracePt t="35858" x="2876550" y="4953000"/>
          <p14:tracePt t="35874" x="2876550" y="5086350"/>
          <p14:tracePt t="35892" x="2881313" y="5210175"/>
          <p14:tracePt t="35908" x="2890838" y="5262563"/>
          <p14:tracePt t="35925" x="2914650" y="5314950"/>
          <p14:tracePt t="35941" x="2943225" y="5381625"/>
          <p14:tracePt t="35958" x="2995613" y="5448300"/>
          <p14:tracePt t="35974" x="3033713" y="5495925"/>
          <p14:tracePt t="35991" x="3057525" y="5534025"/>
          <p14:tracePt t="36008" x="3086100" y="5562600"/>
          <p14:tracePt t="36025" x="3133725" y="5605463"/>
          <p14:tracePt t="36041" x="3181350" y="5638800"/>
          <p14:tracePt t="36058" x="3248025" y="5676900"/>
          <p14:tracePt t="36075" x="3338513" y="5710238"/>
          <p14:tracePt t="36091" x="3400425" y="5719763"/>
          <p14:tracePt t="36108" x="3448050" y="5724525"/>
          <p14:tracePt t="36125" x="3486150" y="5724525"/>
          <p14:tracePt t="36141" x="3562350" y="5719763"/>
          <p14:tracePt t="36158" x="3624263" y="5705475"/>
          <p14:tracePt t="36175" x="3686175" y="5691188"/>
          <p14:tracePt t="36191" x="3757613" y="5657850"/>
          <p14:tracePt t="36208" x="3843338" y="5600700"/>
          <p14:tracePt t="36225" x="3895725" y="5543550"/>
          <p14:tracePt t="36241" x="3948113" y="5495925"/>
          <p14:tracePt t="36258" x="3976688" y="5448300"/>
          <p14:tracePt t="36275" x="4029075" y="5372100"/>
          <p14:tracePt t="36291" x="4048125" y="5329238"/>
          <p14:tracePt t="36308" x="4067175" y="5257800"/>
          <p14:tracePt t="36325" x="4067175" y="5129213"/>
          <p14:tracePt t="36341" x="4052888" y="5057775"/>
          <p14:tracePt t="36358" x="4019550" y="4991100"/>
          <p14:tracePt t="36375" x="3981450" y="4914900"/>
          <p14:tracePt t="36391" x="3886200" y="4795838"/>
          <p14:tracePt t="36408" x="3805238" y="4729163"/>
          <p14:tracePt t="36425" x="3729038" y="4676775"/>
          <p14:tracePt t="36441" x="3671888" y="4633913"/>
          <p14:tracePt t="36443" x="3643313" y="4619625"/>
          <p14:tracePt t="36458" x="3581400" y="4595813"/>
          <p14:tracePt t="36474" x="3519488" y="4591050"/>
          <p14:tracePt t="36491" x="3471863" y="4591050"/>
          <p14:tracePt t="36508" x="3395663" y="4591050"/>
          <p14:tracePt t="36524" x="3357563" y="4595813"/>
          <p14:tracePt t="36541" x="3314700" y="4610100"/>
          <p14:tracePt t="36558" x="3271838" y="4629150"/>
          <p14:tracePt t="36574" x="3219450" y="4657725"/>
          <p14:tracePt t="36591" x="3186113" y="4686300"/>
          <p14:tracePt t="36608" x="3148013" y="4705350"/>
          <p14:tracePt t="36624" x="3109913" y="4719638"/>
          <p14:tracePt t="36641" x="3067050" y="4743450"/>
          <p14:tracePt t="36658" x="3043238" y="4762500"/>
          <p14:tracePt t="36674" x="3024188" y="4781550"/>
          <p14:tracePt t="36693" x="2995613" y="4810125"/>
          <p14:tracePt t="36708" x="2971800" y="4843463"/>
          <p14:tracePt t="36724" x="2952750" y="4891088"/>
          <p14:tracePt t="36741" x="2928938" y="4972050"/>
          <p14:tracePt t="36759" x="2919413" y="5110163"/>
          <p14:tracePt t="36785" x="2924175" y="5214938"/>
          <p14:tracePt t="36804" x="2952750" y="5357813"/>
          <p14:tracePt t="36818" x="2967038" y="5429250"/>
          <p14:tracePt t="36826" x="2976563" y="5457825"/>
          <p14:tracePt t="36841" x="2986088" y="5500688"/>
          <p14:tracePt t="36859" x="3005138" y="5529263"/>
          <p14:tracePt t="36883" x="3028950" y="5567363"/>
          <p14:tracePt t="36899" x="3052763" y="5591175"/>
          <p14:tracePt t="36908" x="3057525" y="5605463"/>
          <p14:tracePt t="36924" x="3081338" y="5624513"/>
          <p14:tracePt t="36941" x="3114675" y="5657850"/>
          <p14:tracePt t="36958" x="3138488" y="5667375"/>
          <p14:tracePt t="36974" x="3162300" y="5686425"/>
          <p14:tracePt t="36991" x="3190875" y="5691188"/>
          <p14:tracePt t="37008" x="3252788" y="5705475"/>
          <p14:tracePt t="37025" x="3295650" y="5705475"/>
          <p14:tracePt t="37041" x="3343275" y="5705475"/>
          <p14:tracePt t="37058" x="3395663" y="5695950"/>
          <p14:tracePt t="37074" x="3471863" y="5676900"/>
          <p14:tracePt t="37091" x="3538538" y="5657850"/>
          <p14:tracePt t="37108" x="3600450" y="5629275"/>
          <p14:tracePt t="37125" x="3667125" y="5600700"/>
          <p14:tracePt t="37141" x="3771900" y="5553075"/>
          <p14:tracePt t="37158" x="3824288" y="5529263"/>
          <p14:tracePt t="37174" x="3871913" y="5486400"/>
          <p14:tracePt t="37191" x="3933825" y="5434013"/>
          <p14:tracePt t="37208" x="3967163" y="5410200"/>
          <p14:tracePt t="37224" x="4000500" y="5386388"/>
          <p14:tracePt t="37241" x="4024313" y="5362575"/>
          <p14:tracePt t="37258" x="4052888" y="5338763"/>
          <p14:tracePt t="37274" x="4067175" y="5329238"/>
          <p14:tracePt t="37291" x="4086225" y="5310188"/>
          <p14:tracePt t="37308" x="4095750" y="5295900"/>
          <p14:tracePt t="37324" x="4114800" y="5276850"/>
          <p14:tracePt t="37341" x="4133850" y="5267325"/>
          <p14:tracePt t="37358" x="4148138" y="5248275"/>
          <p14:tracePt t="37375" x="4162425" y="5229225"/>
          <p14:tracePt t="37391" x="4167188" y="5214938"/>
          <p14:tracePt t="37408" x="4176713" y="5205413"/>
          <p14:tracePt t="37425" x="4181475" y="5186363"/>
          <p14:tracePt t="37441" x="4195763" y="5162550"/>
          <p14:tracePt t="37458" x="4200525" y="5143500"/>
          <p14:tracePt t="37474" x="4200525" y="5133975"/>
          <p14:tracePt t="37491" x="4205288" y="5124450"/>
          <p14:tracePt t="37508" x="4205288" y="5114925"/>
          <p14:tracePt t="37541" x="4205288" y="5110163"/>
          <p14:tracePt t="38961" x="4195763" y="5048250"/>
          <p14:tracePt t="38969" x="4167188" y="4957763"/>
          <p14:tracePt t="38976" x="4138613" y="4829175"/>
          <p14:tracePt t="38991" x="4062413" y="4567238"/>
          <p14:tracePt t="39008" x="4019550" y="4405313"/>
          <p14:tracePt t="39041" x="3900488" y="4071938"/>
          <p14:tracePt t="39074" x="3819525" y="3881438"/>
          <p14:tracePt t="39091" x="3805238" y="3833813"/>
          <p14:tracePt t="39108" x="3786188" y="3752850"/>
          <p14:tracePt t="39124" x="3781425" y="3709988"/>
          <p14:tracePt t="39141" x="3781425" y="3681413"/>
          <p14:tracePt t="39158" x="3781425" y="3652838"/>
          <p14:tracePt t="39174" x="3781425" y="3629025"/>
          <p14:tracePt t="39191" x="3781425" y="3614738"/>
          <p14:tracePt t="39208" x="3781425" y="3605213"/>
          <p14:tracePt t="39224" x="3771900" y="3600450"/>
          <p14:tracePt t="39241" x="3748088" y="3576638"/>
          <p14:tracePt t="39257" x="3719513" y="3557588"/>
          <p14:tracePt t="39274" x="3690938" y="3548063"/>
          <p14:tracePt t="39291" x="3667125" y="3538538"/>
          <p14:tracePt t="39307" x="3652838" y="3529013"/>
          <p14:tracePt t="39324" x="3648075" y="3529013"/>
          <p14:tracePt t="39365" x="3648075" y="3538538"/>
          <p14:tracePt t="39374" x="3648075" y="3562350"/>
          <p14:tracePt t="39391" x="3657600" y="3652838"/>
          <p14:tracePt t="39407" x="3657600" y="3743325"/>
          <p14:tracePt t="39424" x="3638550" y="3886200"/>
          <p14:tracePt t="39441" x="3614738" y="3990975"/>
          <p14:tracePt t="39458" x="3590925" y="4052888"/>
          <p14:tracePt t="39474" x="3581400" y="4076700"/>
          <p14:tracePt t="39491" x="3576638" y="4095750"/>
          <p14:tracePt t="39556" x="3576638" y="4086225"/>
          <p14:tracePt t="39564" x="3576638" y="4071938"/>
          <p14:tracePt t="39574" x="3581400" y="4057650"/>
          <p14:tracePt t="39591" x="3600450" y="4014788"/>
          <p14:tracePt t="39608" x="3662363" y="3910013"/>
          <p14:tracePt t="39624" x="3700463" y="3824288"/>
          <p14:tracePt t="39641" x="3729038" y="3767138"/>
          <p14:tracePt t="39657" x="3738563" y="3738563"/>
          <p14:tracePt t="39674" x="3743325" y="3719513"/>
          <p14:tracePt t="39691" x="3743325" y="3714750"/>
          <p14:tracePt t="39708" x="3743325" y="3705225"/>
          <p14:tracePt t="39724" x="3729038" y="3700463"/>
          <p14:tracePt t="39741" x="3709988" y="3700463"/>
          <p14:tracePt t="39757" x="3681413" y="3700463"/>
          <p14:tracePt t="39774" x="3633788" y="3724275"/>
          <p14:tracePt t="39791" x="3567113" y="3795713"/>
          <p14:tracePt t="39807" x="3509963" y="3876675"/>
          <p14:tracePt t="39824" x="3429000" y="4014788"/>
          <p14:tracePt t="39841" x="3367088" y="4176713"/>
          <p14:tracePt t="39857" x="3305175" y="4386263"/>
          <p14:tracePt t="39874" x="3281363" y="4619625"/>
          <p14:tracePt t="39891" x="3281363" y="4795838"/>
          <p14:tracePt t="39907" x="3281363" y="4900613"/>
          <p14:tracePt t="39924" x="3314700" y="5095875"/>
          <p14:tracePt t="39941" x="3343275" y="5219700"/>
          <p14:tracePt t="39958" x="3352800" y="5281613"/>
          <p14:tracePt t="39974" x="3390900" y="5386388"/>
          <p14:tracePt t="39991" x="3419475" y="5462588"/>
          <p14:tracePt t="40007" x="3457575" y="5524500"/>
          <p14:tracePt t="40024" x="3481388" y="5562600"/>
          <p14:tracePt t="40041" x="3538538" y="5610225"/>
          <p14:tracePt t="40057" x="3586163" y="5634038"/>
          <p14:tracePt t="40074" x="3629025" y="5653088"/>
          <p14:tracePt t="40091" x="3671888" y="5667375"/>
          <p14:tracePt t="40108" x="3757613" y="5676900"/>
          <p14:tracePt t="40124" x="3819525" y="5676900"/>
          <p14:tracePt t="40141" x="3886200" y="5667375"/>
          <p14:tracePt t="40157" x="3948113" y="5653088"/>
          <p14:tracePt t="40174" x="4043363" y="5595938"/>
          <p14:tracePt t="40191" x="4100513" y="5562600"/>
          <p14:tracePt t="40207" x="4143375" y="5519738"/>
          <p14:tracePt t="40224" x="4219575" y="5414963"/>
          <p14:tracePt t="40241" x="4295775" y="5272088"/>
          <p14:tracePt t="40257" x="4357688" y="5129213"/>
          <p14:tracePt t="40274" x="4395788" y="4991100"/>
          <p14:tracePt t="40291" x="4429125" y="4691063"/>
          <p14:tracePt t="40307" x="4419600" y="4533900"/>
          <p14:tracePt t="40324" x="4391025" y="4343400"/>
          <p14:tracePt t="40341" x="4352925" y="4148138"/>
          <p14:tracePt t="40357" x="4305300" y="4005263"/>
          <p14:tracePt t="40374" x="4281488" y="3952875"/>
          <p14:tracePt t="40391" x="4243388" y="3895725"/>
          <p14:tracePt t="40408" x="4167188" y="3795713"/>
          <p14:tracePt t="40424" x="4110038" y="3738563"/>
          <p14:tracePt t="40441" x="4038600" y="3671888"/>
          <p14:tracePt t="40457" x="3981450" y="3629025"/>
          <p14:tracePt t="40474" x="3914775" y="3590925"/>
          <p14:tracePt t="40491" x="3876675" y="3571875"/>
          <p14:tracePt t="40507" x="3833813" y="3562350"/>
          <p14:tracePt t="40524" x="3781425" y="3552825"/>
          <p14:tracePt t="40541" x="3676650" y="3562350"/>
          <p14:tracePt t="40557" x="3614738" y="3586163"/>
          <p14:tracePt t="40574" x="3557588" y="3614738"/>
          <p14:tracePt t="40591" x="3486150" y="3700463"/>
          <p14:tracePt t="40607" x="3433763" y="3762375"/>
          <p14:tracePt t="40624" x="3381375" y="3838575"/>
          <p14:tracePt t="40641" x="3324225" y="3990975"/>
          <p14:tracePt t="40657" x="3271838" y="4229100"/>
          <p14:tracePt t="40674" x="3271838" y="4414838"/>
          <p14:tracePt t="40691" x="3286125" y="4662488"/>
          <p14:tracePt t="40708" x="3314700" y="4810125"/>
          <p14:tracePt t="40724" x="3376613" y="5048250"/>
          <p14:tracePt t="40741" x="3419475" y="5210175"/>
          <p14:tracePt t="40758" x="3462338" y="5310188"/>
          <p14:tracePt t="40774" x="3505200" y="5367338"/>
          <p14:tracePt t="40791" x="3595688" y="5457825"/>
          <p14:tracePt t="40807" x="3671888" y="5510213"/>
          <p14:tracePt t="40824" x="3762375" y="5557838"/>
          <p14:tracePt t="40841" x="3914775" y="5610225"/>
          <p14:tracePt t="40857" x="4010025" y="5614988"/>
          <p14:tracePt t="40874" x="4100513" y="5614988"/>
          <p14:tracePt t="40891" x="4171950" y="5600700"/>
          <p14:tracePt t="40907" x="4252913" y="5567363"/>
          <p14:tracePt t="40924" x="4310063" y="5524500"/>
          <p14:tracePt t="40941" x="4391025" y="5410200"/>
          <p14:tracePt t="40957" x="4471988" y="5238750"/>
          <p14:tracePt t="40974" x="4505325" y="5010150"/>
          <p14:tracePt t="40991" x="4491038" y="4762500"/>
          <p14:tracePt t="41008" x="4438650" y="4572000"/>
          <p14:tracePt t="41024" x="4305300" y="4271963"/>
          <p14:tracePt t="41041" x="4214813" y="4119563"/>
          <p14:tracePt t="41057" x="4110038" y="4024313"/>
          <p14:tracePt t="41074" x="3990975" y="3943350"/>
          <p14:tracePt t="41091" x="3824288" y="3876675"/>
          <p14:tracePt t="41107" x="3709988" y="3862388"/>
          <p14:tracePt t="41124" x="3605213" y="3867150"/>
          <p14:tracePt t="41141" x="3529013" y="3905250"/>
          <p14:tracePt t="41157" x="3395663" y="4095750"/>
          <p14:tracePt t="41174" x="3348038" y="4229100"/>
          <p14:tracePt t="41191" x="3300413" y="4386263"/>
          <p14:tracePt t="41207" x="3276600" y="4548188"/>
          <p14:tracePt t="41224" x="3257550" y="4662488"/>
          <p14:tracePt t="41241" x="3257550" y="4700588"/>
          <p14:tracePt t="41257" x="3257550" y="4714875"/>
          <p14:tracePt t="41274" x="3257550" y="4729163"/>
          <p14:tracePt t="41291" x="3257550" y="4738688"/>
          <p14:tracePt t="41307" x="3257550" y="4743450"/>
          <p14:tracePt t="41324" x="3257550" y="4748213"/>
          <p14:tracePt t="41357" x="3257550" y="4752975"/>
          <p14:tracePt t="41774" x="3219450" y="4705350"/>
          <p14:tracePt t="41781" x="3128963" y="4548188"/>
          <p14:tracePt t="41791" x="3048000" y="4338638"/>
          <p14:tracePt t="41807" x="2962275" y="4110038"/>
          <p14:tracePt t="41824" x="2909888" y="3800475"/>
          <p14:tracePt t="41841" x="2890838" y="3590925"/>
          <p14:tracePt t="41874" x="2900363" y="3514725"/>
          <p14:tracePt t="41907" x="2928938" y="3457575"/>
          <p14:tracePt t="41924" x="2938463" y="3448050"/>
          <p14:tracePt t="41941" x="2952750" y="3438525"/>
          <p14:tracePt t="41957" x="2986088" y="3414713"/>
          <p14:tracePt t="41974" x="3024188" y="3405188"/>
          <p14:tracePt t="41991" x="3067050" y="3390900"/>
          <p14:tracePt t="42007" x="3109913" y="3386138"/>
          <p14:tracePt t="42024" x="3195638" y="3371850"/>
          <p14:tracePt t="42041" x="3238500" y="3367088"/>
          <p14:tracePt t="42057" x="3290888" y="3352800"/>
          <p14:tracePt t="42074" x="3333750" y="3328988"/>
          <p14:tracePt t="42091" x="3400425" y="3276600"/>
          <p14:tracePt t="42107" x="3448050" y="3243263"/>
          <p14:tracePt t="42124" x="3486150" y="3209925"/>
          <p14:tracePt t="42141" x="3586163" y="3171825"/>
          <p14:tracePt t="42157" x="3643313" y="3171825"/>
          <p14:tracePt t="42174" x="3695700" y="3171825"/>
          <p14:tracePt t="42191" x="3729038" y="3176588"/>
          <p14:tracePt t="42207" x="3757613" y="3181350"/>
          <p14:tracePt t="42224" x="3767138" y="3181350"/>
          <p14:tracePt t="42241" x="3771900" y="3181350"/>
          <p14:tracePt t="42257" x="3771900" y="3190875"/>
          <p14:tracePt t="42274" x="3690938" y="3195638"/>
          <p14:tracePt t="42291" x="3567113" y="3205163"/>
          <p14:tracePt t="42307" x="3429000" y="3190875"/>
          <p14:tracePt t="42324" x="3333750" y="3152775"/>
          <p14:tracePt t="42341" x="3267075" y="3119438"/>
          <p14:tracePt t="42357" x="3252788" y="3100388"/>
          <p14:tracePt t="42374" x="3252788" y="3086100"/>
          <p14:tracePt t="42391" x="3295650" y="3052763"/>
          <p14:tracePt t="42407" x="3381375" y="3014663"/>
          <p14:tracePt t="42424" x="3486150" y="2990850"/>
          <p14:tracePt t="42441" x="3567113" y="2981325"/>
          <p14:tracePt t="42457" x="3629025" y="2981325"/>
          <p14:tracePt t="42474" x="3643313" y="2981325"/>
          <p14:tracePt t="42491" x="3648075" y="2981325"/>
          <p14:tracePt t="42507" x="3648075" y="2990850"/>
          <p14:tracePt t="42524" x="3648075" y="3000375"/>
          <p14:tracePt t="42540" x="3648075" y="3005138"/>
          <p14:tracePt t="42574" x="3648075" y="3009900"/>
          <p14:tracePt t="42591" x="3648075" y="3019425"/>
          <p14:tracePt t="42607" x="3657600" y="3024188"/>
          <p14:tracePt t="42624" x="3662363" y="3033713"/>
          <p14:tracePt t="42641" x="3671888" y="3043238"/>
          <p14:tracePt t="42657" x="3676650" y="3048000"/>
          <p14:tracePt t="42674" x="3676650" y="3052763"/>
          <p14:tracePt t="42690" x="3676650" y="3057525"/>
          <p14:tracePt t="42707" x="3586163" y="3071813"/>
          <p14:tracePt t="42724" x="3452813" y="3071813"/>
          <p14:tracePt t="42741" x="3219450" y="3090863"/>
          <p14:tracePt t="42758" x="2900363" y="3105150"/>
          <p14:tracePt t="42774" x="2728913" y="3133725"/>
          <p14:tracePt t="42790" x="2638425" y="3148013"/>
          <p14:tracePt t="42807" x="2600325" y="3157538"/>
          <p14:tracePt t="42824" x="2586038" y="3162300"/>
          <p14:tracePt t="42840" x="2581275" y="3162300"/>
          <p14:tracePt t="42927" x="2576513" y="3162300"/>
          <p14:tracePt t="42942" x="2566988" y="3167063"/>
          <p14:tracePt t="42949" x="2557463" y="3167063"/>
          <p14:tracePt t="42957" x="2538413" y="3171825"/>
          <p14:tracePt t="42974" x="2490788" y="3186113"/>
          <p14:tracePt t="42990" x="2386013" y="3233738"/>
          <p14:tracePt t="43007" x="2143125" y="3324225"/>
          <p14:tracePt t="43024" x="2000250" y="3376613"/>
          <p14:tracePt t="43041" x="1895475" y="3419475"/>
          <p14:tracePt t="43057" x="1800225" y="3443288"/>
          <p14:tracePt t="43074" x="1685925" y="3448050"/>
          <p14:tracePt t="43091" x="1638300" y="3448050"/>
          <p14:tracePt t="43107" x="1604963" y="3433763"/>
          <p14:tracePt t="43124" x="1581150" y="3429000"/>
          <p14:tracePt t="43140" x="1566863" y="3424238"/>
          <p14:tracePt t="43157" x="1562100" y="3424238"/>
          <p14:tracePt t="43174" x="1552575" y="3424238"/>
          <p14:tracePt t="43213" x="1557338" y="3424238"/>
          <p14:tracePt t="43224" x="1581150" y="3424238"/>
          <p14:tracePt t="43240" x="1652588" y="3424238"/>
          <p14:tracePt t="43257" x="1828800" y="3424238"/>
          <p14:tracePt t="43274" x="2019300" y="3424238"/>
          <p14:tracePt t="43290" x="2185988" y="3414713"/>
          <p14:tracePt t="43307" x="2343150" y="3405188"/>
          <p14:tracePt t="43324" x="2586038" y="3390900"/>
          <p14:tracePt t="43340" x="2733675" y="3390900"/>
          <p14:tracePt t="43357" x="2843213" y="3381375"/>
          <p14:tracePt t="43374" x="2947988" y="3371850"/>
          <p14:tracePt t="43390" x="3071813" y="3371850"/>
          <p14:tracePt t="43407" x="3152775" y="3371850"/>
          <p14:tracePt t="43424" x="3200400" y="3367088"/>
          <p14:tracePt t="43441" x="3257550" y="3352800"/>
          <p14:tracePt t="43457" x="3281363" y="3348038"/>
          <p14:tracePt t="43474" x="3295650" y="3348038"/>
          <p14:tracePt t="43490" x="3305175" y="3348038"/>
          <p14:tracePt t="43507" x="3314700" y="3348038"/>
          <p14:tracePt t="43544" x="3319463" y="3348038"/>
          <p14:tracePt t="43566" x="3324225" y="3348038"/>
          <p14:tracePt t="44183" x="3267075" y="3328988"/>
          <p14:tracePt t="44191" x="3162300" y="3300413"/>
          <p14:tracePt t="44197" x="3052763" y="3271838"/>
          <p14:tracePt t="44207" x="2938463" y="3252788"/>
          <p14:tracePt t="44224" x="2738438" y="3243263"/>
          <p14:tracePt t="44240" x="2552700" y="3248025"/>
          <p14:tracePt t="44257" x="2305050" y="3281363"/>
          <p14:tracePt t="44290" x="2124075" y="3328988"/>
          <p14:tracePt t="44324" x="2033588" y="3352800"/>
          <p14:tracePt t="44340" x="2024063" y="3352800"/>
          <p14:tracePt t="44357" x="2019300" y="3352800"/>
          <p14:tracePt t="44390" x="2071688" y="3343275"/>
          <p14:tracePt t="44407" x="2238375" y="3324225"/>
          <p14:tracePt t="44424" x="2409825" y="3305175"/>
          <p14:tracePt t="44440" x="2705100" y="3295650"/>
          <p14:tracePt t="44457" x="2895600" y="3286125"/>
          <p14:tracePt t="44474" x="3062288" y="3286125"/>
          <p14:tracePt t="44491" x="3262313" y="3286125"/>
          <p14:tracePt t="44507" x="3343275" y="3286125"/>
          <p14:tracePt t="44524" x="3376613" y="3286125"/>
          <p14:tracePt t="44541" x="3400425" y="3286125"/>
          <p14:tracePt t="44557" x="3419475" y="3286125"/>
          <p14:tracePt t="44574" x="3424238" y="3286125"/>
          <p14:tracePt t="44590" x="3429000" y="3286125"/>
          <p14:tracePt t="44942" x="3471863" y="3286125"/>
          <p14:tracePt t="44949" x="3519488" y="3286125"/>
          <p14:tracePt t="44957" x="3562350" y="3286125"/>
          <p14:tracePt t="44974" x="3648075" y="3295650"/>
          <p14:tracePt t="44991" x="3752850" y="3305175"/>
          <p14:tracePt t="45007" x="3814763" y="3309938"/>
          <p14:tracePt t="45040" x="3933825" y="3324225"/>
          <p14:tracePt t="45074" x="4010025" y="3324225"/>
          <p14:tracePt t="45091" x="4024313" y="3324225"/>
          <p14:tracePt t="45107" x="4033838" y="3324225"/>
          <p14:tracePt t="45124" x="4052888" y="3324225"/>
          <p14:tracePt t="45141" x="4067175" y="3338513"/>
          <p14:tracePt t="45157" x="4081463" y="3343275"/>
          <p14:tracePt t="45174" x="4100513" y="3352800"/>
          <p14:tracePt t="45191" x="4110038" y="3362325"/>
          <p14:tracePt t="45207" x="4124325" y="3376613"/>
          <p14:tracePt t="46931" x="4124325" y="3429000"/>
          <p14:tracePt t="46938" x="4119563" y="3505200"/>
          <p14:tracePt t="46944" x="4100513" y="3595688"/>
          <p14:tracePt t="46957" x="4081463" y="3686175"/>
          <p14:tracePt t="46974" x="4014788" y="3895725"/>
          <p14:tracePt t="46990" x="3948113" y="4067175"/>
          <p14:tracePt t="47024" x="3852863" y="4357688"/>
          <p14:tracePt t="47057" x="3810000" y="4533900"/>
          <p14:tracePt t="47074" x="3790950" y="4576763"/>
          <p14:tracePt t="47090" x="3776663" y="4624388"/>
          <p14:tracePt t="47107" x="3771900" y="4648200"/>
          <p14:tracePt t="47124" x="3762375" y="4681538"/>
          <p14:tracePt t="47140" x="3748088" y="4714875"/>
          <p14:tracePt t="47157" x="3724275" y="4752975"/>
          <p14:tracePt t="47174" x="3700463" y="4776788"/>
          <p14:tracePt t="47190" x="3676650" y="4800600"/>
          <p14:tracePt t="47207" x="3638550" y="4833938"/>
          <p14:tracePt t="47224" x="3571875" y="4872038"/>
          <p14:tracePt t="47240" x="3529013" y="4891088"/>
          <p14:tracePt t="47257" x="3476625" y="4910138"/>
          <p14:tracePt t="47275" x="3367088" y="4943475"/>
          <p14:tracePt t="47290" x="3295650" y="4957763"/>
          <p14:tracePt t="47307" x="3214688" y="4962525"/>
          <p14:tracePt t="47324" x="3128963" y="4976813"/>
          <p14:tracePt t="47340" x="2981325" y="4995863"/>
          <p14:tracePt t="47357" x="2900363" y="5000625"/>
          <p14:tracePt t="47374" x="2824163" y="5014913"/>
          <p14:tracePt t="47390" x="2757488" y="5024438"/>
          <p14:tracePt t="47407" x="2657475" y="5038725"/>
          <p14:tracePt t="47424" x="2600325" y="5043488"/>
          <p14:tracePt t="47441" x="2543175" y="5043488"/>
          <p14:tracePt t="47457" x="2490788" y="5043488"/>
          <p14:tracePt t="47474" x="2414588" y="5043488"/>
          <p14:tracePt t="47490" x="2366963" y="5043488"/>
          <p14:tracePt t="47507" x="2314575" y="5043488"/>
          <p14:tracePt t="47524" x="2257425" y="5043488"/>
          <p14:tracePt t="47540" x="2214563" y="5033963"/>
          <p14:tracePt t="47557" x="2185988" y="5033963"/>
          <p14:tracePt t="47573" x="2166938" y="5033963"/>
          <p14:tracePt t="47590" x="2152650" y="5033963"/>
          <p14:tracePt t="47634" x="2152650" y="5029200"/>
          <p14:tracePt t="47642" x="2152650" y="5024438"/>
          <p14:tracePt t="47657" x="2166938" y="5019675"/>
          <p14:tracePt t="47674" x="2205038" y="5000625"/>
          <p14:tracePt t="47690" x="2266950" y="4986338"/>
          <p14:tracePt t="47707" x="2352675" y="4972050"/>
          <p14:tracePt t="47724" x="2447925" y="4957763"/>
          <p14:tracePt t="47740" x="2495550" y="4953000"/>
          <p14:tracePt t="47757" x="2538413" y="4953000"/>
          <p14:tracePt t="47774" x="2586038" y="4948238"/>
          <p14:tracePt t="47790" x="2614613" y="4948238"/>
          <p14:tracePt t="47807" x="2638425" y="4948238"/>
          <p14:tracePt t="47824" x="2657475" y="4948238"/>
          <p14:tracePt t="47840" x="2690813" y="4948238"/>
          <p14:tracePt t="47857" x="2709863" y="4948238"/>
          <p14:tracePt t="47873" x="2719388" y="4948238"/>
          <p14:tracePt t="47890" x="2738438" y="4948238"/>
          <p14:tracePt t="47907" x="2752725" y="4948238"/>
          <p14:tracePt t="47923" x="2757488" y="4948238"/>
          <p14:tracePt t="47940" x="2762250" y="4948238"/>
          <p14:tracePt t="48295" x="2781300" y="4943475"/>
          <p14:tracePt t="48303" x="2805113" y="4943475"/>
          <p14:tracePt t="48310" x="2833688" y="4943475"/>
          <p14:tracePt t="48324" x="2857500" y="4943475"/>
          <p14:tracePt t="48340" x="2924175" y="4943475"/>
          <p14:tracePt t="48357" x="2962275" y="4943475"/>
          <p14:tracePt t="48390" x="3014663" y="4943475"/>
          <p14:tracePt t="48423" x="3043238" y="4943475"/>
          <p14:tracePt t="48440" x="3048000" y="4943475"/>
          <p14:tracePt t="48457" x="3052763" y="4943475"/>
          <p14:tracePt t="48641" x="3124200" y="4919663"/>
          <p14:tracePt t="48648" x="3214688" y="4895850"/>
          <p14:tracePt t="48657" x="3305175" y="4857750"/>
          <p14:tracePt t="48674" x="3509963" y="4819650"/>
          <p14:tracePt t="48690" x="3676650" y="4795838"/>
          <p14:tracePt t="48707" x="3890963" y="4795838"/>
          <p14:tracePt t="48724" x="4005263" y="4824413"/>
          <p14:tracePt t="48740" x="4110038" y="4852988"/>
          <p14:tracePt t="48757" x="4200525" y="4895850"/>
          <p14:tracePt t="48773" x="4281488" y="4929188"/>
          <p14:tracePt t="48790" x="4333875" y="4948238"/>
          <p14:tracePt t="48807" x="4381500" y="4957763"/>
          <p14:tracePt t="48824" x="4457700" y="4962525"/>
          <p14:tracePt t="48840" x="4500563" y="4962525"/>
          <p14:tracePt t="48857" x="4543425" y="4953000"/>
          <p14:tracePt t="48873" x="4581525" y="4953000"/>
          <p14:tracePt t="48890" x="4629150" y="4948238"/>
          <p14:tracePt t="48907" x="4657725" y="4943475"/>
          <p14:tracePt t="48924" x="4686300" y="4938713"/>
          <p14:tracePt t="48940" x="4714875" y="4929188"/>
          <p14:tracePt t="48942" x="4724400" y="4929188"/>
          <p14:tracePt t="48957" x="4748213" y="4914900"/>
          <p14:tracePt t="48973" x="4772025" y="4895850"/>
          <p14:tracePt t="48990" x="4795838" y="4891088"/>
          <p14:tracePt t="49007" x="4814888" y="4886325"/>
          <p14:tracePt t="49023" x="4838700" y="4872038"/>
          <p14:tracePt t="49040" x="4857750" y="4862513"/>
          <p14:tracePt t="49057" x="4881563" y="4857750"/>
          <p14:tracePt t="49074" x="4914900" y="4838700"/>
          <p14:tracePt t="49090" x="4938713" y="4833938"/>
          <p14:tracePt t="49107" x="4953000" y="4829175"/>
          <p14:tracePt t="49123" x="4967288" y="4819650"/>
          <p14:tracePt t="49140" x="4976813" y="4814888"/>
          <p14:tracePt t="49157" x="4986338" y="4814888"/>
          <p14:tracePt t="49174" x="4991100" y="4814888"/>
          <p14:tracePt t="49190" x="4995863" y="4814888"/>
          <p14:tracePt t="49259" x="4991100" y="4819650"/>
          <p14:tracePt t="49266" x="4976813" y="4829175"/>
          <p14:tracePt t="49273" x="4953000" y="4852988"/>
          <p14:tracePt t="49290" x="4829175" y="4919663"/>
          <p14:tracePt t="49307" x="4710113" y="4981575"/>
          <p14:tracePt t="49324" x="4529138" y="5067300"/>
          <p14:tracePt t="49340" x="4414838" y="5100638"/>
          <p14:tracePt t="49357" x="4343400" y="5114925"/>
          <p14:tracePt t="49373" x="4281488" y="5119688"/>
          <p14:tracePt t="49390" x="4210050" y="5114925"/>
          <p14:tracePt t="49407" x="4176713" y="5100638"/>
          <p14:tracePt t="49424" x="4133850" y="5067300"/>
          <p14:tracePt t="49440" x="4095750" y="5038725"/>
          <p14:tracePt t="49442" x="4071938" y="5024438"/>
          <p14:tracePt t="49457" x="4038600" y="5000625"/>
          <p14:tracePt t="49473" x="4010025" y="4976813"/>
          <p14:tracePt t="49490" x="3976688" y="4953000"/>
          <p14:tracePt t="49507" x="3957638" y="4929188"/>
          <p14:tracePt t="49523" x="3952875" y="4919663"/>
          <p14:tracePt t="49540" x="3943350" y="4905375"/>
          <p14:tracePt t="49557" x="3943350" y="4891088"/>
          <p14:tracePt t="49573" x="3948113" y="4862513"/>
          <p14:tracePt t="49590" x="3971925" y="4838700"/>
          <p14:tracePt t="49607" x="4010025" y="4810125"/>
          <p14:tracePt t="49623" x="4076700" y="4757738"/>
          <p14:tracePt t="49640" x="4224338" y="4700588"/>
          <p14:tracePt t="49657" x="4348163" y="4700588"/>
          <p14:tracePt t="49673" x="4438650" y="4705350"/>
          <p14:tracePt t="49690" x="4572000" y="4733925"/>
          <p14:tracePt t="49707" x="4643438" y="4757738"/>
          <p14:tracePt t="49724" x="4695825" y="4772025"/>
          <p14:tracePt t="49740" x="4733925" y="4791075"/>
          <p14:tracePt t="49757" x="4772025" y="4810125"/>
          <p14:tracePt t="49773" x="4786313" y="4829175"/>
          <p14:tracePt t="49790" x="4795838" y="4838700"/>
          <p14:tracePt t="49807" x="4800600" y="4872038"/>
          <p14:tracePt t="49824" x="4805363" y="4924425"/>
          <p14:tracePt t="49840" x="4800600" y="4972050"/>
          <p14:tracePt t="49857" x="4776788" y="5000625"/>
          <p14:tracePt t="49873" x="4743450" y="5033963"/>
          <p14:tracePt t="49890" x="4667250" y="5086350"/>
          <p14:tracePt t="49907" x="4595813" y="5114925"/>
          <p14:tracePt t="49923" x="4510088" y="5138738"/>
          <p14:tracePt t="49940" x="4405313" y="5148263"/>
          <p14:tracePt t="49957" x="4343400" y="5138738"/>
          <p14:tracePt t="49973" x="4300538" y="5110163"/>
          <p14:tracePt t="49990" x="4257675" y="5067300"/>
          <p14:tracePt t="50007" x="4200525" y="4981575"/>
          <p14:tracePt t="50023" x="4181475" y="4943475"/>
          <p14:tracePt t="50040" x="4171950" y="4914900"/>
          <p14:tracePt t="50057" x="4162425" y="4891088"/>
          <p14:tracePt t="50073" x="4162425" y="4872038"/>
          <p14:tracePt t="50090" x="4162425" y="4862513"/>
          <p14:tracePt t="50107" x="4167188" y="4838700"/>
          <p14:tracePt t="50124" x="4191000" y="4819650"/>
          <p14:tracePt t="50140" x="4229100" y="4795838"/>
          <p14:tracePt t="50157" x="4305300" y="4772025"/>
          <p14:tracePt t="50174" x="4391025" y="4748213"/>
          <p14:tracePt t="50190" x="4491038" y="4748213"/>
          <p14:tracePt t="50207" x="4548188" y="4748213"/>
          <p14:tracePt t="50223" x="4610100" y="4757738"/>
          <p14:tracePt t="50240" x="4657725" y="4772025"/>
          <p14:tracePt t="50257" x="4705350" y="4795838"/>
          <p14:tracePt t="50274" x="4729163" y="4805363"/>
          <p14:tracePt t="50290" x="4743450" y="4824413"/>
          <p14:tracePt t="50307" x="4757738" y="4838700"/>
          <p14:tracePt t="50323" x="4772025" y="4872038"/>
          <p14:tracePt t="50340" x="4772025" y="4891088"/>
          <p14:tracePt t="50357" x="4762500" y="4919663"/>
          <p14:tracePt t="50373" x="4729163" y="4972050"/>
          <p14:tracePt t="50390" x="4695825" y="5000625"/>
          <p14:tracePt t="50407" x="4648200" y="5033963"/>
          <p14:tracePt t="50423" x="4581525" y="5072063"/>
          <p14:tracePt t="50440" x="4443413" y="5105400"/>
          <p14:tracePt t="50457" x="4362450" y="5110163"/>
          <p14:tracePt t="50473" x="4291013" y="5110163"/>
          <p14:tracePt t="50490" x="4243388" y="5081588"/>
          <p14:tracePt t="50507" x="4181475" y="4995863"/>
          <p14:tracePt t="50523" x="4157663" y="4924425"/>
          <p14:tracePt t="50540" x="4143375" y="4872038"/>
          <p14:tracePt t="50557" x="4152900" y="4810125"/>
          <p14:tracePt t="50573" x="4191000" y="4762500"/>
          <p14:tracePt t="50590" x="4252913" y="4719638"/>
          <p14:tracePt t="50607" x="4343400" y="4695825"/>
          <p14:tracePt t="50623" x="4452938" y="4681538"/>
          <p14:tracePt t="50640" x="4495800" y="4695825"/>
          <p14:tracePt t="50656" x="4533900" y="4714875"/>
          <p14:tracePt t="50673" x="4567238" y="4729163"/>
          <p14:tracePt t="50690" x="4595813" y="4781550"/>
          <p14:tracePt t="50707" x="4614863" y="4843463"/>
          <p14:tracePt t="50723" x="4614863" y="4910138"/>
          <p14:tracePt t="50740" x="4614863" y="4962525"/>
          <p14:tracePt t="50757" x="4595813" y="5010150"/>
          <p14:tracePt t="50773" x="4576763" y="5033963"/>
          <p14:tracePt t="50790" x="4572000" y="5043488"/>
          <p14:tracePt t="50807" x="4562475" y="5053013"/>
          <p14:tracePt t="50823" x="4562475" y="5062538"/>
          <p14:tracePt t="52996" x="4500563" y="5024438"/>
          <p14:tracePt t="53003" x="4419600" y="4957763"/>
          <p14:tracePt t="53010" x="4333875" y="4881563"/>
          <p14:tracePt t="53023" x="4238625" y="4805363"/>
          <p14:tracePt t="53056" x="3705225" y="4176713"/>
          <p14:tracePt t="53090" x="3390900" y="3686175"/>
          <p14:tracePt t="53107" x="3290888" y="3505200"/>
          <p14:tracePt t="53123" x="3248025" y="3419475"/>
          <p14:tracePt t="53140" x="3228975" y="3352800"/>
          <p14:tracePt t="53156" x="3224213" y="3324225"/>
          <p14:tracePt t="53173" x="3224213" y="3290888"/>
          <p14:tracePt t="53190" x="3228975" y="3276600"/>
          <p14:tracePt t="53206" x="3233738" y="3262313"/>
          <p14:tracePt t="53223" x="3248025" y="3228975"/>
          <p14:tracePt t="53240" x="3271838" y="3209925"/>
          <p14:tracePt t="53256" x="3295650" y="3190875"/>
          <p14:tracePt t="53273" x="3319463" y="3176588"/>
          <p14:tracePt t="53290" x="3348038" y="3152775"/>
          <p14:tracePt t="53306" x="3362325" y="3148013"/>
          <p14:tracePt t="53323" x="3367088" y="3138488"/>
          <p14:tracePt t="53340" x="3371850" y="3133725"/>
          <p14:tracePt t="53356" x="3381375" y="3124200"/>
          <p14:tracePt t="53373" x="3386138" y="3119438"/>
          <p14:tracePt t="53390" x="3390900" y="3119438"/>
          <p14:tracePt t="53407" x="3400425" y="3119438"/>
          <p14:tracePt t="53423" x="3405188" y="3119438"/>
          <p14:tracePt t="53456" x="3405188" y="3128963"/>
          <p14:tracePt t="53473" x="3381375" y="3171825"/>
          <p14:tracePt t="53490" x="3324225" y="3205163"/>
          <p14:tracePt t="53506" x="3257550" y="3243263"/>
          <p14:tracePt t="53523" x="3214688" y="3252788"/>
          <p14:tracePt t="53540" x="3181350" y="3252788"/>
          <p14:tracePt t="53556" x="3171825" y="3238500"/>
          <p14:tracePt t="53573" x="3167063" y="3209925"/>
          <p14:tracePt t="53590" x="3171825" y="3167063"/>
          <p14:tracePt t="53606" x="3209925" y="3124200"/>
          <p14:tracePt t="53623" x="3224213" y="3105150"/>
          <p14:tracePt t="53640" x="3238500" y="3090863"/>
          <p14:tracePt t="53657" x="3262313" y="3086100"/>
          <p14:tracePt t="53863" x="3205163" y="3095625"/>
          <p14:tracePt t="53870" x="3114675" y="3119438"/>
          <p14:tracePt t="53877" x="3033713" y="3148013"/>
          <p14:tracePt t="53890" x="2952750" y="3167063"/>
          <p14:tracePt t="53906" x="2790825" y="3200400"/>
          <p14:tracePt t="53923" x="2719388" y="3205163"/>
          <p14:tracePt t="53940" x="2676525" y="3205163"/>
          <p14:tracePt t="53956" x="2657475" y="3205163"/>
          <p14:tracePt t="53973" x="2643188" y="3205163"/>
          <p14:tracePt t="54076" x="2643188" y="3209925"/>
          <p14:tracePt t="54083" x="2643188" y="3214688"/>
          <p14:tracePt t="54091" x="2638425" y="3219450"/>
          <p14:tracePt t="54106" x="2600325" y="3233738"/>
          <p14:tracePt t="54123" x="2519363" y="3267075"/>
          <p14:tracePt t="54140" x="2424113" y="3295650"/>
          <p14:tracePt t="54156" x="2214563" y="3348038"/>
          <p14:tracePt t="54173" x="2066925" y="3367088"/>
          <p14:tracePt t="54190" x="1966913" y="3367088"/>
          <p14:tracePt t="54206" x="1900238" y="3367088"/>
          <p14:tracePt t="54223" x="1847850" y="3357563"/>
          <p14:tracePt t="54240" x="1776413" y="3281363"/>
          <p14:tracePt t="54256" x="1733550" y="3171825"/>
          <p14:tracePt t="54273" x="1709738" y="3019425"/>
          <p14:tracePt t="54290" x="1724025" y="2886075"/>
          <p14:tracePt t="54306" x="1738313" y="2790825"/>
          <p14:tracePt t="54323" x="1766888" y="2738438"/>
          <p14:tracePt t="54340" x="1819275" y="2700338"/>
          <p14:tracePt t="54356" x="1871663" y="2686050"/>
          <p14:tracePt t="54373" x="1957388" y="2690813"/>
          <p14:tracePt t="54390" x="2043113" y="2728913"/>
          <p14:tracePt t="54406" x="2143125" y="2795588"/>
          <p14:tracePt t="54423" x="2181225" y="2833688"/>
          <p14:tracePt t="54440" x="2214563" y="2881313"/>
          <p14:tracePt t="54456" x="2243138" y="2933700"/>
          <p14:tracePt t="54458" x="2247900" y="2962275"/>
          <p14:tracePt t="54473" x="2252663" y="3009900"/>
          <p14:tracePt t="54490" x="2252663" y="3038475"/>
          <p14:tracePt t="54506" x="2243138" y="3071813"/>
          <p14:tracePt t="54523" x="2219325" y="3090863"/>
          <p14:tracePt t="54540" x="2205038" y="3095625"/>
          <p14:tracePt t="54556" x="2200275" y="3100388"/>
          <p14:tracePt t="54573" x="2190750" y="3105150"/>
          <p14:tracePt t="54590" x="2190750" y="3109913"/>
          <p14:tracePt t="55119" x="2190750" y="3114675"/>
          <p14:tracePt t="55126" x="2195513" y="3119438"/>
          <p14:tracePt t="55140" x="2195513" y="3124200"/>
          <p14:tracePt t="55156" x="2205038" y="3133725"/>
          <p14:tracePt t="55173" x="2214563" y="3138488"/>
          <p14:tracePt t="55190" x="2214563" y="3148013"/>
          <p14:tracePt t="55223" x="2214563" y="3162300"/>
          <p14:tracePt t="55256" x="2200275" y="3181350"/>
          <p14:tracePt t="55273" x="2176463" y="3205163"/>
          <p14:tracePt t="55290" x="2162175" y="3209925"/>
          <p14:tracePt t="55306" x="2147888" y="3214688"/>
          <p14:tracePt t="55323" x="2138363" y="3224213"/>
          <p14:tracePt t="55340" x="2128838" y="3228975"/>
          <p14:tracePt t="55356" x="2124075" y="3228975"/>
          <p14:tracePt t="55373" x="2119313" y="3228975"/>
          <p14:tracePt t="55390" x="2114550" y="3228975"/>
          <p14:tracePt t="55406" x="2105025" y="3238500"/>
          <p14:tracePt t="55423" x="2090738" y="3243263"/>
          <p14:tracePt t="55440" x="2066925" y="3252788"/>
          <p14:tracePt t="55456" x="1995488" y="3286125"/>
          <p14:tracePt t="55473" x="1933575" y="3305175"/>
          <p14:tracePt t="55490" x="1885950" y="3328988"/>
          <p14:tracePt t="55506" x="1838325" y="3348038"/>
          <p14:tracePt t="55523" x="1800225" y="3357563"/>
          <p14:tracePt t="55540" x="1776413" y="3362325"/>
          <p14:tracePt t="55556" x="1762125" y="3367088"/>
          <p14:tracePt t="55573" x="1752600" y="3367088"/>
          <p14:tracePt t="55590" x="1743075" y="3367088"/>
          <p14:tracePt t="55606" x="1738313" y="3367088"/>
          <p14:tracePt t="55623" x="1733550" y="3367088"/>
          <p14:tracePt t="55670" x="1733550" y="3362325"/>
          <p14:tracePt t="55685" x="1733550" y="3357563"/>
          <p14:tracePt t="55692" x="1738313" y="3352800"/>
          <p14:tracePt t="55706" x="1762125" y="3333750"/>
          <p14:tracePt t="55723" x="1828800" y="3295650"/>
          <p14:tracePt t="55740" x="1914525" y="3238500"/>
          <p14:tracePt t="55756" x="1995488" y="3200400"/>
          <p14:tracePt t="55773" x="2076450" y="3167063"/>
          <p14:tracePt t="55789" x="2109788" y="3152775"/>
          <p14:tracePt t="55806" x="2138363" y="3148013"/>
          <p14:tracePt t="55823" x="2157413" y="3148013"/>
          <p14:tracePt t="55840" x="2166938" y="3148013"/>
          <p14:tracePt t="55873" x="2171700" y="3148013"/>
          <p14:tracePt t="55912" x="2176463" y="3148013"/>
          <p14:tracePt t="55927" x="2181225" y="3148013"/>
          <p14:tracePt t="56808" x="2252663" y="3209925"/>
          <p14:tracePt t="56815" x="2381250" y="3338513"/>
          <p14:tracePt t="56824" x="2519363" y="3486150"/>
          <p14:tracePt t="56839" x="2809875" y="3729038"/>
          <p14:tracePt t="56857" x="3114675" y="3962400"/>
          <p14:tracePt t="56873" x="3343275" y="4181475"/>
          <p14:tracePt t="56907" x="3852863" y="4543425"/>
          <p14:tracePt t="56940" x="4071938" y="4705350"/>
          <p14:tracePt t="56957" x="4095750" y="4729163"/>
          <p14:tracePt t="56973" x="4119563" y="4743450"/>
          <p14:tracePt t="56989" x="4119563" y="4748213"/>
          <p14:tracePt t="57197" x="4124325" y="4748213"/>
          <p14:tracePt t="57205" x="4129088" y="4752975"/>
          <p14:tracePt t="57212" x="4138613" y="4752975"/>
          <p14:tracePt t="57227" x="4143375" y="4752975"/>
          <p14:tracePt t="57240" x="4148138" y="4752975"/>
          <p14:tracePt t="57256" x="4152900" y="4752975"/>
          <p14:tracePt t="57322" x="4143375" y="4748213"/>
          <p14:tracePt t="57330" x="4129088" y="4733925"/>
          <p14:tracePt t="57339" x="4119563" y="4714875"/>
          <p14:tracePt t="57356" x="4062413" y="4681538"/>
          <p14:tracePt t="57373" x="3986213" y="4643438"/>
          <p14:tracePt t="57389" x="3914775" y="4600575"/>
          <p14:tracePt t="57406" x="3881438" y="4591050"/>
          <p14:tracePt t="57423" x="3871913" y="4586288"/>
          <p14:tracePt t="57439" x="3852863" y="4586288"/>
          <p14:tracePt t="57456" x="3848100" y="4586288"/>
          <p14:tracePt t="57473" x="3843338" y="4591050"/>
          <p14:tracePt t="57489" x="3833813" y="4605338"/>
          <p14:tracePt t="57506" x="3810000" y="4652963"/>
          <p14:tracePt t="57523" x="3786188" y="4724400"/>
          <p14:tracePt t="57540" x="3767138" y="4776788"/>
          <p14:tracePt t="57556" x="3762375" y="4819650"/>
          <p14:tracePt t="57573" x="3748088" y="4876800"/>
          <p14:tracePt t="57589" x="3748088" y="4905375"/>
          <p14:tracePt t="57606" x="3748088" y="4938713"/>
          <p14:tracePt t="57623" x="3743325" y="5033963"/>
          <p14:tracePt t="57639" x="3743325" y="5086350"/>
          <p14:tracePt t="57656" x="3743325" y="5133975"/>
          <p14:tracePt t="57673" x="3743325" y="5176838"/>
          <p14:tracePt t="57690" x="3743325" y="5238750"/>
          <p14:tracePt t="57706" x="3752850" y="5281613"/>
          <p14:tracePt t="57723" x="3757613" y="5362575"/>
          <p14:tracePt t="57739" x="3767138" y="5434013"/>
          <p14:tracePt t="57756" x="3776663" y="5519738"/>
          <p14:tracePt t="57773" x="3790950" y="5557838"/>
          <p14:tracePt t="57790" x="3805238" y="5595938"/>
          <p14:tracePt t="57806" x="3819525" y="5614988"/>
          <p14:tracePt t="57823" x="3843338" y="5653088"/>
          <p14:tracePt t="57839" x="3862388" y="5676900"/>
          <p14:tracePt t="57856" x="3881438" y="5700713"/>
          <p14:tracePt t="57873" x="3900488" y="5738813"/>
          <p14:tracePt t="57889" x="3919538" y="5757863"/>
          <p14:tracePt t="57906" x="3938588" y="5772150"/>
          <p14:tracePt t="57923" x="3967163" y="5791200"/>
          <p14:tracePt t="57939" x="4014788" y="5805488"/>
          <p14:tracePt t="57956" x="4043363" y="5800725"/>
          <p14:tracePt t="57973" x="4081463" y="5791200"/>
          <p14:tracePt t="57991" x="4110038" y="5772150"/>
          <p14:tracePt t="58006" x="4195763" y="5715000"/>
          <p14:tracePt t="58023" x="4252913" y="5662613"/>
          <p14:tracePt t="58040" x="4338638" y="5553075"/>
          <p14:tracePt t="58057" x="4405313" y="5453063"/>
          <p14:tracePt t="58073" x="4467225" y="5343525"/>
          <p14:tracePt t="58090" x="4491038" y="5310188"/>
          <p14:tracePt t="58106" x="4505325" y="5286375"/>
          <p14:tracePt t="58123" x="4519613" y="5253038"/>
          <p14:tracePt t="58139" x="4529138" y="5229225"/>
          <p14:tracePt t="58156" x="4529138" y="5200650"/>
          <p14:tracePt t="58173" x="4524375" y="5167313"/>
          <p14:tracePt t="58190" x="4491038" y="5062538"/>
          <p14:tracePt t="58206" x="4452938" y="4995863"/>
          <p14:tracePt t="58223" x="4410075" y="4938713"/>
          <p14:tracePt t="58240" x="4362450" y="4900613"/>
          <p14:tracePt t="58256" x="4300538" y="4829175"/>
          <p14:tracePt t="58273" x="4267200" y="4800600"/>
          <p14:tracePt t="58289" x="4238625" y="4776788"/>
          <p14:tracePt t="58307" x="4205288" y="4748213"/>
          <p14:tracePt t="58323" x="4171950" y="4733925"/>
          <p14:tracePt t="58339" x="4143375" y="4729163"/>
          <p14:tracePt t="58356" x="4114800" y="4724400"/>
          <p14:tracePt t="58373" x="4052888" y="4724400"/>
          <p14:tracePt t="58389" x="4019550" y="4724400"/>
          <p14:tracePt t="58406" x="3981450" y="4738688"/>
          <p14:tracePt t="58423" x="3948113" y="4743450"/>
          <p14:tracePt t="58440" x="3910013" y="4757738"/>
          <p14:tracePt t="58456" x="3890963" y="4776788"/>
          <p14:tracePt t="58473" x="3876675" y="4791075"/>
          <p14:tracePt t="58490" x="3852863" y="4819650"/>
          <p14:tracePt t="58506" x="3824288" y="4872038"/>
          <p14:tracePt t="58523" x="3800475" y="4976813"/>
          <p14:tracePt t="58539" x="3786188" y="5072063"/>
          <p14:tracePt t="58556" x="3786188" y="5157788"/>
          <p14:tracePt t="58573" x="3786188" y="5205413"/>
          <p14:tracePt t="58589" x="3795713" y="5286375"/>
          <p14:tracePt t="58606" x="3810000" y="5372100"/>
          <p14:tracePt t="58623" x="3824288" y="5486400"/>
          <p14:tracePt t="58639" x="3838575" y="5534025"/>
          <p14:tracePt t="58656" x="3848100" y="5562600"/>
          <p14:tracePt t="58673" x="3862388" y="5586413"/>
          <p14:tracePt t="58689" x="3871913" y="5605463"/>
          <p14:tracePt t="58706" x="3881438" y="5619750"/>
          <p14:tracePt t="58723" x="3895725" y="5638800"/>
          <p14:tracePt t="58740" x="3924300" y="5657850"/>
          <p14:tracePt t="58756" x="3948113" y="5681663"/>
          <p14:tracePt t="58773" x="3986213" y="5700713"/>
          <p14:tracePt t="58790" x="4019550" y="5715000"/>
          <p14:tracePt t="58806" x="4076700" y="5715000"/>
          <p14:tracePt t="58823" x="4105275" y="5710238"/>
          <p14:tracePt t="58840" x="4133850" y="5700713"/>
          <p14:tracePt t="58856" x="4162425" y="5681663"/>
          <p14:tracePt t="58873" x="4224338" y="5648325"/>
          <p14:tracePt t="58890" x="4262438" y="5619750"/>
          <p14:tracePt t="58906" x="4314825" y="5557838"/>
          <p14:tracePt t="58923" x="4405313" y="5419725"/>
          <p14:tracePt t="58939" x="4448175" y="5334000"/>
          <p14:tracePt t="58956" x="4476750" y="5257800"/>
          <p14:tracePt t="58973" x="4500563" y="5181600"/>
          <p14:tracePt t="58989" x="4514850" y="5033963"/>
          <p14:tracePt t="59006" x="4514850" y="4953000"/>
          <p14:tracePt t="59023" x="4505325" y="4891088"/>
          <p14:tracePt t="59039" x="4486275" y="4838700"/>
          <p14:tracePt t="59056" x="4438650" y="4772025"/>
          <p14:tracePt t="59073" x="4405313" y="4729163"/>
          <p14:tracePt t="59089" x="4376738" y="4691063"/>
          <p14:tracePt t="59107" x="4324350" y="4638675"/>
          <p14:tracePt t="59123" x="4286250" y="4614863"/>
          <p14:tracePt t="59139" x="4248150" y="4586288"/>
          <p14:tracePt t="59156" x="4205288" y="4576763"/>
          <p14:tracePt t="59173" x="4138613" y="4576763"/>
          <p14:tracePt t="59189" x="4086225" y="4581525"/>
          <p14:tracePt t="59206" x="4048125" y="4600575"/>
          <p14:tracePt t="59223" x="4010025" y="4629150"/>
          <p14:tracePt t="59239" x="3962400" y="4662488"/>
          <p14:tracePt t="59256" x="3938588" y="4686300"/>
          <p14:tracePt t="59273" x="3914775" y="4710113"/>
          <p14:tracePt t="59289" x="3890963" y="4733925"/>
          <p14:tracePt t="59306" x="3852863" y="4805363"/>
          <p14:tracePt t="59322" x="3819525" y="4891088"/>
          <p14:tracePt t="59339" x="3805238" y="4986338"/>
          <p14:tracePt t="59356" x="3795713" y="5081588"/>
          <p14:tracePt t="59373" x="3795713" y="5148263"/>
          <p14:tracePt t="59389" x="3800475" y="5253038"/>
          <p14:tracePt t="59406" x="3810000" y="5367338"/>
          <p14:tracePt t="59423" x="3824288" y="5472113"/>
          <p14:tracePt t="59439" x="3829050" y="5510213"/>
          <p14:tracePt t="59456" x="3838575" y="5538788"/>
          <p14:tracePt t="59473" x="3852863" y="5562600"/>
          <p14:tracePt t="59489" x="3881438" y="5600700"/>
          <p14:tracePt t="59506" x="3900488" y="5624513"/>
          <p14:tracePt t="59523" x="3929063" y="5648325"/>
          <p14:tracePt t="59539" x="3971925" y="5662613"/>
          <p14:tracePt t="59556" x="4048125" y="5662613"/>
          <p14:tracePt t="59573" x="4086225" y="5648325"/>
          <p14:tracePt t="59589" x="4129088" y="5629275"/>
          <p14:tracePt t="59606" x="4195763" y="5591175"/>
          <p14:tracePt t="59622" x="4262438" y="5543550"/>
          <p14:tracePt t="59639" x="4333875" y="5462588"/>
          <p14:tracePt t="59656" x="4414838" y="5353050"/>
          <p14:tracePt t="59673" x="4491038" y="5233988"/>
          <p14:tracePt t="59690" x="4529138" y="5157788"/>
          <p14:tracePt t="59706" x="4552950" y="5095875"/>
          <p14:tracePt t="59723" x="4557713" y="4991100"/>
          <p14:tracePt t="59741" x="4538663" y="4852988"/>
          <p14:tracePt t="59758" x="4510088" y="4776788"/>
          <p14:tracePt t="59773" x="4462463" y="4710113"/>
          <p14:tracePt t="59789" x="4410075" y="4629150"/>
          <p14:tracePt t="59806" x="4343400" y="4524375"/>
          <p14:tracePt t="59823" x="4314825" y="4481513"/>
          <p14:tracePt t="59839" x="4291013" y="4457700"/>
          <p14:tracePt t="59856" x="4257675" y="4438650"/>
          <p14:tracePt t="59873" x="4219575" y="4424363"/>
          <p14:tracePt t="59889" x="4195763" y="4414838"/>
          <p14:tracePt t="59906" x="4162425" y="4414838"/>
          <p14:tracePt t="59923" x="4114800" y="4438650"/>
          <p14:tracePt t="59939" x="4071938" y="4471988"/>
          <p14:tracePt t="59956" x="4043363" y="4510088"/>
          <p14:tracePt t="59973" x="4010025" y="4543425"/>
          <p14:tracePt t="59989" x="3971925" y="4591050"/>
          <p14:tracePt t="60006" x="3948113" y="4629150"/>
          <p14:tracePt t="60023" x="3919538" y="4700588"/>
          <p14:tracePt t="60040" x="3881438" y="4843463"/>
          <p14:tracePt t="60056" x="3871913" y="4924425"/>
          <p14:tracePt t="60073" x="3857625" y="4986338"/>
          <p14:tracePt t="60090" x="3857625" y="5057775"/>
          <p14:tracePt t="60106" x="3857625" y="5224463"/>
          <p14:tracePt t="60123" x="3862388" y="5324475"/>
          <p14:tracePt t="60140" x="3867150" y="5376863"/>
          <p14:tracePt t="60156" x="3881438" y="5419725"/>
          <p14:tracePt t="60173" x="3890963" y="5467350"/>
          <p14:tracePt t="60189" x="3905250" y="5491163"/>
          <p14:tracePt t="60206" x="3919538" y="5519738"/>
          <p14:tracePt t="60223" x="3948113" y="5567363"/>
          <p14:tracePt t="60239" x="3962400" y="5591175"/>
          <p14:tracePt t="60256" x="3976688" y="5614988"/>
          <p14:tracePt t="60273" x="3995738" y="5629275"/>
          <p14:tracePt t="60290" x="4067175" y="5653088"/>
          <p14:tracePt t="60306" x="4119563" y="5667375"/>
          <p14:tracePt t="60323" x="4176713" y="5667375"/>
          <p14:tracePt t="60340" x="4229100" y="5657850"/>
          <p14:tracePt t="60356" x="4324350" y="5614988"/>
          <p14:tracePt t="60373" x="4381500" y="5581650"/>
          <p14:tracePt t="60389" x="4424363" y="5548313"/>
          <p14:tracePt t="60406" x="4462463" y="5514975"/>
          <p14:tracePt t="60423" x="4519613" y="5438775"/>
          <p14:tracePt t="60439" x="4562475" y="5362575"/>
          <p14:tracePt t="60456" x="4586288" y="5291138"/>
          <p14:tracePt t="60473" x="4591050" y="5214938"/>
          <p14:tracePt t="60489" x="4591050" y="5162550"/>
          <p14:tracePt t="60506" x="4586288" y="5110163"/>
          <p14:tracePt t="60522" x="4557713" y="5038725"/>
          <p14:tracePt t="60539" x="4514850" y="4953000"/>
          <p14:tracePt t="60556" x="4491038" y="4914900"/>
          <p14:tracePt t="60572" x="4467225" y="4886325"/>
          <p14:tracePt t="60589" x="4429125" y="4852988"/>
          <p14:tracePt t="60606" x="4371975" y="4814888"/>
          <p14:tracePt t="60622" x="4324350" y="4805363"/>
          <p14:tracePt t="60639" x="4281488" y="4786313"/>
          <p14:tracePt t="60656" x="4229100" y="4772025"/>
          <p14:tracePt t="60673" x="4152900" y="4757738"/>
          <p14:tracePt t="60689" x="4110038" y="4752975"/>
          <p14:tracePt t="60706" x="4076700" y="4752975"/>
          <p14:tracePt t="60723" x="4029075" y="4752975"/>
          <p14:tracePt t="60739" x="4005263" y="4757738"/>
          <p14:tracePt t="60756" x="3986213" y="4767263"/>
          <p14:tracePt t="60772" x="3976688" y="4772025"/>
          <p14:tracePt t="60789" x="3952875" y="4781550"/>
          <p14:tracePt t="60806" x="3938588" y="4795838"/>
          <p14:tracePt t="60823" x="3919538" y="4824413"/>
          <p14:tracePt t="60839" x="3910013" y="4862513"/>
          <p14:tracePt t="60856" x="3886200" y="4910138"/>
          <p14:tracePt t="60873" x="3871913" y="4938713"/>
          <p14:tracePt t="60890" x="3862388" y="4967288"/>
          <p14:tracePt t="60906" x="3857625" y="4991100"/>
          <p14:tracePt t="60922" x="3843338" y="5062538"/>
          <p14:tracePt t="60939" x="3843338" y="5110163"/>
          <p14:tracePt t="60956" x="3843338" y="5157788"/>
          <p14:tracePt t="60973" x="3843338" y="5219700"/>
          <p14:tracePt t="60989" x="3843338" y="5248275"/>
          <p14:tracePt t="61006" x="3843338" y="5276850"/>
          <p14:tracePt t="61023" x="3848100" y="5300663"/>
          <p14:tracePt t="61039" x="3862388" y="5348288"/>
          <p14:tracePt t="61056" x="3881438" y="5376863"/>
          <p14:tracePt t="61073" x="3890963" y="5414963"/>
          <p14:tracePt t="61089" x="3905250" y="5453063"/>
          <p14:tracePt t="61106" x="3914775" y="5476875"/>
          <p14:tracePt t="61122" x="3914775" y="5486400"/>
          <p14:tracePt t="61139" x="3914775" y="5491163"/>
          <p14:tracePt t="61156" x="3914775" y="5500688"/>
          <p14:tracePt t="61173" x="3914775" y="5510213"/>
          <p14:tracePt t="61209" x="3914775" y="5514975"/>
          <p14:tracePt t="61319" x="3914775" y="5519738"/>
          <p14:tracePt t="61538" x="3929063" y="5472113"/>
          <p14:tracePt t="61545" x="3952875" y="5400675"/>
          <p14:tracePt t="61556" x="3971925" y="5353050"/>
          <p14:tracePt t="61589" x="4000500" y="5262563"/>
          <p14:tracePt t="61622" x="4005263" y="5243513"/>
          <p14:tracePt t="61639" x="4005263" y="5238750"/>
          <p14:tracePt t="61656" x="4005263" y="5233988"/>
          <p14:tracePt t="61672" x="4005263" y="5229225"/>
          <p14:tracePt t="61689" x="4005263" y="5224463"/>
          <p14:tracePt t="61706" x="4000500" y="5214938"/>
          <p14:tracePt t="61722" x="3943350" y="5176838"/>
          <p14:tracePt t="61739" x="3890963" y="5148263"/>
          <p14:tracePt t="61756" x="3843338" y="5114925"/>
          <p14:tracePt t="61773" x="3781425" y="5072063"/>
          <p14:tracePt t="61789" x="3752850" y="5048250"/>
          <p14:tracePt t="61806" x="3738563" y="5038725"/>
          <p14:tracePt t="61823" x="3729038" y="5033963"/>
          <p14:tracePt t="61839" x="3719513" y="5024438"/>
          <p14:tracePt t="61873" x="3719513" y="5019675"/>
          <p14:tracePt t="61935" x="3719513" y="5014913"/>
          <p14:tracePt t="61942" x="3719513" y="5010150"/>
          <p14:tracePt t="61956" x="3724275" y="5010150"/>
          <p14:tracePt t="61973" x="3771900" y="4995863"/>
          <p14:tracePt t="61989" x="3833813" y="4981575"/>
          <p14:tracePt t="62006" x="3910013" y="4981575"/>
          <p14:tracePt t="62023" x="4038600" y="4995863"/>
          <p14:tracePt t="62039" x="4119563" y="5000625"/>
          <p14:tracePt t="62056" x="4191000" y="5010150"/>
          <p14:tracePt t="62073" x="4252913" y="5014913"/>
          <p14:tracePt t="62089" x="4376738" y="5024438"/>
          <p14:tracePt t="62106" x="4457700" y="5024438"/>
          <p14:tracePt t="62123" x="4524375" y="5024438"/>
          <p14:tracePt t="62139" x="4586288" y="5024438"/>
          <p14:tracePt t="62156" x="4681538" y="5014913"/>
          <p14:tracePt t="62173" x="4733925" y="5000625"/>
          <p14:tracePt t="62189" x="4776788" y="4981575"/>
          <p14:tracePt t="62206" x="4824413" y="4962525"/>
          <p14:tracePt t="62222" x="4852988" y="4953000"/>
          <p14:tracePt t="62239" x="4876800" y="4948238"/>
          <p14:tracePt t="62256" x="4891088" y="4938713"/>
          <p14:tracePt t="62272" x="4914900" y="4929188"/>
          <p14:tracePt t="62289" x="4924425" y="4919663"/>
          <p14:tracePt t="62306" x="4929188" y="4919663"/>
          <p14:tracePt t="62322" x="4933950" y="4919663"/>
          <p14:tracePt t="62362" x="4933950" y="4914900"/>
          <p14:tracePt t="62372" x="4933950" y="4910138"/>
          <p14:tracePt t="62389" x="4924425" y="4891088"/>
          <p14:tracePt t="62406" x="4857750" y="4833938"/>
          <p14:tracePt t="62422" x="4757738" y="4776788"/>
          <p14:tracePt t="62439" x="4652963" y="4733925"/>
          <p14:tracePt t="62456" x="4443413" y="4676775"/>
          <p14:tracePt t="62472" x="4319588" y="4657725"/>
          <p14:tracePt t="62489" x="4238625" y="4657725"/>
          <p14:tracePt t="62506" x="4162425" y="4676775"/>
          <p14:tracePt t="62522" x="4090988" y="4714875"/>
          <p14:tracePt t="62539" x="4052888" y="4738688"/>
          <p14:tracePt t="62556" x="4024313" y="4767263"/>
          <p14:tracePt t="62572" x="3981450" y="4819650"/>
          <p14:tracePt t="62589" x="3929063" y="4986338"/>
          <p14:tracePt t="62606" x="3914775" y="5057775"/>
          <p14:tracePt t="62622" x="3914775" y="5100638"/>
          <p14:tracePt t="62639" x="3924300" y="5143500"/>
          <p14:tracePt t="62656" x="3943350" y="5153025"/>
          <p14:tracePt t="62672" x="3981450" y="5172075"/>
          <p14:tracePt t="62689" x="4057650" y="5191125"/>
          <p14:tracePt t="62706" x="4224338" y="5200650"/>
          <p14:tracePt t="62722" x="4338638" y="5195888"/>
          <p14:tracePt t="62739" x="4429125" y="5191125"/>
          <p14:tracePt t="62756" x="4491038" y="5181600"/>
          <p14:tracePt t="62772" x="4576763" y="5172075"/>
          <p14:tracePt t="62789" x="4614863" y="5157788"/>
          <p14:tracePt t="62806" x="4633913" y="5153025"/>
          <p14:tracePt t="62824" x="4662488" y="5148263"/>
          <p14:tracePt t="62840" x="4672013" y="5148263"/>
          <p14:tracePt t="62856" x="4676775" y="5148263"/>
          <p14:tracePt t="62873" x="4686300" y="5148263"/>
          <p14:tracePt t="62890" x="4695825" y="5148263"/>
          <p14:tracePt t="63133" x="4629150" y="5057775"/>
          <p14:tracePt t="63139" x="4500563" y="4876800"/>
          <p14:tracePt t="63147" x="4376738" y="4676775"/>
          <p14:tracePt t="63156" x="4291013" y="4557713"/>
          <p14:tracePt t="63172" x="4129088" y="4252913"/>
          <p14:tracePt t="63189" x="4010025" y="3971925"/>
          <p14:tracePt t="63206" x="3933825" y="3824288"/>
          <p14:tracePt t="63222" x="3905250" y="3767138"/>
          <p14:tracePt t="63239" x="3890963" y="3738563"/>
          <p14:tracePt t="63256" x="3876675" y="3709988"/>
          <p14:tracePt t="63272" x="3871913" y="3686175"/>
          <p14:tracePt t="63289" x="3871913" y="3676650"/>
          <p14:tracePt t="63306" x="3871913" y="3662363"/>
          <p14:tracePt t="63322" x="3871913" y="3643313"/>
          <p14:tracePt t="63339" x="3871913" y="3629025"/>
          <p14:tracePt t="63356" x="3871913" y="3614738"/>
          <p14:tracePt t="63373" x="3871913" y="3595688"/>
          <p14:tracePt t="63389" x="3871913" y="3567113"/>
          <p14:tracePt t="63406" x="3871913" y="3548063"/>
          <p14:tracePt t="63422" x="3871913" y="3538538"/>
          <p14:tracePt t="63439" x="3871913" y="3514725"/>
          <p14:tracePt t="63441" x="3871913" y="3505200"/>
          <p14:tracePt t="63456" x="3871913" y="3490913"/>
          <p14:tracePt t="63472" x="3871913" y="3476625"/>
          <p14:tracePt t="63489" x="3871913" y="3467100"/>
          <p14:tracePt t="63506" x="3871913" y="3452813"/>
          <p14:tracePt t="63522" x="3871913" y="3433763"/>
          <p14:tracePt t="63539" x="3871913" y="3419475"/>
          <p14:tracePt t="63556" x="3871913" y="3409950"/>
          <p14:tracePt t="63572" x="3871913" y="3376613"/>
          <p14:tracePt t="63589" x="3871913" y="3352800"/>
          <p14:tracePt t="63606" x="3871913" y="3333750"/>
          <p14:tracePt t="63622" x="3871913" y="3324225"/>
          <p14:tracePt t="63639" x="3871913" y="3314700"/>
          <p14:tracePt t="63656" x="3871913" y="3309938"/>
          <p14:tracePt t="63672" x="3857625" y="3300413"/>
          <p14:tracePt t="63691" x="3795713" y="3286125"/>
          <p14:tracePt t="63706" x="3667125" y="3276600"/>
          <p14:tracePt t="63722" x="3533775" y="3281363"/>
          <p14:tracePt t="63739" x="3409950" y="3290888"/>
          <p14:tracePt t="63756" x="3281363" y="3290888"/>
          <p14:tracePt t="63772" x="3228975" y="3281363"/>
          <p14:tracePt t="63789" x="3195638" y="3257550"/>
          <p14:tracePt t="63806" x="3171825" y="3233738"/>
          <p14:tracePt t="63822" x="3152775" y="3186113"/>
          <p14:tracePt t="63839" x="3148013" y="3114675"/>
          <p14:tracePt t="63856" x="3162300" y="3033713"/>
          <p14:tracePt t="63874" x="3228975" y="2924175"/>
          <p14:tracePt t="63889" x="3309938" y="2881313"/>
          <p14:tracePt t="63906" x="3405188" y="2847975"/>
          <p14:tracePt t="63922" x="3500438" y="2857500"/>
          <p14:tracePt t="63939" x="3571875" y="2890838"/>
          <p14:tracePt t="63941" x="3600450" y="2900363"/>
          <p14:tracePt t="63956" x="3638550" y="2943225"/>
          <p14:tracePt t="63972" x="3671888" y="2971800"/>
          <p14:tracePt t="63989" x="3681413" y="3000375"/>
          <p14:tracePt t="64006" x="3690938" y="3057525"/>
          <p14:tracePt t="64022" x="3681413" y="3105150"/>
          <p14:tracePt t="64039" x="3652838" y="3171825"/>
          <p14:tracePt t="64055" x="3633788" y="3209925"/>
          <p14:tracePt t="64072" x="3614738" y="3238500"/>
          <p14:tracePt t="64089" x="3605213" y="3243263"/>
          <p14:tracePt t="64106" x="3605213" y="3248025"/>
          <p14:tracePt t="64139" x="3605213" y="3257550"/>
          <p14:tracePt t="64909" x="3571875" y="3257550"/>
          <p14:tracePt t="64917" x="3514725" y="3257550"/>
          <p14:tracePt t="64924" x="3448050" y="3257550"/>
          <p14:tracePt t="64939" x="3314700" y="3257550"/>
          <p14:tracePt t="64956" x="3190875" y="3262313"/>
          <p14:tracePt t="64972" x="3067050" y="3271838"/>
          <p14:tracePt t="65005" x="2790825" y="3295650"/>
          <p14:tracePt t="65039" x="2624138" y="3295650"/>
          <p14:tracePt t="65056" x="2471738" y="3295650"/>
          <p14:tracePt t="65072" x="2381250" y="3276600"/>
          <p14:tracePt t="65089" x="2286000" y="3262313"/>
          <p14:tracePt t="65106" x="2214563" y="3248025"/>
          <p14:tracePt t="65122" x="2128838" y="3233738"/>
          <p14:tracePt t="65139" x="2085975" y="3228975"/>
          <p14:tracePt t="65155" x="2062163" y="3224213"/>
          <p14:tracePt t="65172" x="2047875" y="3224213"/>
          <p14:tracePt t="65189" x="2043113" y="3224213"/>
          <p14:tracePt t="65222" x="2043113" y="3219450"/>
          <p14:tracePt t="65239" x="2071688" y="3214688"/>
          <p14:tracePt t="65255" x="2271713" y="3200400"/>
          <p14:tracePt t="65272" x="2424113" y="3200400"/>
          <p14:tracePt t="65289" x="2595563" y="3209925"/>
          <p14:tracePt t="65306" x="2871788" y="3228975"/>
          <p14:tracePt t="65322" x="3005138" y="3238500"/>
          <p14:tracePt t="65339" x="3128963" y="3238500"/>
          <p14:tracePt t="65356" x="3243263" y="3238500"/>
          <p14:tracePt t="65372" x="3381375" y="3233738"/>
          <p14:tracePt t="65389" x="3438525" y="3238500"/>
          <p14:tracePt t="65405" x="3490913" y="3243263"/>
          <p14:tracePt t="65422" x="3533775" y="3257550"/>
          <p14:tracePt t="65439" x="3586163" y="3262313"/>
          <p14:tracePt t="65455" x="3609975" y="3262313"/>
          <p14:tracePt t="65472" x="3624263" y="3262313"/>
          <p14:tracePt t="65489" x="3633788" y="3262313"/>
          <p14:tracePt t="65505" x="3643313" y="3262313"/>
          <p14:tracePt t="67906" x="3619500" y="3271838"/>
          <p14:tracePt t="67913" x="3567113" y="3300413"/>
          <p14:tracePt t="67922" x="3519488" y="3324225"/>
          <p14:tracePt t="67939" x="3433763" y="3362325"/>
          <p14:tracePt t="67956" x="3357563" y="3400425"/>
          <p14:tracePt t="67972" x="3276600" y="3419475"/>
          <p14:tracePt t="68005" x="3205163" y="3400425"/>
          <p14:tracePt t="68039" x="3109913" y="3267075"/>
          <p14:tracePt t="68055" x="3090863" y="3086100"/>
          <p14:tracePt t="68072" x="3095625" y="2952750"/>
          <p14:tracePt t="68089" x="3114675" y="2895600"/>
          <p14:tracePt t="68105" x="3152775" y="2833688"/>
          <p14:tracePt t="68122" x="3190875" y="2800350"/>
          <p14:tracePt t="68138" x="3267075" y="2781300"/>
          <p14:tracePt t="68155" x="3400425" y="2771775"/>
          <p14:tracePt t="68172" x="3495675" y="2781300"/>
          <p14:tracePt t="68188" x="3571875" y="2805113"/>
          <p14:tracePt t="68205" x="3624263" y="2833688"/>
          <p14:tracePt t="68222" x="3676650" y="2876550"/>
          <p14:tracePt t="68239" x="3700463" y="2905125"/>
          <p14:tracePt t="68255" x="3719513" y="2952750"/>
          <p14:tracePt t="68272" x="3729038" y="2995613"/>
          <p14:tracePt t="68288" x="3733800" y="3057525"/>
          <p14:tracePt t="68305" x="3733800" y="3090863"/>
          <p14:tracePt t="68322" x="3719513" y="3143250"/>
          <p14:tracePt t="68339" x="3705225" y="3195638"/>
          <p14:tracePt t="68355" x="3695700" y="3248025"/>
          <p14:tracePt t="68372" x="3690938" y="3267075"/>
          <p14:tracePt t="68388" x="3681413" y="3281363"/>
          <p14:tracePt t="68405" x="3662363" y="3300413"/>
          <p14:tracePt t="68422" x="3576638" y="3338513"/>
          <p14:tracePt t="68438" x="3429000" y="3376613"/>
          <p14:tracePt t="68455" x="3248025" y="3409950"/>
          <p14:tracePt t="68472" x="2981325" y="3409950"/>
          <p14:tracePt t="68489" x="2843213" y="3400425"/>
          <p14:tracePt t="68505" x="2762250" y="3376613"/>
          <p14:tracePt t="68522" x="2695575" y="3352800"/>
          <p14:tracePt t="68539" x="2647950" y="3338513"/>
          <p14:tracePt t="68555" x="2638425" y="3333750"/>
          <p14:tracePt t="68572" x="2624138" y="3324225"/>
          <p14:tracePt t="68589" x="2595563" y="3309938"/>
          <p14:tracePt t="68606" x="2576513" y="3305175"/>
          <p14:tracePt t="68622" x="2552700" y="3295650"/>
          <p14:tracePt t="68639" x="2500313" y="3271838"/>
          <p14:tracePt t="68655" x="2414588" y="3262313"/>
          <p14:tracePt t="68672" x="2333625" y="3252788"/>
          <p14:tracePt t="68689" x="2243138" y="3252788"/>
          <p14:tracePt t="68705" x="2143125" y="3252788"/>
          <p14:tracePt t="68722" x="2033588" y="3238500"/>
          <p14:tracePt t="68738" x="1981200" y="3233738"/>
          <p14:tracePt t="68755" x="1947863" y="3233738"/>
          <p14:tracePt t="68772" x="1919288" y="3228975"/>
          <p14:tracePt t="68789" x="1871663" y="3228975"/>
          <p14:tracePt t="68805" x="1852613" y="3228975"/>
          <p14:tracePt t="68822" x="1828800" y="3228975"/>
          <p14:tracePt t="68839" x="1809750" y="3228975"/>
          <p14:tracePt t="68855" x="1804988" y="3228975"/>
          <p14:tracePt t="68872" x="1800225" y="3228975"/>
          <p14:tracePt t="68888" x="1790700" y="3228975"/>
          <p14:tracePt t="68927" x="1795463" y="3228975"/>
          <p14:tracePt t="68938" x="1809750" y="3228975"/>
          <p14:tracePt t="68955" x="1843088" y="3233738"/>
          <p14:tracePt t="68972" x="1990725" y="3233738"/>
          <p14:tracePt t="68988" x="2114550" y="3228975"/>
          <p14:tracePt t="69005" x="2219325" y="3214688"/>
          <p14:tracePt t="69022" x="2366963" y="3200400"/>
          <p14:tracePt t="69038" x="2457450" y="3200400"/>
          <p14:tracePt t="69055" x="2538413" y="3200400"/>
          <p14:tracePt t="69072" x="2586038" y="3200400"/>
          <p14:tracePt t="69089" x="2633663" y="3200400"/>
          <p14:tracePt t="69105" x="2647950" y="3200400"/>
          <p14:tracePt t="69122" x="2657475" y="3200400"/>
          <p14:tracePt t="69138" x="2662238" y="3200400"/>
          <p14:tracePt t="69172" x="2657475" y="3200400"/>
          <p14:tracePt t="69189" x="2605088" y="3209925"/>
          <p14:tracePt t="69205" x="2490788" y="3224213"/>
          <p14:tracePt t="69222" x="2281238" y="3286125"/>
          <p14:tracePt t="69239" x="2143125" y="3319463"/>
          <p14:tracePt t="69255" x="2028825" y="3352800"/>
          <p14:tracePt t="69272" x="1905000" y="3390900"/>
          <p14:tracePt t="69289" x="1862138" y="3405188"/>
          <p14:tracePt t="69305" x="1833563" y="3409950"/>
          <p14:tracePt t="69322" x="1824038" y="3409950"/>
          <p14:tracePt t="69338" x="1809750" y="3409950"/>
          <p14:tracePt t="69355" x="1804988" y="3409950"/>
          <p14:tracePt t="69372" x="1800225" y="3409950"/>
          <p14:tracePt t="69405" x="1819275" y="3409950"/>
          <p14:tracePt t="69422" x="1890713" y="3390900"/>
          <p14:tracePt t="69439" x="2038350" y="3362325"/>
          <p14:tracePt t="69456" x="2266950" y="3338513"/>
          <p14:tracePt t="69472" x="2424113" y="3328988"/>
          <p14:tracePt t="69488" x="2557463" y="3333750"/>
          <p14:tracePt t="69505" x="2647950" y="3338513"/>
          <p14:tracePt t="69522" x="2705100" y="3352800"/>
          <p14:tracePt t="69539" x="2719388" y="3352800"/>
          <p14:tracePt t="69555" x="2724150" y="3352800"/>
          <p14:tracePt t="69588" x="2633663" y="3371850"/>
          <p14:tracePt t="69605" x="2509838" y="3390900"/>
          <p14:tracePt t="69622" x="2376488" y="3400425"/>
          <p14:tracePt t="69638" x="2252663" y="3405188"/>
          <p14:tracePt t="69655" x="2124075" y="3405188"/>
          <p14:tracePt t="69672" x="2090738" y="3405188"/>
          <p14:tracePt t="69688" x="2066925" y="3405188"/>
          <p14:tracePt t="69705" x="2057400" y="3405188"/>
          <p14:tracePt t="69742" x="2062163" y="3405188"/>
          <p14:tracePt t="69755" x="2071688" y="3405188"/>
          <p14:tracePt t="69772" x="2133600" y="3405188"/>
          <p14:tracePt t="69788" x="2166938" y="3405188"/>
          <p14:tracePt t="69805" x="2209800" y="3405188"/>
          <p14:tracePt t="69822" x="2247900" y="3400425"/>
          <p14:tracePt t="69838" x="2281238" y="3395663"/>
          <p14:tracePt t="69855" x="2290763" y="3395663"/>
          <p14:tracePt t="69872" x="2295525" y="3395663"/>
          <p14:tracePt t="69888" x="2305050" y="3395663"/>
          <p14:tracePt t="70147" x="2309813" y="3395663"/>
          <p14:tracePt t="70404" x="2286000" y="3395663"/>
          <p14:tracePt t="70411" x="2262188" y="3395663"/>
          <p14:tracePt t="70422" x="2243138" y="3400425"/>
          <p14:tracePt t="70438" x="2200275" y="3400425"/>
          <p14:tracePt t="70440" x="2190750" y="3400425"/>
          <p14:tracePt t="70455" x="2162175" y="3400425"/>
          <p14:tracePt t="70472" x="2138363" y="3400425"/>
          <p14:tracePt t="70488" x="2124075" y="3400425"/>
          <p14:tracePt t="70522" x="2109788" y="3400425"/>
          <p14:tracePt t="70555" x="2100263" y="3400425"/>
          <p14:tracePt t="70639" x="2105025" y="3400425"/>
          <p14:tracePt t="70646" x="2114550" y="3400425"/>
          <p14:tracePt t="70655" x="2133600" y="3395663"/>
          <p14:tracePt t="70672" x="2190750" y="3386138"/>
          <p14:tracePt t="70688" x="2271713" y="3381375"/>
          <p14:tracePt t="70705" x="2414588" y="3367088"/>
          <p14:tracePt t="70722" x="2495550" y="3357563"/>
          <p14:tracePt t="70739" x="2571750" y="3357563"/>
          <p14:tracePt t="70755" x="2667000" y="3362325"/>
          <p14:tracePt t="70772" x="2781300" y="3367088"/>
          <p14:tracePt t="70788" x="2833688" y="3376613"/>
          <p14:tracePt t="70805" x="2876550" y="3381375"/>
          <p14:tracePt t="70822" x="2928938" y="3395663"/>
          <p14:tracePt t="70838" x="2957513" y="3400425"/>
          <p14:tracePt t="70855" x="3000375" y="3405188"/>
          <p14:tracePt t="70872" x="3038475" y="3419475"/>
          <p14:tracePt t="70889" x="3100388" y="3429000"/>
          <p14:tracePt t="70905" x="3143250" y="3433763"/>
          <p14:tracePt t="70923" x="3181350" y="3443288"/>
          <p14:tracePt t="70940" x="3205163" y="3452813"/>
          <p14:tracePt t="70955" x="3219450" y="3452813"/>
          <p14:tracePt t="70972" x="3224213" y="3452813"/>
          <p14:tracePt t="70989" x="3233738" y="3452813"/>
          <p14:tracePt t="71005" x="3243263" y="3452813"/>
          <p14:tracePt t="71059" x="3238500" y="3457575"/>
          <p14:tracePt t="71065" x="3214688" y="3467100"/>
          <p14:tracePt t="71073" x="3190875" y="3467100"/>
          <p14:tracePt t="71089" x="3090863" y="3481388"/>
          <p14:tracePt t="71105" x="2943225" y="3490913"/>
          <p14:tracePt t="71122" x="2743200" y="3490913"/>
          <p14:tracePt t="71139" x="2543175" y="3490913"/>
          <p14:tracePt t="71155" x="2462213" y="3486150"/>
          <p14:tracePt t="71172" x="2381250" y="3481388"/>
          <p14:tracePt t="71188" x="2319338" y="3471863"/>
          <p14:tracePt t="71205" x="2247900" y="3448050"/>
          <p14:tracePt t="71222" x="2205038" y="3429000"/>
          <p14:tracePt t="71238" x="2176463" y="3409950"/>
          <p14:tracePt t="71256" x="2147888" y="3405188"/>
          <p14:tracePt t="71272" x="2119313" y="3390900"/>
          <p14:tracePt t="71288" x="2105025" y="3381375"/>
          <p14:tracePt t="71305" x="2100263" y="3376613"/>
          <p14:tracePt t="71322" x="2090738" y="3376613"/>
          <p14:tracePt t="71338" x="2081213" y="3376613"/>
          <p14:tracePt t="71425" x="2081213" y="3371850"/>
          <p14:tracePt t="71439" x="2085975" y="3367088"/>
          <p14:tracePt t="71446" x="2095500" y="3362325"/>
          <p14:tracePt t="71455" x="2114550" y="3348038"/>
          <p14:tracePt t="71472" x="2205038" y="3333750"/>
          <p14:tracePt t="71488" x="2309813" y="3319463"/>
          <p14:tracePt t="71505" x="2514600" y="3290888"/>
          <p14:tracePt t="71522" x="2690813" y="3281363"/>
          <p14:tracePt t="71538" x="2828925" y="3257550"/>
          <p14:tracePt t="71555" x="2943225" y="3248025"/>
          <p14:tracePt t="71572" x="3067050" y="3248025"/>
          <p14:tracePt t="71589" x="3152775" y="3257550"/>
          <p14:tracePt t="71605" x="3219450" y="3267075"/>
          <p14:tracePt t="71622" x="3281363" y="3271838"/>
          <p14:tracePt t="71638" x="3367088" y="3271838"/>
          <p14:tracePt t="71655" x="3414713" y="3271838"/>
          <p14:tracePt t="71672" x="3467100" y="3271838"/>
          <p14:tracePt t="71688" x="3538538" y="3271838"/>
          <p14:tracePt t="71705" x="3576638" y="3271838"/>
          <p14:tracePt t="71722" x="3609975" y="3271838"/>
          <p14:tracePt t="71738" x="3633788" y="3267075"/>
          <p14:tracePt t="71755" x="3667125" y="3267075"/>
          <p14:tracePt t="71772" x="3676650" y="3267075"/>
          <p14:tracePt t="71788" x="3690938" y="3267075"/>
          <p14:tracePt t="71805" x="3695700" y="3267075"/>
          <p14:tracePt t="71822" x="3705225" y="3267075"/>
          <p14:tracePt t="71839" x="3714750" y="3267075"/>
          <p14:tracePt t="72049" x="3695700" y="3267075"/>
          <p14:tracePt t="72057" x="3686175" y="3267075"/>
          <p14:tracePt t="72064" x="3676650" y="3267075"/>
          <p14:tracePt t="72072" x="3667125" y="3267075"/>
          <p14:tracePt t="72088" x="3657600" y="3267075"/>
          <p14:tracePt t="72138" x="3662363" y="3267075"/>
          <p14:tracePt t="72145" x="3671888" y="3267075"/>
          <p14:tracePt t="72155" x="3695700" y="3257550"/>
          <p14:tracePt t="72172" x="3767138" y="3252788"/>
          <p14:tracePt t="72188" x="3929063" y="3238500"/>
          <p14:tracePt t="72205" x="4000500" y="3224213"/>
          <p14:tracePt t="72222" x="4057650" y="3224213"/>
          <p14:tracePt t="72238" x="4100513" y="3224213"/>
          <p14:tracePt t="72255" x="4133850" y="3224213"/>
          <p14:tracePt t="72272" x="4148138" y="3224213"/>
          <p14:tracePt t="72288" x="4152900" y="3224213"/>
          <p14:tracePt t="72305" x="4162425" y="3224213"/>
          <p14:tracePt t="72322" x="4167188" y="3224213"/>
          <p14:tracePt t="72338" x="4171950" y="3214688"/>
          <p14:tracePt t="72355" x="4181475" y="3214688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Abstract class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7891" name="내용 개체 틀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623888"/>
          </a:xfrm>
        </p:spPr>
        <p:txBody>
          <a:bodyPr/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A class with no abstract methods can be abstract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This kind of classes are only used to define subclasses, not create objects.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ECE88F1-899D-430D-A511-397447D0ED7D}" type="slidenum">
              <a:rPr lang="en-US" altLang="ko-KR" sz="1000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ko-KR" sz="1000"/>
          </a:p>
        </p:txBody>
      </p:sp>
      <p:sp>
        <p:nvSpPr>
          <p:cNvPr id="37893" name="TextBox 4"/>
          <p:cNvSpPr txBox="1">
            <a:spLocks noChangeArrowheads="1"/>
          </p:cNvSpPr>
          <p:nvPr/>
        </p:nvSpPr>
        <p:spPr bwMode="auto">
          <a:xfrm>
            <a:off x="928688" y="2020888"/>
            <a:ext cx="5357812" cy="2336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abstract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class Person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String name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int age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String address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String getName() { return name 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int getAge() { return age 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String getAddress() { return address 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37894" name="TextBox 5"/>
          <p:cNvSpPr txBox="1">
            <a:spLocks noChangeArrowheads="1"/>
          </p:cNvSpPr>
          <p:nvPr/>
        </p:nvSpPr>
        <p:spPr bwMode="auto">
          <a:xfrm>
            <a:off x="928688" y="4552950"/>
            <a:ext cx="7358062" cy="590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Person p = new Person()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// cannot instantiate Person, because Person is abstract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85"/>
    </mc:Choice>
    <mc:Fallback xmlns="">
      <p:transition spd="slow" advTm="38885"/>
    </mc:Fallback>
  </mc:AlternateContent>
  <p:extLst>
    <p:ext uri="{3A86A75C-4F4B-4683-9AE1-C65F6400EC91}">
      <p14:laserTraceLst xmlns:p14="http://schemas.microsoft.com/office/powerpoint/2010/main">
        <p14:tracePtLst>
          <p14:tracePt t="962" x="4181475" y="3195638"/>
          <p14:tracePt t="969" x="4181475" y="3176588"/>
          <p14:tracePt t="982" x="4176713" y="3157538"/>
          <p14:tracePt t="999" x="4162425" y="3124200"/>
          <p14:tracePt t="1015" x="4157663" y="3105150"/>
          <p14:tracePt t="1031" x="4138613" y="3067050"/>
          <p14:tracePt t="1065" x="4090988" y="2967038"/>
          <p14:tracePt t="1098" x="4029075" y="2871788"/>
          <p14:tracePt t="1115" x="3995738" y="2814638"/>
          <p14:tracePt t="1131" x="3914775" y="2667000"/>
          <p14:tracePt t="1148" x="3852863" y="2566988"/>
          <p14:tracePt t="1165" x="3819525" y="2500313"/>
          <p14:tracePt t="1182" x="3790950" y="2452688"/>
          <p14:tracePt t="1198" x="3776663" y="2438400"/>
          <p14:tracePt t="1215" x="3757613" y="2419350"/>
          <p14:tracePt t="1231" x="3748088" y="2405063"/>
          <p14:tracePt t="1248" x="3714750" y="2395538"/>
          <p14:tracePt t="1265" x="3695700" y="2381250"/>
          <p14:tracePt t="1282" x="3671888" y="2376488"/>
          <p14:tracePt t="1298" x="3648075" y="2371725"/>
          <p14:tracePt t="1315" x="3590925" y="2371725"/>
          <p14:tracePt t="1331" x="3552825" y="2371725"/>
          <p14:tracePt t="1348" x="3509963" y="2371725"/>
          <p14:tracePt t="1365" x="3481388" y="2376488"/>
          <p14:tracePt t="1381" x="3452813" y="2390775"/>
          <p14:tracePt t="2005" x="3448050" y="2357438"/>
          <p14:tracePt t="2013" x="3438525" y="2309813"/>
          <p14:tracePt t="2020" x="3424238" y="2271713"/>
          <p14:tracePt t="2032" x="3419475" y="2247900"/>
          <p14:tracePt t="2049" x="3400425" y="2190750"/>
          <p14:tracePt t="2065" x="3395663" y="2176463"/>
          <p14:tracePt t="2098" x="3390900" y="2157413"/>
          <p14:tracePt t="2131" x="3390900" y="2143125"/>
          <p14:tracePt t="2148" x="3390900" y="2138363"/>
          <p14:tracePt t="2166" x="3390900" y="2133600"/>
          <p14:tracePt t="2181" x="3381375" y="2128838"/>
          <p14:tracePt t="2198" x="3376613" y="2124075"/>
          <p14:tracePt t="2215" x="3362325" y="2105025"/>
          <p14:tracePt t="2232" x="3324225" y="2076450"/>
          <p14:tracePt t="2248" x="3286125" y="2052638"/>
          <p14:tracePt t="2265" x="3233738" y="2024063"/>
          <p14:tracePt t="2282" x="3181350" y="2005013"/>
          <p14:tracePt t="2298" x="3114675" y="1952625"/>
          <p14:tracePt t="2315" x="3076575" y="1924050"/>
          <p14:tracePt t="2331" x="3038475" y="1900238"/>
          <p14:tracePt t="2348" x="3000375" y="1890713"/>
          <p14:tracePt t="2365" x="2967038" y="1866900"/>
          <p14:tracePt t="2382" x="2952750" y="1862138"/>
          <p14:tracePt t="2398" x="2943225" y="1857375"/>
          <p14:tracePt t="2415" x="2938463" y="1852613"/>
          <p14:tracePt t="2431" x="2928938" y="1852613"/>
          <p14:tracePt t="2465" x="2924175" y="1852613"/>
          <p14:tracePt t="2481" x="2919413" y="1852613"/>
          <p14:tracePt t="2498" x="2909888" y="1852613"/>
          <p14:tracePt t="2515" x="2895600" y="1852613"/>
          <p14:tracePt t="2532" x="2871788" y="1857375"/>
          <p14:tracePt t="2548" x="2828925" y="1881188"/>
          <p14:tracePt t="2565" x="2786063" y="1914525"/>
          <p14:tracePt t="2581" x="2743200" y="1952625"/>
          <p14:tracePt t="2598" x="2714625" y="1990725"/>
          <p14:tracePt t="2615" x="2686050" y="2024063"/>
          <p14:tracePt t="2632" x="2667000" y="2043113"/>
          <p14:tracePt t="2648" x="2662238" y="2052638"/>
          <p14:tracePt t="2665" x="2657475" y="2066925"/>
          <p14:tracePt t="2681" x="2657475" y="2085975"/>
          <p14:tracePt t="2698" x="2662238" y="2100263"/>
          <p14:tracePt t="2715" x="2671763" y="2109788"/>
          <p14:tracePt t="2731" x="2738438" y="2147888"/>
          <p14:tracePt t="2748" x="2814638" y="2176463"/>
          <p14:tracePt t="2765" x="2900363" y="2224088"/>
          <p14:tracePt t="2781" x="2990850" y="2281238"/>
          <p14:tracePt t="2798" x="3100388" y="2357438"/>
          <p14:tracePt t="2815" x="3148013" y="2395538"/>
          <p14:tracePt t="2831" x="3176588" y="2419350"/>
          <p14:tracePt t="2848" x="3200400" y="2428875"/>
          <p14:tracePt t="2865" x="3233738" y="2443163"/>
          <p14:tracePt t="2881" x="3276600" y="2462213"/>
          <p14:tracePt t="2898" x="3343275" y="2481263"/>
          <p14:tracePt t="2915" x="3443288" y="2509838"/>
          <p14:tracePt t="2932" x="3490913" y="2519363"/>
          <p14:tracePt t="2949" x="3552825" y="2524125"/>
          <p14:tracePt t="2965" x="3595688" y="2524125"/>
          <p14:tracePt t="2982" x="3662363" y="2524125"/>
          <p14:tracePt t="2998" x="3714750" y="2514600"/>
          <p14:tracePt t="3015" x="3757613" y="2495550"/>
          <p14:tracePt t="3031" x="3795713" y="2481263"/>
          <p14:tracePt t="3048" x="3843338" y="2452688"/>
          <p14:tracePt t="3064" x="3867150" y="2443163"/>
          <p14:tracePt t="3081" x="3890963" y="2419350"/>
          <p14:tracePt t="3098" x="3900488" y="2395538"/>
          <p14:tracePt t="3115" x="3924300" y="2357438"/>
          <p14:tracePt t="3132" x="3924300" y="2328863"/>
          <p14:tracePt t="3148" x="3924300" y="2300288"/>
          <p14:tracePt t="3165" x="3905250" y="2243138"/>
          <p14:tracePt t="3181" x="3867150" y="2195513"/>
          <p14:tracePt t="3198" x="3805238" y="2138363"/>
          <p14:tracePt t="3215" x="3724275" y="2071688"/>
          <p14:tracePt t="3231" x="3633788" y="2019300"/>
          <p14:tracePt t="3248" x="3586163" y="2000250"/>
          <p14:tracePt t="3265" x="3543300" y="2000250"/>
          <p14:tracePt t="3281" x="3514725" y="2005013"/>
          <p14:tracePt t="3298" x="3452813" y="2028825"/>
          <p14:tracePt t="3315" x="3414713" y="2047875"/>
          <p14:tracePt t="3331" x="3371850" y="2066925"/>
          <p14:tracePt t="3348" x="3328988" y="2090738"/>
          <p14:tracePt t="3365" x="3305175" y="2100263"/>
          <p14:tracePt t="3381" x="3290888" y="2124075"/>
          <p14:tracePt t="3398" x="3276600" y="2147888"/>
          <p14:tracePt t="3415" x="3271838" y="2200275"/>
          <p14:tracePt t="3431" x="3286125" y="2228850"/>
          <p14:tracePt t="3448" x="3300413" y="2247900"/>
          <p14:tracePt t="3464" x="3352800" y="2266950"/>
          <p14:tracePt t="3481" x="3452813" y="2286000"/>
          <p14:tracePt t="3498" x="3543300" y="2286000"/>
          <p14:tracePt t="3515" x="3614738" y="2271713"/>
          <p14:tracePt t="3531" x="3690938" y="2238375"/>
          <p14:tracePt t="3548" x="3781425" y="2195513"/>
          <p14:tracePt t="3564" x="3819525" y="2171700"/>
          <p14:tracePt t="3581" x="3852863" y="2147888"/>
          <p14:tracePt t="3598" x="3871913" y="2119313"/>
          <p14:tracePt t="3614" x="3890963" y="2095500"/>
          <p14:tracePt t="3631" x="3900488" y="2076450"/>
          <p14:tracePt t="3648" x="3900488" y="2047875"/>
          <p14:tracePt t="3665" x="3890963" y="2014538"/>
          <p14:tracePt t="3681" x="3852863" y="1985963"/>
          <p14:tracePt t="3698" x="3790950" y="1971675"/>
          <p14:tracePt t="3714" x="3695700" y="1976438"/>
          <p14:tracePt t="3731" x="3590925" y="2028825"/>
          <p14:tracePt t="3748" x="3548063" y="2062163"/>
          <p14:tracePt t="3764" x="3495675" y="2109788"/>
          <p14:tracePt t="3781" x="3429000" y="2200275"/>
          <p14:tracePt t="3798" x="3395663" y="2257425"/>
          <p14:tracePt t="3815" x="3376613" y="2309813"/>
          <p14:tracePt t="3831" x="3367088" y="2343150"/>
          <p14:tracePt t="3848" x="3367088" y="2376488"/>
          <p14:tracePt t="3865" x="3367088" y="2390775"/>
          <p14:tracePt t="3881" x="3367088" y="2400300"/>
          <p14:tracePt t="3898" x="3367088" y="2405063"/>
          <p14:tracePt t="3915" x="3367088" y="2409825"/>
          <p14:tracePt t="4149" x="3371850" y="2462213"/>
          <p14:tracePt t="4156" x="3381375" y="2543175"/>
          <p14:tracePt t="4164" x="3386138" y="2609850"/>
          <p14:tracePt t="4181" x="3395663" y="2724150"/>
          <p14:tracePt t="4198" x="3395663" y="2814638"/>
          <p14:tracePt t="4215" x="3386138" y="2976563"/>
          <p14:tracePt t="4231" x="3376613" y="3086100"/>
          <p14:tracePt t="4248" x="3367088" y="3157538"/>
          <p14:tracePt t="4265" x="3362325" y="3200400"/>
          <p14:tracePt t="4281" x="3352800" y="3248025"/>
          <p14:tracePt t="4298" x="3343275" y="3276600"/>
          <p14:tracePt t="4314" x="3333750" y="3309938"/>
          <p14:tracePt t="4331" x="3328988" y="3338513"/>
          <p14:tracePt t="4348" x="3309938" y="3386138"/>
          <p14:tracePt t="4364" x="3290888" y="3409950"/>
          <p14:tracePt t="4381" x="3271838" y="3433763"/>
          <p14:tracePt t="4398" x="3238500" y="3457575"/>
          <p14:tracePt t="4414" x="3162300" y="3495675"/>
          <p14:tracePt t="4431" x="3100388" y="3519488"/>
          <p14:tracePt t="4448" x="3038475" y="3538538"/>
          <p14:tracePt t="4465" x="2938463" y="3552825"/>
          <p14:tracePt t="4481" x="2890838" y="3552825"/>
          <p14:tracePt t="4498" x="2838450" y="3543300"/>
          <p14:tracePt t="4514" x="2795588" y="3538538"/>
          <p14:tracePt t="4531" x="2743200" y="3538538"/>
          <p14:tracePt t="4548" x="2719388" y="3538538"/>
          <p14:tracePt t="4564" x="2705100" y="3543300"/>
          <p14:tracePt t="4581" x="2700338" y="3543300"/>
          <p14:tracePt t="4598" x="2690813" y="3543300"/>
          <p14:tracePt t="4614" x="2686050" y="3543300"/>
          <p14:tracePt t="4663" x="2690813" y="3543300"/>
          <p14:tracePt t="4670" x="2695575" y="3543300"/>
          <p14:tracePt t="4681" x="2705100" y="3543300"/>
          <p14:tracePt t="4698" x="2743200" y="3538538"/>
          <p14:tracePt t="4715" x="2828925" y="3519488"/>
          <p14:tracePt t="4731" x="2914650" y="3500438"/>
          <p14:tracePt t="4748" x="2995613" y="3495675"/>
          <p14:tracePt t="4764" x="3086100" y="3486150"/>
          <p14:tracePt t="4781" x="3190875" y="3486150"/>
          <p14:tracePt t="4798" x="3248025" y="3486150"/>
          <p14:tracePt t="4815" x="3314700" y="3486150"/>
          <p14:tracePt t="4831" x="3367088" y="3486150"/>
          <p14:tracePt t="4848" x="3433763" y="3486150"/>
          <p14:tracePt t="4864" x="3476625" y="3486150"/>
          <p14:tracePt t="4881" x="3514725" y="3486150"/>
          <p14:tracePt t="4898" x="3543300" y="3486150"/>
          <p14:tracePt t="4914" x="3562350" y="3486150"/>
          <p14:tracePt t="4931" x="3576638" y="3486150"/>
          <p14:tracePt t="4948" x="3581400" y="3486150"/>
          <p14:tracePt t="4965" x="3590925" y="3486150"/>
          <p14:tracePt t="4981" x="3595688" y="3486150"/>
          <p14:tracePt t="5038" x="3600450" y="3486150"/>
          <p14:tracePt t="5045" x="3605213" y="3486150"/>
          <p14:tracePt t="5053" x="3605213" y="3481388"/>
          <p14:tracePt t="5064" x="3609975" y="3481388"/>
          <p14:tracePt t="5081" x="3619500" y="3476625"/>
          <p14:tracePt t="5098" x="3624263" y="3476625"/>
          <p14:tracePt t="5114" x="3633788" y="3476625"/>
          <p14:tracePt t="5131" x="3638550" y="3476625"/>
          <p14:tracePt t="5148" x="3648075" y="3476625"/>
          <p14:tracePt t="5280" x="3633788" y="3476625"/>
          <p14:tracePt t="5287" x="3629025" y="3476625"/>
          <p14:tracePt t="5298" x="3619500" y="3476625"/>
          <p14:tracePt t="5314" x="3586163" y="3490913"/>
          <p14:tracePt t="5331" x="3481388" y="3552825"/>
          <p14:tracePt t="5348" x="3390900" y="3600450"/>
          <p14:tracePt t="5364" x="3305175" y="3638550"/>
          <p14:tracePt t="5381" x="3219450" y="3671888"/>
          <p14:tracePt t="5398" x="3086100" y="3709988"/>
          <p14:tracePt t="5414" x="3014663" y="3724275"/>
          <p14:tracePt t="5431" x="2962275" y="3729038"/>
          <p14:tracePt t="5448" x="2919413" y="3733800"/>
          <p14:tracePt t="5464" x="2881313" y="3743325"/>
          <p14:tracePt t="5481" x="2852738" y="3743325"/>
          <p14:tracePt t="5498" x="2828925" y="3743325"/>
          <p14:tracePt t="5515" x="2800350" y="3748088"/>
          <p14:tracePt t="5531" x="2762250" y="3748088"/>
          <p14:tracePt t="5548" x="2733675" y="3748088"/>
          <p14:tracePt t="5564" x="2690813" y="3748088"/>
          <p14:tracePt t="5581" x="2628900" y="3752850"/>
          <p14:tracePt t="5598" x="2581275" y="3762375"/>
          <p14:tracePt t="5614" x="2543175" y="3762375"/>
          <p14:tracePt t="5631" x="2509838" y="3767138"/>
          <p14:tracePt t="5648" x="2462213" y="3767138"/>
          <p14:tracePt t="5664" x="2438400" y="3767138"/>
          <p14:tracePt t="5681" x="2428875" y="3767138"/>
          <p14:tracePt t="5698" x="2409825" y="3767138"/>
          <p14:tracePt t="5714" x="2400300" y="3767138"/>
          <p14:tracePt t="5731" x="2390775" y="3767138"/>
          <p14:tracePt t="5748" x="2386013" y="3767138"/>
          <p14:tracePt t="5764" x="2381250" y="3767138"/>
          <p14:tracePt t="5978" x="2405063" y="3767138"/>
          <p14:tracePt t="5985" x="2428875" y="3767138"/>
          <p14:tracePt t="5998" x="2457450" y="3767138"/>
          <p14:tracePt t="6014" x="2524125" y="3767138"/>
          <p14:tracePt t="6031" x="2557463" y="3767138"/>
          <p14:tracePt t="6048" x="2595563" y="3767138"/>
          <p14:tracePt t="6064" x="2624138" y="3767138"/>
          <p14:tracePt t="6081" x="2676525" y="3767138"/>
          <p14:tracePt t="6098" x="2709863" y="3767138"/>
          <p14:tracePt t="6114" x="2747963" y="3767138"/>
          <p14:tracePt t="6131" x="2767013" y="3767138"/>
          <p14:tracePt t="6148" x="2800350" y="3767138"/>
          <p14:tracePt t="6164" x="2809875" y="3767138"/>
          <p14:tracePt t="6181" x="2819400" y="3767138"/>
          <p14:tracePt t="6198" x="2838450" y="3767138"/>
          <p14:tracePt t="6214" x="2852738" y="3767138"/>
          <p14:tracePt t="6231" x="2862263" y="3767138"/>
          <p14:tracePt t="6248" x="2876550" y="3767138"/>
          <p14:tracePt t="6264" x="2890838" y="3767138"/>
          <p14:tracePt t="6281" x="2905125" y="3767138"/>
          <p14:tracePt t="6298" x="2919413" y="3767138"/>
          <p14:tracePt t="6314" x="2928938" y="3767138"/>
          <p14:tracePt t="6331" x="2952750" y="3767138"/>
          <p14:tracePt t="6348" x="2976563" y="3767138"/>
          <p14:tracePt t="6364" x="2986088" y="3767138"/>
          <p14:tracePt t="6381" x="3000375" y="3767138"/>
          <p14:tracePt t="6398" x="3019425" y="3767138"/>
          <p14:tracePt t="6414" x="3028950" y="3767138"/>
          <p14:tracePt t="6431" x="3048000" y="3767138"/>
          <p14:tracePt t="6448" x="3081338" y="3767138"/>
          <p14:tracePt t="6464" x="3100388" y="3767138"/>
          <p14:tracePt t="6481" x="3128963" y="3767138"/>
          <p14:tracePt t="6498" x="3171825" y="3767138"/>
          <p14:tracePt t="6514" x="3233738" y="3767138"/>
          <p14:tracePt t="6531" x="3267075" y="3767138"/>
          <p14:tracePt t="6548" x="3309938" y="3767138"/>
          <p14:tracePt t="6564" x="3352800" y="3767138"/>
          <p14:tracePt t="6581" x="3409950" y="3767138"/>
          <p14:tracePt t="6598" x="3438525" y="3767138"/>
          <p14:tracePt t="6614" x="3452813" y="3767138"/>
          <p14:tracePt t="6631" x="3467100" y="3767138"/>
          <p14:tracePt t="6648" x="3476625" y="3767138"/>
          <p14:tracePt t="6664" x="3481388" y="3767138"/>
          <p14:tracePt t="6681" x="3486150" y="3767138"/>
          <p14:tracePt t="6940" x="3490913" y="3776663"/>
          <p14:tracePt t="6948" x="3490913" y="3781425"/>
          <p14:tracePt t="6955" x="3490913" y="3786188"/>
          <p14:tracePt t="6964" x="3490913" y="3790950"/>
          <p14:tracePt t="6981" x="3481388" y="3814763"/>
          <p14:tracePt t="6998" x="3438525" y="3838575"/>
          <p14:tracePt t="7014" x="3324225" y="3914775"/>
          <p14:tracePt t="7031" x="3200400" y="3986213"/>
          <p14:tracePt t="7048" x="3090863" y="4033838"/>
          <p14:tracePt t="7064" x="2967038" y="4090988"/>
          <p14:tracePt t="7081" x="2924175" y="4110038"/>
          <p14:tracePt t="7098" x="2895600" y="4114800"/>
          <p14:tracePt t="7114" x="2871788" y="4119563"/>
          <p14:tracePt t="7131" x="2862263" y="4124325"/>
          <p14:tracePt t="7148" x="2852738" y="4124325"/>
          <p14:tracePt t="7190" x="2852738" y="4129088"/>
          <p14:tracePt t="7198" x="2857500" y="4129088"/>
          <p14:tracePt t="7214" x="2924175" y="4157663"/>
          <p14:tracePt t="7231" x="3038475" y="4191000"/>
          <p14:tracePt t="7248" x="3157538" y="4214813"/>
          <p14:tracePt t="7264" x="3295650" y="4248150"/>
          <p14:tracePt t="7281" x="3400425" y="4262438"/>
          <p14:tracePt t="7298" x="3481388" y="4271963"/>
          <p14:tracePt t="7314" x="3571875" y="4286250"/>
          <p14:tracePt t="7331" x="3605213" y="4286250"/>
          <p14:tracePt t="7348" x="3619500" y="4286250"/>
          <p14:tracePt t="7364" x="3633788" y="4286250"/>
          <p14:tracePt t="7381" x="3657600" y="4286250"/>
          <p14:tracePt t="7398" x="3662363" y="4286250"/>
          <p14:tracePt t="7414" x="3667125" y="4286250"/>
          <p14:tracePt t="7431" x="3671888" y="4286250"/>
          <p14:tracePt t="7697" x="3671888" y="4229100"/>
          <p14:tracePt t="7704" x="3662363" y="4138613"/>
          <p14:tracePt t="7714" x="3662363" y="4029075"/>
          <p14:tracePt t="7731" x="3643313" y="3829050"/>
          <p14:tracePt t="7748" x="3643313" y="3695700"/>
          <p14:tracePt t="7781" x="3648075" y="3633788"/>
          <p14:tracePt t="7814" x="3657600" y="3581400"/>
          <p14:tracePt t="7831" x="3662363" y="3538538"/>
          <p14:tracePt t="7848" x="3662363" y="3495675"/>
          <p14:tracePt t="7864" x="3662363" y="3443288"/>
          <p14:tracePt t="7881" x="3657600" y="3376613"/>
          <p14:tracePt t="7898" x="3652838" y="3348038"/>
          <p14:tracePt t="7914" x="3633788" y="3319463"/>
          <p14:tracePt t="7931" x="3609975" y="3281363"/>
          <p14:tracePt t="7948" x="3581400" y="3257550"/>
          <p14:tracePt t="7964" x="3548063" y="3233738"/>
          <p14:tracePt t="7981" x="3509963" y="3209925"/>
          <p14:tracePt t="7998" x="3462338" y="3171825"/>
          <p14:tracePt t="8014" x="3419475" y="3152775"/>
          <p14:tracePt t="8031" x="3371850" y="3138488"/>
          <p14:tracePt t="8047" x="3338513" y="3138488"/>
          <p14:tracePt t="8064" x="3276600" y="3138488"/>
          <p14:tracePt t="8081" x="3233738" y="3148013"/>
          <p14:tracePt t="8098" x="3195638" y="3167063"/>
          <p14:tracePt t="8114" x="3167063" y="3186113"/>
          <p14:tracePt t="8131" x="3119438" y="3224213"/>
          <p14:tracePt t="8147" x="3052763" y="3309938"/>
          <p14:tracePt t="8164" x="3000375" y="3448050"/>
          <p14:tracePt t="8181" x="2962275" y="3605213"/>
          <p14:tracePt t="8198" x="2943225" y="3719513"/>
          <p14:tracePt t="8214" x="2943225" y="3852863"/>
          <p14:tracePt t="8231" x="2947988" y="3967163"/>
          <p14:tracePt t="8248" x="2976563" y="4048125"/>
          <p14:tracePt t="8264" x="2986088" y="4081463"/>
          <p14:tracePt t="8281" x="3009900" y="4114800"/>
          <p14:tracePt t="8297" x="3043238" y="4143375"/>
          <p14:tracePt t="8314" x="3148013" y="4214813"/>
          <p14:tracePt t="8331" x="3257550" y="4252913"/>
          <p14:tracePt t="8348" x="3348038" y="4271963"/>
          <p14:tracePt t="8364" x="3486150" y="4267200"/>
          <p14:tracePt t="8381" x="3571875" y="4252913"/>
          <p14:tracePt t="8397" x="3643313" y="4238625"/>
          <p14:tracePt t="8414" x="3686175" y="4219575"/>
          <p14:tracePt t="8431" x="3724275" y="4200525"/>
          <p14:tracePt t="8447" x="3738563" y="4191000"/>
          <p14:tracePt t="8464" x="3743325" y="4162425"/>
          <p14:tracePt t="8481" x="3743325" y="4105275"/>
          <p14:tracePt t="8497" x="3719513" y="4024313"/>
          <p14:tracePt t="8514" x="3709988" y="4000500"/>
          <p14:tracePt t="8531" x="3705225" y="3986213"/>
          <p14:tracePt t="8548" x="3705225" y="3971925"/>
          <p14:tracePt t="8564" x="3752850" y="3924300"/>
          <p14:tracePt t="8581" x="3829050" y="3881438"/>
          <p14:tracePt t="8597" x="3905250" y="3833813"/>
          <p14:tracePt t="8614" x="4033838" y="3771900"/>
          <p14:tracePt t="8631" x="4086225" y="3733800"/>
          <p14:tracePt t="8647" x="4129088" y="3709988"/>
          <p14:tracePt t="8664" x="4152900" y="3690938"/>
          <p14:tracePt t="8681" x="4171950" y="3681413"/>
          <p14:tracePt t="8697" x="4176713" y="3671888"/>
          <p14:tracePt t="8714" x="4181475" y="3667125"/>
          <p14:tracePt t="8731" x="4191000" y="3662363"/>
          <p14:tracePt t="8747" x="4191000" y="3657600"/>
          <p14:tracePt t="8764" x="4191000" y="3652838"/>
          <p14:tracePt t="8975" x="4257675" y="3638550"/>
          <p14:tracePt t="8982" x="4376738" y="3600450"/>
          <p14:tracePt t="8989" x="4467225" y="3581400"/>
          <p14:tracePt t="8997" x="4567238" y="3567113"/>
          <p14:tracePt t="9014" x="4714875" y="3538538"/>
          <p14:tracePt t="9031" x="4795838" y="3529013"/>
          <p14:tracePt t="9048" x="4857750" y="3529013"/>
          <p14:tracePt t="9064" x="4872038" y="3529013"/>
          <p14:tracePt t="9081" x="4881563" y="3529013"/>
          <p14:tracePt t="9097" x="4881563" y="3533775"/>
          <p14:tracePt t="9114" x="4862513" y="3557588"/>
          <p14:tracePt t="9131" x="4776788" y="3605213"/>
          <p14:tracePt t="9147" x="4638675" y="3657600"/>
          <p14:tracePt t="9164" x="4495800" y="3709988"/>
          <p14:tracePt t="9181" x="4233863" y="3800475"/>
          <p14:tracePt t="9197" x="4095750" y="3838575"/>
          <p14:tracePt t="9214" x="3981450" y="3852863"/>
          <p14:tracePt t="9231" x="3867150" y="3852863"/>
          <p14:tracePt t="9247" x="3814763" y="3852863"/>
          <p14:tracePt t="9264" x="3776663" y="3852863"/>
          <p14:tracePt t="9281" x="3767138" y="3852863"/>
          <p14:tracePt t="9297" x="3752850" y="3852863"/>
          <p14:tracePt t="9314" x="3748088" y="3852863"/>
          <p14:tracePt t="9347" x="3748088" y="3848100"/>
          <p14:tracePt t="9364" x="3795713" y="3843338"/>
          <p14:tracePt t="9381" x="3895725" y="3843338"/>
          <p14:tracePt t="9398" x="4029075" y="3852863"/>
          <p14:tracePt t="9414" x="4186238" y="3852863"/>
          <p14:tracePt t="9431" x="4367213" y="3862388"/>
          <p14:tracePt t="9447" x="4481513" y="3876675"/>
          <p14:tracePt t="9464" x="4576763" y="3895725"/>
          <p14:tracePt t="9481" x="4652963" y="3919538"/>
          <p14:tracePt t="9497" x="4676775" y="3938588"/>
          <p14:tracePt t="9514" x="4695825" y="3948113"/>
          <p14:tracePt t="9531" x="4705350" y="3962400"/>
          <p14:tracePt t="9548" x="4710113" y="3990975"/>
          <p14:tracePt t="9564" x="4710113" y="4010025"/>
          <p14:tracePt t="9581" x="4710113" y="4019550"/>
          <p14:tracePt t="9597" x="4710113" y="4029075"/>
          <p14:tracePt t="9614" x="4710113" y="4038600"/>
          <p14:tracePt t="9631" x="4710113" y="4043363"/>
          <p14:tracePt t="9647" x="4710113" y="4048125"/>
          <p14:tracePt t="9664" x="4729163" y="4052888"/>
          <p14:tracePt t="9681" x="4743450" y="4052888"/>
          <p14:tracePt t="9697" x="4762500" y="4052888"/>
          <p14:tracePt t="9714" x="4781550" y="4052888"/>
          <p14:tracePt t="9731" x="4800600" y="4052888"/>
          <p14:tracePt t="9747" x="4814888" y="4052888"/>
          <p14:tracePt t="9764" x="4819650" y="4052888"/>
          <p14:tracePt t="9781" x="4829175" y="4052888"/>
          <p14:tracePt t="9797" x="4833938" y="4052888"/>
          <p14:tracePt t="9814" x="4838700" y="4052888"/>
          <p14:tracePt t="9847" x="4843463" y="4052888"/>
          <p14:tracePt t="10908" x="4829175" y="4033838"/>
          <p14:tracePt t="10915" x="4795838" y="3995738"/>
          <p14:tracePt t="10931" x="4710113" y="3895725"/>
          <p14:tracePt t="10948" x="4619625" y="3790950"/>
          <p14:tracePt t="10966" x="4500563" y="3657600"/>
          <p14:tracePt t="10981" x="4433888" y="3595688"/>
          <p14:tracePt t="10997" x="4362450" y="3533775"/>
          <p14:tracePt t="11031" x="4171950" y="3390900"/>
          <p14:tracePt t="11065" x="4086225" y="3305175"/>
          <p14:tracePt t="11082" x="4052888" y="3267075"/>
          <p14:tracePt t="11098" x="4005263" y="3214688"/>
          <p14:tracePt t="11114" x="3967163" y="3186113"/>
          <p14:tracePt t="11131" x="3910013" y="3143250"/>
          <p14:tracePt t="11149" x="3805238" y="3100388"/>
          <p14:tracePt t="11164" x="3724275" y="3076575"/>
          <p14:tracePt t="11181" x="3657600" y="3052763"/>
          <p14:tracePt t="11197" x="3595688" y="3043238"/>
          <p14:tracePt t="11214" x="3529013" y="3033713"/>
          <p14:tracePt t="11231" x="3471863" y="3033713"/>
          <p14:tracePt t="11247" x="3409950" y="3033713"/>
          <p14:tracePt t="11264" x="3343275" y="3038475"/>
          <p14:tracePt t="11281" x="3257550" y="3048000"/>
          <p14:tracePt t="11297" x="3214688" y="3062288"/>
          <p14:tracePt t="11314" x="3176588" y="3076575"/>
          <p14:tracePt t="11331" x="3152775" y="3090863"/>
          <p14:tracePt t="11347" x="3076575" y="3209925"/>
          <p14:tracePt t="11364" x="3038475" y="3309938"/>
          <p14:tracePt t="11381" x="3005138" y="3395663"/>
          <p14:tracePt t="11397" x="2981325" y="3500438"/>
          <p14:tracePt t="11414" x="2967038" y="3681413"/>
          <p14:tracePt t="11431" x="2957513" y="3771900"/>
          <p14:tracePt t="11447" x="2957513" y="3814763"/>
          <p14:tracePt t="11465" x="2957513" y="3876675"/>
          <p14:tracePt t="11481" x="2986088" y="3948113"/>
          <p14:tracePt t="11497" x="3019425" y="4043363"/>
          <p14:tracePt t="11514" x="3076575" y="4133850"/>
          <p14:tracePt t="11531" x="3162300" y="4233863"/>
          <p14:tracePt t="11547" x="3238500" y="4281488"/>
          <p14:tracePt t="11564" x="3314700" y="4310063"/>
          <p14:tracePt t="11581" x="3386138" y="4333875"/>
          <p14:tracePt t="11597" x="3505200" y="4338638"/>
          <p14:tracePt t="11614" x="3595688" y="4324350"/>
          <p14:tracePt t="11631" x="3695700" y="4281488"/>
          <p14:tracePt t="11647" x="3833813" y="4181475"/>
          <p14:tracePt t="11664" x="3919538" y="4100513"/>
          <p14:tracePt t="11681" x="3986213" y="4038600"/>
          <p14:tracePt t="11697" x="4071938" y="3957638"/>
          <p14:tracePt t="11714" x="4162425" y="3776663"/>
          <p14:tracePt t="11731" x="4195763" y="3671888"/>
          <p14:tracePt t="11747" x="4205288" y="3600450"/>
          <p14:tracePt t="11764" x="4195763" y="3548063"/>
          <p14:tracePt t="11781" x="4133850" y="3424238"/>
          <p14:tracePt t="11797" x="4076700" y="3324225"/>
          <p14:tracePt t="11814" x="4019550" y="3233738"/>
          <p14:tracePt t="11830" x="3957638" y="3171825"/>
          <p14:tracePt t="11847" x="3829050" y="3086100"/>
          <p14:tracePt t="11864" x="3752850" y="3048000"/>
          <p14:tracePt t="11880" x="3676650" y="3024188"/>
          <p14:tracePt t="11897" x="3562350" y="3019425"/>
          <p14:tracePt t="11914" x="3471863" y="3019425"/>
          <p14:tracePt t="11931" x="3390900" y="3019425"/>
          <p14:tracePt t="11947" x="3319463" y="3033713"/>
          <p14:tracePt t="11964" x="3238500" y="3067050"/>
          <p14:tracePt t="11981" x="3190875" y="3095625"/>
          <p14:tracePt t="11997" x="3162300" y="3124200"/>
          <p14:tracePt t="12014" x="3128963" y="3162300"/>
          <p14:tracePt t="12031" x="3071813" y="3252788"/>
          <p14:tracePt t="12047" x="3043238" y="3328988"/>
          <p14:tracePt t="12064" x="3005138" y="3467100"/>
          <p14:tracePt t="12081" x="2990850" y="3690938"/>
          <p14:tracePt t="12097" x="2990850" y="3771900"/>
          <p14:tracePt t="12114" x="3005138" y="3867150"/>
          <p14:tracePt t="12131" x="3028950" y="3952875"/>
          <p14:tracePt t="12148" x="3081338" y="4067175"/>
          <p14:tracePt t="12164" x="3138488" y="4133850"/>
          <p14:tracePt t="12181" x="3281363" y="4214813"/>
          <p14:tracePt t="12197" x="3438525" y="4257675"/>
          <p14:tracePt t="12214" x="3676650" y="4286250"/>
          <p14:tracePt t="12231" x="3824288" y="4271963"/>
          <p14:tracePt t="12247" x="3948113" y="4238625"/>
          <p14:tracePt t="12264" x="4029075" y="4176713"/>
          <p14:tracePt t="12281" x="4105275" y="4086225"/>
          <p14:tracePt t="12297" x="4138613" y="4038600"/>
          <p14:tracePt t="12314" x="4152900" y="3971925"/>
          <p14:tracePt t="12331" x="4129088" y="3743325"/>
          <p14:tracePt t="12349" x="4081463" y="3624263"/>
          <p14:tracePt t="12364" x="3995738" y="3524250"/>
          <p14:tracePt t="12381" x="3876675" y="3386138"/>
          <p14:tracePt t="12397" x="3733800" y="3243263"/>
          <p14:tracePt t="12414" x="3624263" y="3186113"/>
          <p14:tracePt t="12430" x="3509963" y="3176588"/>
          <p14:tracePt t="12447" x="3390900" y="3219450"/>
          <p14:tracePt t="12464" x="3248025" y="3338513"/>
          <p14:tracePt t="12481" x="3162300" y="3462338"/>
          <p14:tracePt t="12497" x="3100388" y="3571875"/>
          <p14:tracePt t="12515" x="3062288" y="3648075"/>
          <p14:tracePt t="12531" x="3052763" y="3671888"/>
          <p14:tracePt t="12547" x="3048000" y="3681413"/>
          <p14:tracePt t="13125" x="3048000" y="3590925"/>
          <p14:tracePt t="13133" x="3048000" y="3443288"/>
          <p14:tracePt t="13140" x="3048000" y="3328988"/>
          <p14:tracePt t="13149" x="3038475" y="3209925"/>
          <p14:tracePt t="13164" x="3028950" y="2895600"/>
          <p14:tracePt t="13181" x="3019425" y="2705100"/>
          <p14:tracePt t="13198" x="3019425" y="2538413"/>
          <p14:tracePt t="13231" x="3024188" y="2395538"/>
          <p14:tracePt t="13264" x="3048000" y="2305050"/>
          <p14:tracePt t="13281" x="3062288" y="2276475"/>
          <p14:tracePt t="13297" x="3076575" y="2252663"/>
          <p14:tracePt t="13314" x="3090863" y="2243138"/>
          <p14:tracePt t="13331" x="3133725" y="2214563"/>
          <p14:tracePt t="13347" x="3171825" y="2195513"/>
          <p14:tracePt t="13364" x="3200400" y="2190750"/>
          <p14:tracePt t="13381" x="3228975" y="2181225"/>
          <p14:tracePt t="13397" x="3262313" y="2181225"/>
          <p14:tracePt t="13414" x="3276600" y="2181225"/>
          <p14:tracePt t="13431" x="3286125" y="2181225"/>
          <p14:tracePt t="13448" x="3305175" y="2181225"/>
          <p14:tracePt t="13464" x="3319463" y="2181225"/>
          <p14:tracePt t="13481" x="3333750" y="2181225"/>
          <p14:tracePt t="13497" x="3352800" y="2181225"/>
          <p14:tracePt t="13514" x="3376613" y="2190750"/>
          <p14:tracePt t="13530" x="3400425" y="2200275"/>
          <p14:tracePt t="13547" x="3424238" y="2205038"/>
          <p14:tracePt t="13564" x="3438525" y="2209800"/>
          <p14:tracePt t="13580" x="3476625" y="2233613"/>
          <p14:tracePt t="13597" x="3514725" y="2266950"/>
          <p14:tracePt t="13614" x="3562350" y="2290763"/>
          <p14:tracePt t="13631" x="3619500" y="2324100"/>
          <p14:tracePt t="13647" x="3662363" y="2333625"/>
          <p14:tracePt t="13664" x="3695700" y="2333625"/>
          <p14:tracePt t="13680" x="3738563" y="2333625"/>
          <p14:tracePt t="13697" x="3805238" y="2309813"/>
          <p14:tracePt t="13714" x="3848100" y="2290763"/>
          <p14:tracePt t="13730" x="3876675" y="2271713"/>
          <p14:tracePt t="13747" x="3895725" y="2252663"/>
          <p14:tracePt t="13764" x="3914775" y="2233613"/>
          <p14:tracePt t="13780" x="3919538" y="2219325"/>
          <p14:tracePt t="13797" x="3919538" y="2195513"/>
          <p14:tracePt t="13814" x="3914775" y="2181225"/>
          <p14:tracePt t="13830" x="3871913" y="2138363"/>
          <p14:tracePt t="13847" x="3805238" y="2100263"/>
          <p14:tracePt t="13864" x="3700463" y="2076450"/>
          <p14:tracePt t="13880" x="3529013" y="2066925"/>
          <p14:tracePt t="13897" x="3443288" y="2085975"/>
          <p14:tracePt t="13914" x="3381375" y="2109788"/>
          <p14:tracePt t="13930" x="3338513" y="2119313"/>
          <p14:tracePt t="13947" x="3295650" y="2143125"/>
          <p14:tracePt t="13964" x="3276600" y="2166938"/>
          <p14:tracePt t="13980" x="3267075" y="2190750"/>
          <p14:tracePt t="13997" x="3262313" y="2228850"/>
          <p14:tracePt t="14014" x="3262313" y="2257425"/>
          <p14:tracePt t="14031" x="3267075" y="2281238"/>
          <p14:tracePt t="14047" x="3276600" y="2290763"/>
          <p14:tracePt t="14064" x="3290888" y="2305050"/>
          <p14:tracePt t="14080" x="3305175" y="2309813"/>
          <p14:tracePt t="14097" x="3328988" y="2324100"/>
          <p14:tracePt t="14114" x="3352800" y="2324100"/>
          <p14:tracePt t="14131" x="3381375" y="2324100"/>
          <p14:tracePt t="14147" x="3405188" y="2324100"/>
          <p14:tracePt t="14164" x="3419475" y="2324100"/>
          <p14:tracePt t="14181" x="3424238" y="2324100"/>
          <p14:tracePt t="14197" x="3433763" y="2324100"/>
          <p14:tracePt t="14230" x="3419475" y="2324100"/>
          <p14:tracePt t="14247" x="3343275" y="2333625"/>
          <p14:tracePt t="14264" x="3086100" y="2390775"/>
          <p14:tracePt t="14281" x="2914650" y="2424113"/>
          <p14:tracePt t="14297" x="2733675" y="2462213"/>
          <p14:tracePt t="14314" x="2543175" y="2481263"/>
          <p14:tracePt t="14330" x="2481263" y="2481263"/>
          <p14:tracePt t="14347" x="2447925" y="2481263"/>
          <p14:tracePt t="14364" x="2424113" y="2481263"/>
          <p14:tracePt t="14380" x="2414588" y="2481263"/>
          <p14:tracePt t="14414" x="2409825" y="2462213"/>
          <p14:tracePt t="14431" x="2414588" y="2409825"/>
          <p14:tracePt t="14447" x="2438400" y="2333625"/>
          <p14:tracePt t="14464" x="2466975" y="2300288"/>
          <p14:tracePt t="14480" x="2505075" y="2266950"/>
          <p14:tracePt t="14498" x="2562225" y="2238375"/>
          <p14:tracePt t="14514" x="2590800" y="2224088"/>
          <p14:tracePt t="14530" x="2605088" y="2219325"/>
          <p14:tracePt t="14547" x="2609850" y="2214563"/>
          <p14:tracePt t="14564" x="2619375" y="2214563"/>
          <p14:tracePt t="14597" x="2614613" y="2214563"/>
          <p14:tracePt t="14614" x="2557463" y="2257425"/>
          <p14:tracePt t="14631" x="2357438" y="2371725"/>
          <p14:tracePt t="14647" x="2214563" y="2452688"/>
          <p14:tracePt t="14664" x="2052638" y="2505075"/>
          <p14:tracePt t="14681" x="1933575" y="2538413"/>
          <p14:tracePt t="14697" x="1819275" y="2538413"/>
          <p14:tracePt t="14714" x="1776413" y="2509838"/>
          <p14:tracePt t="14730" x="1714500" y="2438400"/>
          <p14:tracePt t="14747" x="1657350" y="2314575"/>
          <p14:tracePt t="14764" x="1652588" y="2166938"/>
          <p14:tracePt t="14780" x="1681163" y="2019300"/>
          <p14:tracePt t="14799" x="1743075" y="1905000"/>
          <p14:tracePt t="14814" x="1790700" y="1862138"/>
          <p14:tracePt t="14830" x="1876425" y="1833563"/>
          <p14:tracePt t="14847" x="1990725" y="1814513"/>
          <p14:tracePt t="14864" x="2081213" y="1814513"/>
          <p14:tracePt t="14880" x="2228850" y="1895475"/>
          <p14:tracePt t="14897" x="2309813" y="1966913"/>
          <p14:tracePt t="14914" x="2381250" y="2028825"/>
          <p14:tracePt t="14931" x="2438400" y="2095500"/>
          <p14:tracePt t="14947" x="2457450" y="2133600"/>
          <p14:tracePt t="14964" x="2466975" y="2185988"/>
          <p14:tracePt t="14981" x="2466975" y="2243138"/>
          <p14:tracePt t="14997" x="2428875" y="2324100"/>
          <p14:tracePt t="15014" x="2386013" y="2371725"/>
          <p14:tracePt t="15030" x="2347913" y="2405063"/>
          <p14:tracePt t="15047" x="2290763" y="2443163"/>
          <p14:tracePt t="15064" x="2214563" y="2466975"/>
          <p14:tracePt t="15080" x="2162175" y="2481263"/>
          <p14:tracePt t="15097" x="2124075" y="2481263"/>
          <p14:tracePt t="15114" x="2095500" y="2481263"/>
          <p14:tracePt t="15131" x="2076450" y="2481263"/>
          <p14:tracePt t="15147" x="2071688" y="2481263"/>
          <p14:tracePt t="15164" x="2062163" y="2481263"/>
          <p14:tracePt t="15181" x="2052638" y="2481263"/>
          <p14:tracePt t="15688" x="2124075" y="2471738"/>
          <p14:tracePt t="15695" x="2252663" y="2443163"/>
          <p14:tracePt t="15702" x="2405063" y="2419350"/>
          <p14:tracePt t="15730" x="2714625" y="2386013"/>
          <p14:tracePt t="15764" x="3228975" y="2338388"/>
          <p14:tracePt t="15781" x="3405188" y="2338388"/>
          <p14:tracePt t="15797" x="3586163" y="2343150"/>
          <p14:tracePt t="15814" x="3667125" y="2347913"/>
          <p14:tracePt t="15830" x="3714750" y="2347913"/>
          <p14:tracePt t="15847" x="3752850" y="2347913"/>
          <p14:tracePt t="15864" x="3776663" y="2347913"/>
          <p14:tracePt t="15880" x="3786188" y="2347913"/>
          <p14:tracePt t="15897" x="3790950" y="2347913"/>
          <p14:tracePt t="15914" x="3795713" y="2347913"/>
          <p14:tracePt t="15930" x="3805238" y="2347913"/>
          <p14:tracePt t="16613" x="3805238" y="2414588"/>
          <p14:tracePt t="16620" x="3805238" y="2486025"/>
          <p14:tracePt t="16630" x="3800475" y="2562225"/>
          <p14:tracePt t="16647" x="3771900" y="2762250"/>
          <p14:tracePt t="16664" x="3714750" y="2995613"/>
          <p14:tracePt t="16680" x="3609975" y="3390900"/>
          <p14:tracePt t="16714" x="3509963" y="3733800"/>
          <p14:tracePt t="16747" x="3414713" y="4090988"/>
          <p14:tracePt t="16764" x="3395663" y="4152900"/>
          <p14:tracePt t="16780" x="3376613" y="4205288"/>
          <p14:tracePt t="16797" x="3343275" y="4305300"/>
          <p14:tracePt t="16813" x="3333750" y="4367213"/>
          <p14:tracePt t="16830" x="3309938" y="4443413"/>
          <p14:tracePt t="16847" x="3295650" y="4495800"/>
          <p14:tracePt t="16864" x="3276600" y="4548188"/>
          <p14:tracePt t="16880" x="3257550" y="4586288"/>
          <p14:tracePt t="16897" x="3238500" y="4638675"/>
          <p14:tracePt t="16914" x="3209925" y="4772025"/>
          <p14:tracePt t="16930" x="3176588" y="4876800"/>
          <p14:tracePt t="16947" x="3152775" y="4948238"/>
          <p14:tracePt t="16964" x="3133725" y="4995863"/>
          <p14:tracePt t="16980" x="3124200" y="5043488"/>
          <p14:tracePt t="16997" x="3119438" y="5057775"/>
          <p14:tracePt t="17013" x="3114675" y="5072063"/>
          <p14:tracePt t="17030" x="3114675" y="5081588"/>
          <p14:tracePt t="18214" x="3133725" y="5067300"/>
          <p14:tracePt t="18222" x="3167063" y="5043488"/>
          <p14:tracePt t="18230" x="3195638" y="5014913"/>
          <p14:tracePt t="18263" x="3271838" y="4957763"/>
          <p14:tracePt t="18297" x="3362325" y="4895850"/>
          <p14:tracePt t="18313" x="3400425" y="4872038"/>
          <p14:tracePt t="18330" x="3429000" y="4857750"/>
          <p14:tracePt t="18347" x="3467100" y="4838700"/>
          <p14:tracePt t="18363" x="3490913" y="4819650"/>
          <p14:tracePt t="18380" x="3505200" y="4814888"/>
          <p14:tracePt t="18397" x="3519488" y="4805363"/>
          <p14:tracePt t="18413" x="3533775" y="4800600"/>
          <p14:tracePt t="18430" x="3543300" y="4795838"/>
          <p14:tracePt t="18447" x="3548063" y="4795838"/>
          <p14:tracePt t="18463" x="3552825" y="4795838"/>
          <p14:tracePt t="18545" x="3548063" y="4795838"/>
          <p14:tracePt t="18552" x="3538538" y="4800600"/>
          <p14:tracePt t="18563" x="3514725" y="4805363"/>
          <p14:tracePt t="18580" x="3467100" y="4824413"/>
          <p14:tracePt t="18597" x="3376613" y="4867275"/>
          <p14:tracePt t="18613" x="3309938" y="4886325"/>
          <p14:tracePt t="18630" x="3238500" y="4910138"/>
          <p14:tracePt t="18647" x="3105150" y="4943475"/>
          <p14:tracePt t="18663" x="3038475" y="4948238"/>
          <p14:tracePt t="18680" x="2952750" y="4962525"/>
          <p14:tracePt t="18697" x="2886075" y="4962525"/>
          <p14:tracePt t="18713" x="2747963" y="4962525"/>
          <p14:tracePt t="18730" x="2671763" y="4938713"/>
          <p14:tracePt t="18747" x="2600325" y="4924425"/>
          <p14:tracePt t="18763" x="2538413" y="4910138"/>
          <p14:tracePt t="18780" x="2447925" y="4876800"/>
          <p14:tracePt t="18797" x="2400300" y="4843463"/>
          <p14:tracePt t="18813" x="2362200" y="4810125"/>
          <p14:tracePt t="18830" x="2338388" y="4772025"/>
          <p14:tracePt t="18847" x="2309813" y="4724400"/>
          <p14:tracePt t="18863" x="2295525" y="4652963"/>
          <p14:tracePt t="18880" x="2295525" y="4552950"/>
          <p14:tracePt t="18897" x="2357438" y="4395788"/>
          <p14:tracePt t="18913" x="2400300" y="4338638"/>
          <p14:tracePt t="18930" x="2500313" y="4271963"/>
          <p14:tracePt t="18947" x="2638425" y="4219575"/>
          <p14:tracePt t="18963" x="2843213" y="4181475"/>
          <p14:tracePt t="18980" x="2967038" y="4181475"/>
          <p14:tracePt t="18997" x="3100388" y="4186238"/>
          <p14:tracePt t="19013" x="3205163" y="4210050"/>
          <p14:tracePt t="19030" x="3290888" y="4267200"/>
          <p14:tracePt t="19047" x="3333750" y="4305300"/>
          <p14:tracePt t="19063" x="3367088" y="4352925"/>
          <p14:tracePt t="19080" x="3386138" y="4405313"/>
          <p14:tracePt t="19097" x="3405188" y="4467225"/>
          <p14:tracePt t="19113" x="3409950" y="4510088"/>
          <p14:tracePt t="19130" x="3409950" y="4552950"/>
          <p14:tracePt t="19147" x="3400425" y="4662488"/>
          <p14:tracePt t="19163" x="3376613" y="4733925"/>
          <p14:tracePt t="19180" x="3362325" y="4772025"/>
          <p14:tracePt t="19197" x="3343275" y="4810125"/>
          <p14:tracePt t="19213" x="3305175" y="4852988"/>
          <p14:tracePt t="19230" x="3276600" y="4876800"/>
          <p14:tracePt t="19247" x="3219450" y="4900613"/>
          <p14:tracePt t="19263" x="3171825" y="4914900"/>
          <p14:tracePt t="19280" x="3028950" y="4929188"/>
          <p14:tracePt t="19297" x="2895600" y="4929188"/>
          <p14:tracePt t="19313" x="2752725" y="4929188"/>
          <p14:tracePt t="19330" x="2557463" y="4910138"/>
          <p14:tracePt t="19347" x="2452688" y="4886325"/>
          <p14:tracePt t="19363" x="2376488" y="4838700"/>
          <p14:tracePt t="19380" x="2338388" y="4805363"/>
          <p14:tracePt t="19397" x="2295525" y="4724400"/>
          <p14:tracePt t="19413" x="2300288" y="4652963"/>
          <p14:tracePt t="19430" x="2347913" y="4576763"/>
          <p14:tracePt t="19447" x="2428875" y="4481513"/>
          <p14:tracePt t="19463" x="2657475" y="4329113"/>
          <p14:tracePt t="19480" x="2838450" y="4295775"/>
          <p14:tracePt t="19497" x="2981325" y="4295775"/>
          <p14:tracePt t="19513" x="3119438" y="4324350"/>
          <p14:tracePt t="19530" x="3267075" y="4386263"/>
          <p14:tracePt t="19547" x="3324225" y="4424363"/>
          <p14:tracePt t="19563" x="3357563" y="4452938"/>
          <p14:tracePt t="19580" x="3395663" y="4529138"/>
          <p14:tracePt t="19597" x="3409950" y="4614863"/>
          <p14:tracePt t="19613" x="3409950" y="4667250"/>
          <p14:tracePt t="19630" x="3405188" y="4710113"/>
          <p14:tracePt t="19647" x="3371850" y="4752975"/>
          <p14:tracePt t="19663" x="3348038" y="4781550"/>
          <p14:tracePt t="19680" x="3290888" y="4814888"/>
          <p14:tracePt t="19697" x="3238500" y="4843463"/>
          <p14:tracePt t="19713" x="3076575" y="4876800"/>
          <p14:tracePt t="19730" x="2938463" y="4886325"/>
          <p14:tracePt t="19747" x="2828925" y="4881563"/>
          <p14:tracePt t="19763" x="2709863" y="4857750"/>
          <p14:tracePt t="19780" x="2652713" y="4833938"/>
          <p14:tracePt t="19797" x="2619375" y="4795838"/>
          <p14:tracePt t="19813" x="2581275" y="4719638"/>
          <p14:tracePt t="19830" x="2576513" y="4591050"/>
          <p14:tracePt t="19847" x="2590800" y="4538663"/>
          <p14:tracePt t="19865" x="2633663" y="4481513"/>
          <p14:tracePt t="19880" x="2714625" y="4419600"/>
          <p14:tracePt t="19897" x="2919413" y="4371975"/>
          <p14:tracePt t="19913" x="3014663" y="4376738"/>
          <p14:tracePt t="19930" x="3114675" y="4391025"/>
          <p14:tracePt t="19948" x="3248025" y="4433888"/>
          <p14:tracePt t="19963" x="3305175" y="4457700"/>
          <p14:tracePt t="19980" x="3343275" y="4491038"/>
          <p14:tracePt t="19997" x="3367088" y="4519613"/>
          <p14:tracePt t="20013" x="3390900" y="4586288"/>
          <p14:tracePt t="20030" x="3400425" y="4614863"/>
          <p14:tracePt t="20046" x="3390900" y="4648200"/>
          <p14:tracePt t="20063" x="3367088" y="4672013"/>
          <p14:tracePt t="20080" x="3252788" y="4729163"/>
          <p14:tracePt t="20097" x="3119438" y="4752975"/>
          <p14:tracePt t="20113" x="2962275" y="4772025"/>
          <p14:tracePt t="20130" x="2805113" y="4767263"/>
          <p14:tracePt t="20147" x="2647950" y="4719638"/>
          <p14:tracePt t="20163" x="2581275" y="4672013"/>
          <p14:tracePt t="20180" x="2519363" y="4619625"/>
          <p14:tracePt t="20197" x="2486025" y="4538663"/>
          <p14:tracePt t="20213" x="2490788" y="4471988"/>
          <p14:tracePt t="20230" x="2538413" y="4371975"/>
          <p14:tracePt t="20247" x="2605088" y="4291013"/>
          <p14:tracePt t="20263" x="2814638" y="4186238"/>
          <p14:tracePt t="20280" x="2952750" y="4167188"/>
          <p14:tracePt t="20297" x="3086100" y="4181475"/>
          <p14:tracePt t="20313" x="3195638" y="4224338"/>
          <p14:tracePt t="20330" x="3314700" y="4291013"/>
          <p14:tracePt t="20347" x="3362325" y="4333875"/>
          <p14:tracePt t="20363" x="3390900" y="4371975"/>
          <p14:tracePt t="20380" x="3419475" y="4429125"/>
          <p14:tracePt t="20397" x="3433763" y="4505325"/>
          <p14:tracePt t="20413" x="3424238" y="4552950"/>
          <p14:tracePt t="20430" x="3390900" y="4600575"/>
          <p14:tracePt t="20447" x="3295650" y="4676775"/>
          <p14:tracePt t="20463" x="3195638" y="4724400"/>
          <p14:tracePt t="20480" x="3067050" y="4767263"/>
          <p14:tracePt t="20497" x="2928938" y="4786313"/>
          <p14:tracePt t="20513" x="2762250" y="4786313"/>
          <p14:tracePt t="20530" x="2700338" y="4781550"/>
          <p14:tracePt t="20546" x="2657475" y="4772025"/>
          <p14:tracePt t="20563" x="2643188" y="4767263"/>
          <p14:tracePt t="20580" x="2633663" y="4757738"/>
          <p14:tracePt t="20597" x="2633663" y="4748213"/>
          <p14:tracePt t="20613" x="2633663" y="4738688"/>
          <p14:tracePt t="20630" x="2686050" y="4714875"/>
          <p14:tracePt t="20646" x="2747963" y="4705350"/>
          <p14:tracePt t="20663" x="2795588" y="4705350"/>
          <p14:tracePt t="20680" x="2824163" y="4705350"/>
          <p14:tracePt t="20697" x="2843213" y="4705350"/>
          <p14:tracePt t="20713" x="2847975" y="4705350"/>
          <p14:tracePt t="20730" x="2852738" y="4705350"/>
          <p14:tracePt t="20763" x="2843213" y="4719638"/>
          <p14:tracePt t="20780" x="2805113" y="4733925"/>
          <p14:tracePt t="20796" x="2752725" y="4762500"/>
          <p14:tracePt t="20814" x="2700338" y="4772025"/>
          <p14:tracePt t="20830" x="2614613" y="4795838"/>
          <p14:tracePt t="20847" x="2562225" y="4800600"/>
          <p14:tracePt t="20863" x="2519363" y="4805363"/>
          <p14:tracePt t="20880" x="2466975" y="4805363"/>
          <p14:tracePt t="20896" x="2443163" y="4810125"/>
          <p14:tracePt t="20913" x="2428875" y="4810125"/>
          <p14:tracePt t="20930" x="2414588" y="4810125"/>
          <p14:tracePt t="20947" x="2400300" y="4810125"/>
          <p14:tracePt t="20963" x="2390775" y="4810125"/>
          <p14:tracePt t="20980" x="2376488" y="4814888"/>
          <p14:tracePt t="20996" x="2371725" y="4814888"/>
          <p14:tracePt t="21013" x="2362200" y="4814888"/>
          <p14:tracePt t="21047" x="2357438" y="4814888"/>
          <p14:tracePt t="21123" x="2357438" y="4819650"/>
          <p14:tracePt t="21402" x="2324100" y="4819650"/>
          <p14:tracePt t="21409" x="2290763" y="4829175"/>
          <p14:tracePt t="21416" x="2257425" y="4829175"/>
          <p14:tracePt t="21430" x="2219325" y="4829175"/>
          <p14:tracePt t="21447" x="2128838" y="4833938"/>
          <p14:tracePt t="21463" x="2043113" y="4843463"/>
          <p14:tracePt t="21480" x="1952625" y="4852988"/>
          <p14:tracePt t="21513" x="1747838" y="4895850"/>
          <p14:tracePt t="21547" x="1576388" y="4910138"/>
          <p14:tracePt t="21563" x="1462088" y="4910138"/>
          <p14:tracePt t="21580" x="1400175" y="4895850"/>
          <p14:tracePt t="21596" x="1343025" y="4881563"/>
          <p14:tracePt t="21613" x="1300163" y="4872038"/>
          <p14:tracePt t="21630" x="1238250" y="4857750"/>
          <p14:tracePt t="21646" x="1209675" y="4852988"/>
          <p14:tracePt t="21663" x="1185863" y="4838700"/>
          <p14:tracePt t="21680" x="1166813" y="4838700"/>
          <p14:tracePt t="21696" x="1157288" y="4833938"/>
          <p14:tracePt t="21713" x="1147763" y="4833938"/>
          <p14:tracePt t="21730" x="1143000" y="4833938"/>
          <p14:tracePt t="21747" x="1138238" y="4833938"/>
          <p14:tracePt t="21780" x="1133475" y="4833938"/>
          <p14:tracePt t="21813" x="1133475" y="4829175"/>
          <p14:tracePt t="21821" x="1138238" y="4829175"/>
          <p14:tracePt t="21830" x="1152525" y="4824413"/>
          <p14:tracePt t="21846" x="1223963" y="4819650"/>
          <p14:tracePt t="21863" x="1381125" y="4810125"/>
          <p14:tracePt t="21880" x="1671638" y="4800600"/>
          <p14:tracePt t="21896" x="1838325" y="4781550"/>
          <p14:tracePt t="21913" x="2014538" y="4781550"/>
          <p14:tracePt t="21930" x="2205038" y="4767263"/>
          <p14:tracePt t="21946" x="2300288" y="4757738"/>
          <p14:tracePt t="21963" x="2347913" y="4752975"/>
          <p14:tracePt t="21980" x="2386013" y="4752975"/>
          <p14:tracePt t="21996" x="2409825" y="4752975"/>
          <p14:tracePt t="22013" x="2414588" y="4752975"/>
          <p14:tracePt t="22030" x="2424113" y="4752975"/>
          <p14:tracePt t="22046" x="2428875" y="4752975"/>
          <p14:tracePt t="22080" x="2433638" y="4752975"/>
          <p14:tracePt t="22496" x="2471738" y="4743450"/>
          <p14:tracePt t="22504" x="2509838" y="4738688"/>
          <p14:tracePt t="22513" x="2547938" y="4724400"/>
          <p14:tracePt t="22530" x="2595563" y="4710113"/>
          <p14:tracePt t="22546" x="2643188" y="4705350"/>
          <p14:tracePt t="22563" x="2700338" y="4700588"/>
          <p14:tracePt t="22580" x="2738438" y="4700588"/>
          <p14:tracePt t="22613" x="2776538" y="4700588"/>
          <p14:tracePt t="22646" x="2795588" y="4700588"/>
          <p14:tracePt t="22663" x="2805113" y="4700588"/>
          <p14:tracePt t="22680" x="2819400" y="4700588"/>
          <p14:tracePt t="22696" x="2824163" y="4700588"/>
          <p14:tracePt t="22713" x="2828925" y="4700588"/>
          <p14:tracePt t="22730" x="2838450" y="4700588"/>
          <p14:tracePt t="22746" x="2838450" y="4705350"/>
          <p14:tracePt t="23914" x="2895600" y="4681538"/>
          <p14:tracePt t="23921" x="2967038" y="4624388"/>
          <p14:tracePt t="23930" x="3048000" y="4572000"/>
          <p14:tracePt t="23946" x="3224213" y="4471988"/>
          <p14:tracePt t="23963" x="3386138" y="4386263"/>
          <p14:tracePt t="23980" x="3643313" y="4286250"/>
          <p14:tracePt t="23996" x="3824288" y="4233863"/>
          <p14:tracePt t="24030" x="4081463" y="4157663"/>
          <p14:tracePt t="24063" x="4276725" y="4105275"/>
          <p14:tracePt t="24080" x="4319588" y="4086225"/>
          <p14:tracePt t="24096" x="4343400" y="4067175"/>
          <p14:tracePt t="24113" x="4362450" y="4057650"/>
          <p14:tracePt t="24130" x="4367213" y="4052888"/>
          <p14:tracePt t="24146" x="4376738" y="4048125"/>
          <p14:tracePt t="24163" x="4376738" y="4043363"/>
          <p14:tracePt t="27940" x="4376738" y="3929063"/>
          <p14:tracePt t="27947" x="4371975" y="3671888"/>
          <p14:tracePt t="27954" x="4362450" y="3552825"/>
          <p14:tracePt t="27963" x="4338638" y="3395663"/>
          <p14:tracePt t="27980" x="4243388" y="2886075"/>
          <p14:tracePt t="27996" x="4176713" y="2652713"/>
          <p14:tracePt t="28013" x="4086225" y="2376488"/>
          <p14:tracePt t="28046" x="4024313" y="2243138"/>
          <p14:tracePt t="28080" x="3995738" y="2200275"/>
          <p14:tracePt t="28096" x="3995738" y="2185988"/>
          <p14:tracePt t="28113" x="3995738" y="2166938"/>
          <p14:tracePt t="28129" x="4033838" y="2124075"/>
          <p14:tracePt t="28146" x="4071938" y="2090738"/>
          <p14:tracePt t="28163" x="4110038" y="2066925"/>
          <p14:tracePt t="28179" x="4162425" y="2052638"/>
          <p14:tracePt t="28196" x="4195763" y="2047875"/>
          <p14:tracePt t="28213" x="4205288" y="2047875"/>
          <p14:tracePt t="28246" x="4205288" y="2057400"/>
          <p14:tracePt t="28263" x="4157663" y="2090738"/>
          <p14:tracePt t="28279" x="4048125" y="2166938"/>
          <p14:tracePt t="28296" x="3914775" y="2247900"/>
          <p14:tracePt t="28313" x="3771900" y="2328863"/>
          <p14:tracePt t="28329" x="3533775" y="2409825"/>
          <p14:tracePt t="28346" x="3405188" y="2424113"/>
          <p14:tracePt t="28363" x="3314700" y="2414588"/>
          <p14:tracePt t="28380" x="3209925" y="2362200"/>
          <p14:tracePt t="28396" x="3171825" y="2324100"/>
          <p14:tracePt t="28413" x="3148013" y="2238375"/>
          <p14:tracePt t="28429" x="3152775" y="2062163"/>
          <p14:tracePt t="28446" x="3238500" y="1828800"/>
          <p14:tracePt t="28463" x="3324225" y="1747838"/>
          <p14:tracePt t="28480" x="3467100" y="1666875"/>
          <p14:tracePt t="28496" x="3571875" y="1633538"/>
          <p14:tracePt t="28513" x="3681413" y="1628775"/>
          <p14:tracePt t="28529" x="3724275" y="1647825"/>
          <p14:tracePt t="28546" x="3767138" y="1704975"/>
          <p14:tracePt t="28563" x="3800475" y="1852613"/>
          <p14:tracePt t="28579" x="3805238" y="2005013"/>
          <p14:tracePt t="28596" x="3800475" y="2071688"/>
          <p14:tracePt t="28613" x="3786188" y="2119313"/>
          <p14:tracePt t="28630" x="3776663" y="2157413"/>
          <p14:tracePt t="28646" x="3771900" y="2166938"/>
          <p14:tracePt t="28663" x="3771900" y="2171700"/>
          <p14:tracePt t="28679" x="3771900" y="2181225"/>
          <p14:tracePt t="29092" x="3729038" y="2414588"/>
          <p14:tracePt t="29100" x="3671888" y="2700338"/>
          <p14:tracePt t="29113" x="3638550" y="2876550"/>
          <p14:tracePt t="29129" x="3467100" y="3552825"/>
          <p14:tracePt t="29147" x="3381375" y="3762375"/>
          <p14:tracePt t="29163" x="3271838" y="4052888"/>
          <p14:tracePt t="29196" x="3138488" y="4424363"/>
          <p14:tracePt t="29230" x="3090863" y="4633913"/>
          <p14:tracePt t="29246" x="3081338" y="4686300"/>
          <p14:tracePt t="29263" x="3081338" y="4724400"/>
          <p14:tracePt t="29279" x="3081338" y="4767263"/>
          <p14:tracePt t="29296" x="3081338" y="4843463"/>
          <p14:tracePt t="29313" x="3081338" y="5000625"/>
          <p14:tracePt t="29329" x="3081338" y="5072063"/>
          <p14:tracePt t="29346" x="3081338" y="5105400"/>
          <p14:tracePt t="29363" x="3081338" y="5133975"/>
          <p14:tracePt t="29379" x="3081338" y="5162550"/>
          <p14:tracePt t="29396" x="3081338" y="5176838"/>
          <p14:tracePt t="29413" x="3081338" y="5191125"/>
          <p14:tracePt t="29429" x="3081338" y="5195888"/>
          <p14:tracePt t="29446" x="3081338" y="5205413"/>
          <p14:tracePt t="29665" x="3076575" y="5205413"/>
          <p14:tracePt t="29672" x="3071813" y="5205413"/>
          <p14:tracePt t="29695" x="3071813" y="5200650"/>
          <p14:tracePt t="29702" x="3071813" y="5191125"/>
          <p14:tracePt t="29712" x="3076575" y="5176838"/>
          <p14:tracePt t="29729" x="3119438" y="5124450"/>
          <p14:tracePt t="29746" x="3248025" y="5024438"/>
          <p14:tracePt t="29763" x="3357563" y="4976813"/>
          <p14:tracePt t="29779" x="3433763" y="4943475"/>
          <p14:tracePt t="29796" x="3476625" y="4938713"/>
          <p14:tracePt t="29812" x="3509963" y="4938713"/>
          <p14:tracePt t="29829" x="3519488" y="4938713"/>
          <p14:tracePt t="29846" x="3519488" y="4953000"/>
          <p14:tracePt t="29863" x="3476625" y="4995863"/>
          <p14:tracePt t="29879" x="3367088" y="5048250"/>
          <p14:tracePt t="29896" x="3238500" y="5081588"/>
          <p14:tracePt t="29913" x="3100388" y="5100638"/>
          <p14:tracePt t="29929" x="2957513" y="5048250"/>
          <p14:tracePt t="29946" x="2890838" y="4948238"/>
          <p14:tracePt t="29962" x="2857500" y="4819650"/>
          <p14:tracePt t="29979" x="2867025" y="4662488"/>
          <p14:tracePt t="29996" x="2976563" y="4438650"/>
          <p14:tracePt t="30012" x="3033713" y="4376738"/>
          <p14:tracePt t="30029" x="3133725" y="4329113"/>
          <p14:tracePt t="30046" x="3248025" y="4324350"/>
          <p14:tracePt t="30062" x="3371850" y="4357688"/>
          <p14:tracePt t="30079" x="3409950" y="4395788"/>
          <p14:tracePt t="30096" x="3448050" y="4462463"/>
          <p14:tracePt t="30113" x="3457575" y="4557713"/>
          <p14:tracePt t="30129" x="3438525" y="4662488"/>
          <p14:tracePt t="30146" x="3390900" y="4781550"/>
          <p14:tracePt t="30163" x="3343275" y="4862513"/>
          <p14:tracePt t="30179" x="3305175" y="4910138"/>
          <p14:tracePt t="30196" x="3290888" y="4929188"/>
          <p14:tracePt t="30212" x="3286125" y="4933950"/>
          <p14:tracePt t="30229" x="3276600" y="4938713"/>
          <p14:tracePt t="30246" x="3276600" y="4943475"/>
          <p14:tracePt t="31972" x="3290888" y="4891088"/>
          <p14:tracePt t="31979" x="3314700" y="4824413"/>
          <p14:tracePt t="31986" x="3352800" y="4762500"/>
          <p14:tracePt t="31996" x="3367088" y="4724400"/>
          <p14:tracePt t="32012" x="3409950" y="4657725"/>
          <p14:tracePt t="32029" x="3448050" y="4600575"/>
          <p14:tracePt t="32046" x="3500438" y="4524375"/>
          <p14:tracePt t="32079" x="3543300" y="4448175"/>
          <p14:tracePt t="32112" x="3590925" y="4376738"/>
          <p14:tracePt t="32129" x="3605213" y="4348163"/>
          <p14:tracePt t="32146" x="3624263" y="4324350"/>
          <p14:tracePt t="32162" x="3643313" y="4291013"/>
          <p14:tracePt t="32179" x="3662363" y="4267200"/>
          <p14:tracePt t="32196" x="3671888" y="4257675"/>
          <p14:tracePt t="32212" x="3676650" y="4248150"/>
          <p14:tracePt t="32229" x="3686175" y="4238625"/>
          <p14:tracePt t="32246" x="3686175" y="4229100"/>
          <p14:tracePt t="32324" x="3681413" y="4224338"/>
          <p14:tracePt t="32332" x="3676650" y="4224338"/>
          <p14:tracePt t="32339" x="3667125" y="4219575"/>
          <p14:tracePt t="32346" x="3648075" y="4219575"/>
          <p14:tracePt t="32362" x="3605213" y="4219575"/>
          <p14:tracePt t="32379" x="3557588" y="4219575"/>
          <p14:tracePt t="32396" x="3490913" y="4219575"/>
          <p14:tracePt t="32412" x="3414713" y="4219575"/>
          <p14:tracePt t="32429" x="3371850" y="4219575"/>
          <p14:tracePt t="32446" x="3328988" y="4219575"/>
          <p14:tracePt t="32462" x="3295650" y="4219575"/>
          <p14:tracePt t="32479" x="3224213" y="4219575"/>
          <p14:tracePt t="32496" x="3176588" y="4219575"/>
          <p14:tracePt t="32512" x="3133725" y="4219575"/>
          <p14:tracePt t="32529" x="3095625" y="4219575"/>
          <p14:tracePt t="32546" x="3067050" y="4219575"/>
          <p14:tracePt t="32562" x="3062288" y="4219575"/>
          <p14:tracePt t="33632" x="3133725" y="4205288"/>
          <p14:tracePt t="33639" x="3252788" y="4195763"/>
          <p14:tracePt t="33648" x="3352800" y="4186238"/>
          <p14:tracePt t="33662" x="3567113" y="4167188"/>
          <p14:tracePt t="33679" x="3800475" y="4138613"/>
          <p14:tracePt t="33696" x="3981450" y="4114800"/>
          <p14:tracePt t="33729" x="4376738" y="4052888"/>
          <p14:tracePt t="33762" x="4586288" y="4000500"/>
          <p14:tracePt t="33779" x="4714875" y="3976688"/>
          <p14:tracePt t="33796" x="4772025" y="3976688"/>
          <p14:tracePt t="33812" x="4833938" y="3976688"/>
          <p14:tracePt t="33829" x="4867275" y="3976688"/>
          <p14:tracePt t="33846" x="4914900" y="3976688"/>
          <p14:tracePt t="33862" x="4933950" y="3976688"/>
          <p14:tracePt t="33879" x="4953000" y="3976688"/>
          <p14:tracePt t="33896" x="4967288" y="3976688"/>
          <p14:tracePt t="33912" x="4972050" y="3976688"/>
          <p14:tracePt t="33929" x="4976813" y="3976688"/>
          <p14:tracePt t="34836" x="4938713" y="3929063"/>
          <p14:tracePt t="34844" x="4867275" y="3857625"/>
          <p14:tracePt t="34851" x="4800600" y="3786188"/>
          <p14:tracePt t="34862" x="4724400" y="3690938"/>
          <p14:tracePt t="34879" x="4491038" y="3248025"/>
          <p14:tracePt t="34896" x="4243388" y="2847975"/>
          <p14:tracePt t="34913" x="4129088" y="2633663"/>
          <p14:tracePt t="34946" x="4024313" y="2476500"/>
          <p14:tracePt t="34979" x="3976688" y="2419350"/>
          <p14:tracePt t="34995" x="3962400" y="2395538"/>
          <p14:tracePt t="35012" x="3938588" y="2366963"/>
          <p14:tracePt t="35029" x="3929063" y="2338388"/>
          <p14:tracePt t="35045" x="3924300" y="2295525"/>
          <p14:tracePt t="35062" x="3924300" y="2252663"/>
          <p14:tracePt t="35079" x="3929063" y="2190750"/>
          <p14:tracePt t="35095" x="3943350" y="2162175"/>
          <p14:tracePt t="35112" x="3948113" y="2138363"/>
          <p14:tracePt t="35129" x="3957638" y="2124075"/>
          <p14:tracePt t="35145" x="3957638" y="2109788"/>
          <p14:tracePt t="35162" x="3957638" y="2105025"/>
          <p14:tracePt t="35179" x="3957638" y="2100263"/>
          <p14:tracePt t="35204" x="3952875" y="2105025"/>
          <p14:tracePt t="35212" x="3938588" y="2119313"/>
          <p14:tracePt t="35229" x="3876675" y="2181225"/>
          <p14:tracePt t="35245" x="3771900" y="2266950"/>
          <p14:tracePt t="35262" x="3605213" y="2362200"/>
          <p14:tracePt t="35279" x="3519488" y="2381250"/>
          <p14:tracePt t="35295" x="3448050" y="2390775"/>
          <p14:tracePt t="35312" x="3386138" y="2371725"/>
          <p14:tracePt t="35329" x="3295650" y="2290763"/>
          <p14:tracePt t="35345" x="3238500" y="2209800"/>
          <p14:tracePt t="35362" x="3190875" y="2133600"/>
          <p14:tracePt t="35379" x="3162300" y="2066925"/>
          <p14:tracePt t="35395" x="3133725" y="1976438"/>
          <p14:tracePt t="35412" x="3138488" y="1928813"/>
          <p14:tracePt t="35429" x="3157538" y="1876425"/>
          <p14:tracePt t="35446" x="3214688" y="1790700"/>
          <p14:tracePt t="35462" x="3257550" y="1757363"/>
          <p14:tracePt t="35479" x="3324225" y="1728788"/>
          <p14:tracePt t="35496" x="3414713" y="1719263"/>
          <p14:tracePt t="35512" x="3571875" y="1771650"/>
          <p14:tracePt t="35529" x="3662363" y="1838325"/>
          <p14:tracePt t="35545" x="3719513" y="1890713"/>
          <p14:tracePt t="35562" x="3752850" y="1919288"/>
          <p14:tracePt t="35579" x="3781425" y="1957388"/>
          <p14:tracePt t="35595" x="3786188" y="1985963"/>
          <p14:tracePt t="35612" x="3786188" y="2005013"/>
          <p14:tracePt t="35629" x="3786188" y="2033588"/>
          <p14:tracePt t="35645" x="3776663" y="2066925"/>
          <p14:tracePt t="35662" x="3757613" y="2085975"/>
          <p14:tracePt t="35679" x="3743325" y="2100263"/>
          <p14:tracePt t="35696" x="3714750" y="2124075"/>
          <p14:tracePt t="35712" x="3700463" y="2138363"/>
          <p14:tracePt t="35729" x="3690938" y="2147888"/>
          <p14:tracePt t="35745" x="3676650" y="2162175"/>
          <p14:tracePt t="35762" x="3652838" y="2176463"/>
          <p14:tracePt t="35779" x="3643313" y="2185988"/>
          <p14:tracePt t="35795" x="3638550" y="2190750"/>
          <p14:tracePt t="35812" x="3629025" y="2195513"/>
          <p14:tracePt t="35829" x="3624263" y="2195513"/>
          <p14:tracePt t="35865" x="3624263" y="2200275"/>
          <p14:tracePt t="35887" x="3624263" y="2205038"/>
          <p14:tracePt t="36533" x="3614738" y="2205038"/>
          <p14:tracePt t="36541" x="3600450" y="2205038"/>
          <p14:tracePt t="36548" x="3581400" y="2205038"/>
          <p14:tracePt t="36563" x="3543300" y="2205038"/>
          <p14:tracePt t="36579" x="3514725" y="2205038"/>
          <p14:tracePt t="36595" x="3486150" y="2214563"/>
          <p14:tracePt t="36629" x="3438525" y="2219325"/>
          <p14:tracePt t="36663" x="3414713" y="2219325"/>
          <p14:tracePt t="36679" x="3400425" y="2228850"/>
          <p14:tracePt t="36695" x="3371850" y="2233613"/>
          <p14:tracePt t="36712" x="3352800" y="2238375"/>
          <p14:tracePt t="36729" x="3328988" y="2247900"/>
          <p14:tracePt t="36745" x="3314700" y="2252663"/>
          <p14:tracePt t="36762" x="3295650" y="2252663"/>
          <p14:tracePt t="36779" x="3286125" y="2252663"/>
          <p14:tracePt t="36795" x="3276600" y="2252663"/>
          <p14:tracePt t="36812" x="3267075" y="2252663"/>
          <p14:tracePt t="36829" x="3257550" y="2252663"/>
          <p14:tracePt t="37070" x="3286125" y="2252663"/>
          <p14:tracePt t="37078" x="3333750" y="2252663"/>
          <p14:tracePt t="37085" x="3381375" y="2247900"/>
          <p14:tracePt t="37095" x="3414713" y="2247900"/>
          <p14:tracePt t="37112" x="3467100" y="2238375"/>
          <p14:tracePt t="37129" x="3514725" y="2238375"/>
          <p14:tracePt t="37146" x="3529013" y="2238375"/>
          <p14:tracePt t="37162" x="3538538" y="2238375"/>
          <p14:tracePt t="37179" x="3543300" y="2238375"/>
          <p14:tracePt t="37195" x="3548063" y="2238375"/>
          <p14:tracePt t="37247" x="3552825" y="2238375"/>
          <p14:tracePt t="37261" x="3557588" y="2238375"/>
          <p14:tracePt t="37277" x="3562350" y="2238375"/>
          <p14:tracePt t="37475" x="3576638" y="2276475"/>
          <p14:tracePt t="37482" x="3590925" y="2343150"/>
          <p14:tracePt t="37496" x="3629025" y="2471738"/>
          <p14:tracePt t="37512" x="3662363" y="2586038"/>
          <p14:tracePt t="37529" x="3690938" y="2652713"/>
          <p14:tracePt t="37545" x="3714750" y="2700338"/>
          <p14:tracePt t="37562" x="3748088" y="2747963"/>
          <p14:tracePt t="37579" x="3771900" y="2771775"/>
          <p14:tracePt t="37595" x="3795713" y="2795588"/>
          <p14:tracePt t="37612" x="3824288" y="2833688"/>
          <p14:tracePt t="37628" x="3881438" y="2890838"/>
          <p14:tracePt t="37645" x="3933825" y="2943225"/>
          <p14:tracePt t="37662" x="3967163" y="3000375"/>
          <p14:tracePt t="37679" x="4019550" y="3057525"/>
          <p14:tracePt t="37695" x="4043363" y="3086100"/>
          <p14:tracePt t="37712" x="4067175" y="3109913"/>
          <p14:tracePt t="37729" x="4086225" y="3128963"/>
          <p14:tracePt t="37745" x="4100513" y="3143250"/>
          <p14:tracePt t="37762" x="4105275" y="3143250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sz="2900">
                <a:ea typeface="굴림" pitchFamily="50" charset="-127"/>
              </a:rPr>
              <a:t>Inheritance Hierarchy for Shape: Revised with Abstract Class</a:t>
            </a:r>
            <a:endParaRPr lang="ko-KR" altLang="en-US" sz="2900">
              <a:ea typeface="굴림" pitchFamily="50" charset="-127"/>
            </a:endParaRPr>
          </a:p>
        </p:txBody>
      </p:sp>
      <p:sp>
        <p:nvSpPr>
          <p:cNvPr id="38915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6A42E78-7DC3-4D1C-B4FB-254A7B27D3AA}" type="slidenum">
              <a:rPr lang="en-US" altLang="ko-KR" sz="1000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ko-KR" sz="1000"/>
          </a:p>
        </p:txBody>
      </p:sp>
      <p:grpSp>
        <p:nvGrpSpPr>
          <p:cNvPr id="38916" name="그룹 34"/>
          <p:cNvGrpSpPr>
            <a:grpSpLocks/>
          </p:cNvGrpSpPr>
          <p:nvPr/>
        </p:nvGrpSpPr>
        <p:grpSpPr bwMode="auto">
          <a:xfrm>
            <a:off x="785813" y="1487488"/>
            <a:ext cx="7715250" cy="4584700"/>
            <a:chOff x="1428728" y="1428736"/>
            <a:chExt cx="7715304" cy="4585287"/>
          </a:xfrm>
        </p:grpSpPr>
        <p:grpSp>
          <p:nvGrpSpPr>
            <p:cNvPr id="38917" name="그룹 36"/>
            <p:cNvGrpSpPr>
              <a:grpSpLocks/>
            </p:cNvGrpSpPr>
            <p:nvPr/>
          </p:nvGrpSpPr>
          <p:grpSpPr bwMode="auto">
            <a:xfrm>
              <a:off x="1428728" y="1428736"/>
              <a:ext cx="7143800" cy="4585287"/>
              <a:chOff x="4846936" y="2703710"/>
              <a:chExt cx="3848603" cy="3616198"/>
            </a:xfrm>
          </p:grpSpPr>
          <p:sp useBgFill="1">
            <p:nvSpPr>
              <p:cNvPr id="38920" name="Text Box 20"/>
              <p:cNvSpPr txBox="1">
                <a:spLocks noChangeArrowheads="1"/>
              </p:cNvSpPr>
              <p:nvPr/>
            </p:nvSpPr>
            <p:spPr bwMode="auto">
              <a:xfrm>
                <a:off x="6155461" y="2703710"/>
                <a:ext cx="1616413" cy="848955"/>
              </a:xfrm>
              <a:prstGeom prst="rect">
                <a:avLst/>
              </a:prstGeom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6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abstract Shape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6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int getLineColor()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60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abstract float getLength()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60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abstract void draw()</a:t>
                </a:r>
              </a:p>
            </p:txBody>
          </p:sp>
          <p:sp useBgFill="1">
            <p:nvSpPr>
              <p:cNvPr id="38921" name="Text Box 21"/>
              <p:cNvSpPr txBox="1">
                <a:spLocks noChangeArrowheads="1"/>
              </p:cNvSpPr>
              <p:nvPr/>
            </p:nvSpPr>
            <p:spPr bwMode="auto">
              <a:xfrm>
                <a:off x="5643169" y="3886988"/>
                <a:ext cx="1545428" cy="460790"/>
              </a:xfrm>
              <a:prstGeom prst="rect">
                <a:avLst/>
              </a:prstGeom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6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abstract ClosedShape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60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abstract float getArea()</a:t>
                </a:r>
              </a:p>
            </p:txBody>
          </p:sp>
          <p:sp useBgFill="1">
            <p:nvSpPr>
              <p:cNvPr id="38922" name="Text Box 22"/>
              <p:cNvSpPr txBox="1">
                <a:spLocks noChangeArrowheads="1"/>
              </p:cNvSpPr>
              <p:nvPr/>
            </p:nvSpPr>
            <p:spPr bwMode="auto">
              <a:xfrm>
                <a:off x="7304910" y="3886988"/>
                <a:ext cx="1390629" cy="266708"/>
              </a:xfrm>
              <a:prstGeom prst="rect">
                <a:avLst/>
              </a:prstGeom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6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abstract OpenShape</a:t>
                </a:r>
              </a:p>
            </p:txBody>
          </p:sp>
          <p:sp useBgFill="1">
            <p:nvSpPr>
              <p:cNvPr id="38923" name="Text Box 23"/>
              <p:cNvSpPr txBox="1">
                <a:spLocks noChangeArrowheads="1"/>
              </p:cNvSpPr>
              <p:nvPr/>
            </p:nvSpPr>
            <p:spPr bwMode="auto">
              <a:xfrm>
                <a:off x="5231796" y="4563147"/>
                <a:ext cx="1276026" cy="1043038"/>
              </a:xfrm>
              <a:prstGeom prst="rect">
                <a:avLst/>
              </a:prstGeom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6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abstract Polygon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6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int getSides()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6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float getLength()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6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void draw()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6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float getArea()</a:t>
                </a:r>
              </a:p>
            </p:txBody>
          </p:sp>
          <p:sp useBgFill="1">
            <p:nvSpPr>
              <p:cNvPr id="38924" name="Text Box 24"/>
              <p:cNvSpPr txBox="1">
                <a:spLocks noChangeArrowheads="1"/>
              </p:cNvSpPr>
              <p:nvPr/>
            </p:nvSpPr>
            <p:spPr bwMode="auto">
              <a:xfrm>
                <a:off x="4846936" y="5859118"/>
                <a:ext cx="1083595" cy="460790"/>
              </a:xfrm>
              <a:prstGeom prst="rect">
                <a:avLst/>
              </a:prstGeom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6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Triangle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6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float draw()</a:t>
                </a:r>
              </a:p>
            </p:txBody>
          </p:sp>
          <p:sp useBgFill="1">
            <p:nvSpPr>
              <p:cNvPr id="38925" name="Text Box 25"/>
              <p:cNvSpPr txBox="1">
                <a:spLocks noChangeArrowheads="1"/>
              </p:cNvSpPr>
              <p:nvPr/>
            </p:nvSpPr>
            <p:spPr bwMode="auto">
              <a:xfrm>
                <a:off x="6001517" y="5859118"/>
                <a:ext cx="1043399" cy="460790"/>
              </a:xfrm>
              <a:prstGeom prst="rect">
                <a:avLst/>
              </a:prstGeom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6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Rectangle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6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float draw()</a:t>
                </a:r>
              </a:p>
            </p:txBody>
          </p:sp>
          <p:sp useBgFill="1">
            <p:nvSpPr>
              <p:cNvPr id="38926" name="Text Box 26"/>
              <p:cNvSpPr txBox="1">
                <a:spLocks noChangeArrowheads="1"/>
              </p:cNvSpPr>
              <p:nvPr/>
            </p:nvSpPr>
            <p:spPr bwMode="auto">
              <a:xfrm>
                <a:off x="6694265" y="4732187"/>
                <a:ext cx="1075043" cy="848955"/>
              </a:xfrm>
              <a:prstGeom prst="rect">
                <a:avLst/>
              </a:prstGeom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6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Circle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6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float getLength()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6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void draw()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6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float getArea()</a:t>
                </a:r>
              </a:p>
            </p:txBody>
          </p:sp>
          <p:cxnSp>
            <p:nvCxnSpPr>
              <p:cNvPr id="38927" name="직선 화살표 연결선 10"/>
              <p:cNvCxnSpPr>
                <a:cxnSpLocks noChangeShapeType="1"/>
                <a:stCxn id="38922" idx="0"/>
                <a:endCxn id="38920" idx="2"/>
              </p:cNvCxnSpPr>
              <p:nvPr/>
            </p:nvCxnSpPr>
            <p:spPr bwMode="auto">
              <a:xfrm rot="16200000" flipV="1">
                <a:off x="7315163" y="3201778"/>
                <a:ext cx="333584" cy="103655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928" name="직선 화살표 연결선 10"/>
              <p:cNvCxnSpPr>
                <a:cxnSpLocks noChangeShapeType="1"/>
                <a:stCxn id="38921" idx="0"/>
                <a:endCxn id="38920" idx="2"/>
              </p:cNvCxnSpPr>
              <p:nvPr/>
            </p:nvCxnSpPr>
            <p:spPr bwMode="auto">
              <a:xfrm rot="5400000" flipH="1" flipV="1">
                <a:off x="6522982" y="3446149"/>
                <a:ext cx="333587" cy="54781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929" name="직선 화살표 연결선 10"/>
              <p:cNvCxnSpPr>
                <a:cxnSpLocks noChangeShapeType="1"/>
                <a:stCxn id="38924" idx="0"/>
                <a:endCxn id="38923" idx="2"/>
              </p:cNvCxnSpPr>
              <p:nvPr/>
            </p:nvCxnSpPr>
            <p:spPr bwMode="auto">
              <a:xfrm rot="5400000" flipH="1" flipV="1">
                <a:off x="5503232" y="5492152"/>
                <a:ext cx="252070" cy="481075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930" name="직선 화살표 연결선 10"/>
              <p:cNvCxnSpPr>
                <a:cxnSpLocks noChangeShapeType="1"/>
                <a:stCxn id="38925" idx="0"/>
                <a:endCxn id="38923" idx="2"/>
              </p:cNvCxnSpPr>
              <p:nvPr/>
            </p:nvCxnSpPr>
            <p:spPr bwMode="auto">
              <a:xfrm rot="16200000" flipV="1">
                <a:off x="6070478" y="5405980"/>
                <a:ext cx="252070" cy="653418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931" name="직선 화살표 연결선 10"/>
              <p:cNvCxnSpPr>
                <a:cxnSpLocks noChangeShapeType="1"/>
                <a:stCxn id="38923" idx="0"/>
                <a:endCxn id="38921" idx="2"/>
              </p:cNvCxnSpPr>
              <p:nvPr/>
            </p:nvCxnSpPr>
            <p:spPr bwMode="auto">
              <a:xfrm rot="5400000" flipH="1" flipV="1">
                <a:off x="6035392" y="4182443"/>
                <a:ext cx="214889" cy="546066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932" name="직선 화살표 연결선 10"/>
              <p:cNvCxnSpPr>
                <a:cxnSpLocks noChangeShapeType="1"/>
                <a:stCxn id="38926" idx="0"/>
                <a:endCxn id="38921" idx="2"/>
              </p:cNvCxnSpPr>
              <p:nvPr/>
            </p:nvCxnSpPr>
            <p:spPr bwMode="auto">
              <a:xfrm rot="16200000" flipV="1">
                <a:off x="6631878" y="4132024"/>
                <a:ext cx="383910" cy="815925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 useBgFill="1">
          <p:nvSpPr>
            <p:cNvPr id="38918" name="Text Box 26"/>
            <p:cNvSpPr txBox="1">
              <a:spLocks noChangeArrowheads="1"/>
            </p:cNvSpPr>
            <p:nvPr/>
          </p:nvSpPr>
          <p:spPr bwMode="auto">
            <a:xfrm>
              <a:off x="7000892" y="4000815"/>
              <a:ext cx="2143140" cy="830368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Line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float getLength()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void draw()</a:t>
              </a:r>
            </a:p>
          </p:txBody>
        </p:sp>
        <p:cxnSp>
          <p:nvCxnSpPr>
            <p:cNvPr id="38919" name="직선 화살표 연결선 10"/>
            <p:cNvCxnSpPr>
              <a:cxnSpLocks noChangeShapeType="1"/>
              <a:stCxn id="38918" idx="0"/>
              <a:endCxn id="38922" idx="2"/>
            </p:cNvCxnSpPr>
            <p:nvPr/>
          </p:nvCxnSpPr>
          <p:spPr bwMode="auto">
            <a:xfrm rot="16200000" flipV="1">
              <a:off x="7310669" y="3238710"/>
              <a:ext cx="733016" cy="790571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622"/>
    </mc:Choice>
    <mc:Fallback xmlns="">
      <p:transition spd="slow" advTm="162622"/>
    </mc:Fallback>
  </mc:AlternateContent>
  <p:extLst>
    <p:ext uri="{3A86A75C-4F4B-4683-9AE1-C65F6400EC91}">
      <p14:laserTraceLst xmlns:p14="http://schemas.microsoft.com/office/powerpoint/2010/main">
        <p14:tracePtLst>
          <p14:tracePt t="800" x="4148138" y="3052763"/>
          <p14:tracePt t="830" x="4333875" y="2538413"/>
          <p14:tracePt t="846" x="4386263" y="2366963"/>
          <p14:tracePt t="863" x="4419600" y="2271713"/>
          <p14:tracePt t="879" x="4448175" y="2195513"/>
          <p14:tracePt t="894" x="4462463" y="2157413"/>
          <p14:tracePt t="927" x="4467225" y="2124075"/>
          <p14:tracePt t="961" x="4433888" y="2105025"/>
          <p14:tracePt t="999" x="4333875" y="2066925"/>
          <p14:tracePt t="1010" x="4305300" y="2047875"/>
          <p14:tracePt t="1027" x="4191000" y="1952625"/>
          <p14:tracePt t="1044" x="4090988" y="1885950"/>
          <p14:tracePt t="1060" x="3971925" y="1804988"/>
          <p14:tracePt t="1077" x="3819525" y="1724025"/>
          <p14:tracePt t="1094" x="3595688" y="1628775"/>
          <p14:tracePt t="1110" x="3476625" y="1585913"/>
          <p14:tracePt t="1127" x="3381375" y="1552575"/>
          <p14:tracePt t="1144" x="3271838" y="1552575"/>
          <p14:tracePt t="1160" x="3100388" y="1566863"/>
          <p14:tracePt t="1177" x="3024188" y="1585913"/>
          <p14:tracePt t="1193" x="2971800" y="1609725"/>
          <p14:tracePt t="1212" x="2924175" y="1633538"/>
          <p14:tracePt t="2629" x="2928938" y="1638300"/>
          <p14:tracePt t="2636" x="2928938" y="1643063"/>
          <p14:tracePt t="2645" x="2933700" y="1643063"/>
          <p14:tracePt t="2660" x="2938463" y="1643063"/>
          <p14:tracePt t="2677" x="2938463" y="1647825"/>
          <p14:tracePt t="2694" x="2938463" y="1652588"/>
          <p14:tracePt t="2710" x="2938463" y="1662113"/>
          <p14:tracePt t="2743" x="2924175" y="1681163"/>
          <p14:tracePt t="2777" x="2871788" y="1719263"/>
          <p14:tracePt t="2793" x="2847975" y="1733550"/>
          <p14:tracePt t="2810" x="2824163" y="1757363"/>
          <p14:tracePt t="2827" x="2790825" y="1795463"/>
          <p14:tracePt t="2843" x="2767013" y="1819275"/>
          <p14:tracePt t="2860" x="2743200" y="1843088"/>
          <p14:tracePt t="2876" x="2724150" y="1866900"/>
          <p14:tracePt t="2893" x="2705100" y="1885950"/>
          <p14:tracePt t="2910" x="2686050" y="1895475"/>
          <p14:tracePt t="2927" x="2671763" y="1914525"/>
          <p14:tracePt t="2943" x="2662238" y="1924050"/>
          <p14:tracePt t="2960" x="2638425" y="1938338"/>
          <p14:tracePt t="2976" x="2605088" y="1957388"/>
          <p14:tracePt t="2993" x="2576513" y="1981200"/>
          <p14:tracePt t="3010" x="2514600" y="2009775"/>
          <p14:tracePt t="3027" x="2466975" y="2038350"/>
          <p14:tracePt t="3043" x="2428875" y="2057400"/>
          <p14:tracePt t="3060" x="2395538" y="2066925"/>
          <p14:tracePt t="3077" x="2347913" y="2090738"/>
          <p14:tracePt t="3093" x="2324100" y="2095500"/>
          <p14:tracePt t="3110" x="2300288" y="2105025"/>
          <p14:tracePt t="3126" x="2281238" y="2109788"/>
          <p14:tracePt t="3143" x="2252663" y="2114550"/>
          <p14:tracePt t="3160" x="2238375" y="2119313"/>
          <p14:tracePt t="3177" x="2228850" y="2124075"/>
          <p14:tracePt t="3193" x="2214563" y="2133600"/>
          <p14:tracePt t="3210" x="2185988" y="2143125"/>
          <p14:tracePt t="3226" x="2162175" y="2157413"/>
          <p14:tracePt t="3243" x="2143125" y="2171700"/>
          <p14:tracePt t="3260" x="2105025" y="2205038"/>
          <p14:tracePt t="3277" x="2081213" y="2214563"/>
          <p14:tracePt t="3293" x="2066925" y="2228850"/>
          <p14:tracePt t="3312" x="2052638" y="2238375"/>
          <p14:tracePt t="3327" x="2033588" y="2252663"/>
          <p14:tracePt t="3343" x="2024063" y="2262188"/>
          <p14:tracePt t="3360" x="2009775" y="2271713"/>
          <p14:tracePt t="3377" x="1995488" y="2286000"/>
          <p14:tracePt t="3393" x="1976438" y="2319338"/>
          <p14:tracePt t="3410" x="1957388" y="2357438"/>
          <p14:tracePt t="3427" x="1943100" y="2395538"/>
          <p14:tracePt t="3444" x="1928813" y="2443163"/>
          <p14:tracePt t="3460" x="1924050" y="2457450"/>
          <p14:tracePt t="3477" x="1924050" y="2466975"/>
          <p14:tracePt t="3494" x="1924050" y="2471738"/>
          <p14:tracePt t="3841" x="1928813" y="2476500"/>
          <p14:tracePt t="3848" x="1943100" y="2486025"/>
          <p14:tracePt t="3860" x="1952625" y="2495550"/>
          <p14:tracePt t="3877" x="1981200" y="2509838"/>
          <p14:tracePt t="3910" x="2024063" y="2519363"/>
          <p14:tracePt t="3943" x="2085975" y="2519363"/>
          <p14:tracePt t="3960" x="2109788" y="2509838"/>
          <p14:tracePt t="3976" x="2119313" y="2505075"/>
          <p14:tracePt t="3993" x="2133600" y="2505075"/>
          <p14:tracePt t="4010" x="2143125" y="2505075"/>
          <p14:tracePt t="4026" x="2147888" y="2505075"/>
          <p14:tracePt t="4098" x="2143125" y="2505075"/>
          <p14:tracePt t="4112" x="2128838" y="2509838"/>
          <p14:tracePt t="4120" x="2124075" y="2514600"/>
          <p14:tracePt t="4127" x="2119313" y="2528888"/>
          <p14:tracePt t="4143" x="2100263" y="2538413"/>
          <p14:tracePt t="4160" x="2076450" y="2562225"/>
          <p14:tracePt t="4177" x="2043113" y="2586038"/>
          <p14:tracePt t="4193" x="2000250" y="2624138"/>
          <p14:tracePt t="4210" x="1966913" y="2643188"/>
          <p14:tracePt t="4226" x="1943100" y="2657475"/>
          <p14:tracePt t="4243" x="1909763" y="2671763"/>
          <p14:tracePt t="4260" x="1881188" y="2695575"/>
          <p14:tracePt t="4276" x="1866900" y="2700338"/>
          <p14:tracePt t="4293" x="1852613" y="2705100"/>
          <p14:tracePt t="4310" x="1843088" y="2714625"/>
          <p14:tracePt t="4326" x="1838325" y="2728913"/>
          <p14:tracePt t="6316" x="1843088" y="2728913"/>
          <p14:tracePt t="6323" x="1857375" y="2728913"/>
          <p14:tracePt t="6331" x="1866900" y="2719388"/>
          <p14:tracePt t="6343" x="1885950" y="2709863"/>
          <p14:tracePt t="6360" x="1933575" y="2686050"/>
          <p14:tracePt t="6393" x="1990725" y="2667000"/>
          <p14:tracePt t="6426" x="2033588" y="2647950"/>
          <p14:tracePt t="6443" x="2047875" y="2643188"/>
          <p14:tracePt t="6460" x="2066925" y="2638425"/>
          <p14:tracePt t="6476" x="2081213" y="2624138"/>
          <p14:tracePt t="6493" x="2114550" y="2609850"/>
          <p14:tracePt t="6510" x="2152650" y="2590800"/>
          <p14:tracePt t="6526" x="2185988" y="2576513"/>
          <p14:tracePt t="6543" x="2224088" y="2557463"/>
          <p14:tracePt t="6560" x="2271713" y="2533650"/>
          <p14:tracePt t="6576" x="2295525" y="2519363"/>
          <p14:tracePt t="6593" x="2319338" y="2505075"/>
          <p14:tracePt t="6610" x="2328863" y="2495550"/>
          <p14:tracePt t="6626" x="2338388" y="2490788"/>
          <p14:tracePt t="6643" x="2343150" y="2486025"/>
          <p14:tracePt t="6660" x="2347913" y="2486025"/>
          <p14:tracePt t="6720" x="2343150" y="2481263"/>
          <p14:tracePt t="6727" x="2333625" y="2476500"/>
          <p14:tracePt t="6735" x="2314575" y="2476500"/>
          <p14:tracePt t="6743" x="2295525" y="2476500"/>
          <p14:tracePt t="6760" x="2247900" y="2476500"/>
          <p14:tracePt t="6776" x="2195513" y="2486025"/>
          <p14:tracePt t="6793" x="2133600" y="2509838"/>
          <p14:tracePt t="6810" x="2095500" y="2514600"/>
          <p14:tracePt t="6826" x="2066925" y="2524125"/>
          <p14:tracePt t="6843" x="2043113" y="2533650"/>
          <p14:tracePt t="6860" x="2028825" y="2538413"/>
          <p14:tracePt t="6876" x="2019300" y="2538413"/>
          <p14:tracePt t="6893" x="2014538" y="2538413"/>
          <p14:tracePt t="6910" x="2009775" y="2538413"/>
          <p14:tracePt t="6926" x="1995488" y="2543175"/>
          <p14:tracePt t="6943" x="1966913" y="2557463"/>
          <p14:tracePt t="6960" x="1928813" y="2571750"/>
          <p14:tracePt t="6976" x="1885950" y="2605088"/>
          <p14:tracePt t="6993" x="1824038" y="2667000"/>
          <p14:tracePt t="7010" x="1795463" y="2705100"/>
          <p14:tracePt t="7026" x="1757363" y="2752725"/>
          <p14:tracePt t="7043" x="1738313" y="2781300"/>
          <p14:tracePt t="7060" x="1733550" y="2790825"/>
          <p14:tracePt t="7076" x="1728788" y="2800350"/>
          <p14:tracePt t="7093" x="1728788" y="2805113"/>
          <p14:tracePt t="7110" x="1719263" y="2828925"/>
          <p14:tracePt t="7126" x="1700213" y="2852738"/>
          <p14:tracePt t="7143" x="1681163" y="2881313"/>
          <p14:tracePt t="7160" x="1662113" y="2928938"/>
          <p14:tracePt t="7176" x="1619250" y="3009900"/>
          <p14:tracePt t="7193" x="1595438" y="3067050"/>
          <p14:tracePt t="7210" x="1576388" y="3100388"/>
          <p14:tracePt t="7226" x="1557338" y="3152775"/>
          <p14:tracePt t="7243" x="1552575" y="3171825"/>
          <p14:tracePt t="7260" x="1538288" y="3195638"/>
          <p14:tracePt t="7276" x="1533525" y="3209925"/>
          <p14:tracePt t="7293" x="1519238" y="3233738"/>
          <p14:tracePt t="7309" x="1509713" y="3252788"/>
          <p14:tracePt t="7326" x="1504950" y="3262313"/>
          <p14:tracePt t="7343" x="1500188" y="3286125"/>
          <p14:tracePt t="7360" x="1485900" y="3319463"/>
          <p14:tracePt t="7376" x="1476375" y="3348038"/>
          <p14:tracePt t="7393" x="1471613" y="3390900"/>
          <p14:tracePt t="7410" x="1462088" y="3462338"/>
          <p14:tracePt t="7426" x="1457325" y="3538538"/>
          <p14:tracePt t="7443" x="1457325" y="3581400"/>
          <p14:tracePt t="7460" x="1457325" y="3638550"/>
          <p14:tracePt t="7476" x="1457325" y="3714750"/>
          <p14:tracePt t="7493" x="1457325" y="3762375"/>
          <p14:tracePt t="7511" x="1457325" y="3810000"/>
          <p14:tracePt t="7526" x="1457325" y="3862388"/>
          <p14:tracePt t="7543" x="1457325" y="3924300"/>
          <p14:tracePt t="7560" x="1457325" y="3967163"/>
          <p14:tracePt t="7576" x="1462088" y="4010025"/>
          <p14:tracePt t="7593" x="1471613" y="4067175"/>
          <p14:tracePt t="7610" x="1485900" y="4162425"/>
          <p14:tracePt t="7626" x="1485900" y="4233863"/>
          <p14:tracePt t="7643" x="1490663" y="4281488"/>
          <p14:tracePt t="7660" x="1504950" y="4343400"/>
          <p14:tracePt t="7676" x="1509713" y="4405313"/>
          <p14:tracePt t="7693" x="1533525" y="4491038"/>
          <p14:tracePt t="7710" x="1552575" y="4552950"/>
          <p14:tracePt t="7726" x="1566863" y="4610100"/>
          <p14:tracePt t="7743" x="1571625" y="4629150"/>
          <p14:tracePt t="7983" x="1638300" y="4700588"/>
          <p14:tracePt t="7991" x="1747838" y="4795838"/>
          <p14:tracePt t="8002" x="1890713" y="4900613"/>
          <p14:tracePt t="8013" x="2157413" y="5067300"/>
          <p14:tracePt t="8026" x="2324100" y="5195888"/>
          <p14:tracePt t="8043" x="2824163" y="5534025"/>
          <p14:tracePt t="8060" x="3062288" y="5657850"/>
          <p14:tracePt t="8077" x="3267075" y="5743575"/>
          <p14:tracePt t="8093" x="3538538" y="5805488"/>
          <p14:tracePt t="8110" x="3695700" y="5843588"/>
          <p14:tracePt t="8127" x="3857625" y="5876925"/>
          <p14:tracePt t="8143" x="3990975" y="5900738"/>
          <p14:tracePt t="8160" x="4205288" y="5910263"/>
          <p14:tracePt t="8176" x="4371975" y="5910263"/>
          <p14:tracePt t="8193" x="4529138" y="5895975"/>
          <p14:tracePt t="8210" x="4691063" y="5853113"/>
          <p14:tracePt t="8226" x="4824413" y="5795963"/>
          <p14:tracePt t="8243" x="4857750" y="5772150"/>
          <p14:tracePt t="8260" x="4867275" y="5743575"/>
          <p14:tracePt t="8277" x="4857750" y="5719763"/>
          <p14:tracePt t="8476" x="4986338" y="5676900"/>
          <p14:tracePt t="8484" x="5167313" y="5629275"/>
          <p14:tracePt t="8493" x="5329238" y="5572125"/>
          <p14:tracePt t="8510" x="5614988" y="5457825"/>
          <p14:tracePt t="8526" x="5910263" y="5338763"/>
          <p14:tracePt t="8543" x="6243638" y="5214938"/>
          <p14:tracePt t="8560" x="6438900" y="5129213"/>
          <p14:tracePt t="8576" x="6605588" y="5057775"/>
          <p14:tracePt t="8593" x="6777038" y="4943475"/>
          <p14:tracePt t="8610" x="6877050" y="4876800"/>
          <p14:tracePt t="8626" x="6948488" y="4795838"/>
          <p14:tracePt t="8643" x="7015163" y="4695825"/>
          <p14:tracePt t="8660" x="7100888" y="4486275"/>
          <p14:tracePt t="8676" x="7119938" y="4276725"/>
          <p14:tracePt t="8693" x="7096125" y="3843338"/>
          <p14:tracePt t="8710" x="7015163" y="3467100"/>
          <p14:tracePt t="8726" x="6800850" y="2800350"/>
          <p14:tracePt t="8743" x="6700838" y="2600325"/>
          <p14:tracePt t="8760" x="6577013" y="2414588"/>
          <p14:tracePt t="8776" x="6400800" y="2228850"/>
          <p14:tracePt t="8793" x="6276975" y="2138363"/>
          <p14:tracePt t="8810" x="6129338" y="2028825"/>
          <p14:tracePt t="8826" x="5986463" y="1943100"/>
          <p14:tracePt t="8843" x="5829300" y="1843088"/>
          <p14:tracePt t="8860" x="5748338" y="1776413"/>
          <p14:tracePt t="8877" x="5667375" y="1719263"/>
          <p14:tracePt t="8893" x="5600700" y="1685925"/>
          <p14:tracePt t="8910" x="5500688" y="1638300"/>
          <p14:tracePt t="8926" x="5438775" y="1628775"/>
          <p14:tracePt t="8943" x="5391150" y="1614488"/>
          <p14:tracePt t="8960" x="5338763" y="1600200"/>
          <p14:tracePt t="8976" x="5310188" y="1600200"/>
          <p14:tracePt t="8993" x="5300663" y="1600200"/>
          <p14:tracePt t="9010" x="5291138" y="1600200"/>
          <p14:tracePt t="9247" x="5205413" y="1600200"/>
          <p14:tracePt t="9256" x="5105400" y="1600200"/>
          <p14:tracePt t="9265" x="5005388" y="1600200"/>
          <p14:tracePt t="9276" x="4838700" y="1600200"/>
          <p14:tracePt t="9293" x="4657725" y="1619250"/>
          <p14:tracePt t="9310" x="4481513" y="1638300"/>
          <p14:tracePt t="9326" x="4324350" y="1657350"/>
          <p14:tracePt t="9343" x="4071938" y="1728788"/>
          <p14:tracePt t="9360" x="3910013" y="1781175"/>
          <p14:tracePt t="9377" x="3790950" y="1852613"/>
          <p14:tracePt t="9393" x="3681413" y="1900238"/>
          <p14:tracePt t="9410" x="3490913" y="1985963"/>
          <p14:tracePt t="9426" x="3381375" y="2052638"/>
          <p14:tracePt t="9443" x="3267075" y="2152650"/>
          <p14:tracePt t="9460" x="3100388" y="2328863"/>
          <p14:tracePt t="9476" x="2995613" y="2428875"/>
          <p14:tracePt t="9493" x="2867025" y="2566988"/>
          <p14:tracePt t="9510" x="2747963" y="2733675"/>
          <p14:tracePt t="9526" x="2628900" y="2895600"/>
          <p14:tracePt t="9543" x="2552700" y="2995613"/>
          <p14:tracePt t="9560" x="2471738" y="3148013"/>
          <p14:tracePt t="9576" x="2400300" y="3300413"/>
          <p14:tracePt t="9600" x="2295525" y="3590925"/>
          <p14:tracePt t="9610" x="2276475" y="3733800"/>
          <p14:tracePt t="9626" x="2257425" y="3933825"/>
          <p14:tracePt t="9643" x="2281238" y="4295775"/>
          <p14:tracePt t="9660" x="2328863" y="4476750"/>
          <p14:tracePt t="9676" x="2390775" y="4652963"/>
          <p14:tracePt t="9693" x="2495550" y="4857750"/>
          <p14:tracePt t="9710" x="2700338" y="5091113"/>
          <p14:tracePt t="9727" x="2919413" y="5334000"/>
          <p14:tracePt t="9745" x="3152775" y="5557838"/>
          <p14:tracePt t="9764" x="3476625" y="5757863"/>
          <p14:tracePt t="9783" x="3695700" y="5857875"/>
          <p14:tracePt t="9794" x="3733800" y="5862638"/>
          <p14:tracePt t="9810" x="3757613" y="5872163"/>
          <p14:tracePt t="9989" x="3929063" y="5872163"/>
          <p14:tracePt t="9999" x="4114800" y="5862638"/>
          <p14:tracePt t="10010" x="4343400" y="5862638"/>
          <p14:tracePt t="10027" x="4981575" y="5853113"/>
          <p14:tracePt t="10043" x="5405438" y="5824538"/>
          <p14:tracePt t="10076" x="6315075" y="5624513"/>
          <p14:tracePt t="10110" x="6800850" y="5372100"/>
          <p14:tracePt t="10127" x="6948488" y="5257800"/>
          <p14:tracePt t="10143" x="7162800" y="4991100"/>
          <p14:tracePt t="10160" x="7277100" y="4791075"/>
          <p14:tracePt t="10177" x="7362825" y="4552950"/>
          <p14:tracePt t="10193" x="7396163" y="4262438"/>
          <p14:tracePt t="10210" x="7305675" y="3590925"/>
          <p14:tracePt t="10227" x="7153275" y="3090863"/>
          <p14:tracePt t="10244" x="7048500" y="2747963"/>
          <p14:tracePt t="10260" x="6886575" y="2443163"/>
          <p14:tracePt t="10277" x="6781800" y="2300288"/>
          <p14:tracePt t="10293" x="6696075" y="2205038"/>
          <p14:tracePt t="10309" x="6629400" y="2152650"/>
          <p14:tracePt t="10326" x="6577013" y="2109788"/>
          <p14:tracePt t="10343" x="6562725" y="2100263"/>
          <p14:tracePt t="10359" x="6557963" y="2095500"/>
          <p14:tracePt t="10376" x="6557963" y="2090738"/>
          <p14:tracePt t="10643" x="6529388" y="2090738"/>
          <p14:tracePt t="10650" x="6491288" y="2076450"/>
          <p14:tracePt t="10659" x="6467475" y="2076450"/>
          <p14:tracePt t="10676" x="6391275" y="2062163"/>
          <p14:tracePt t="10693" x="6319838" y="2047875"/>
          <p14:tracePt t="10709" x="6200775" y="2024063"/>
          <p14:tracePt t="10726" x="6129338" y="2019300"/>
          <p14:tracePt t="10743" x="6072188" y="2009775"/>
          <p14:tracePt t="10760" x="5991225" y="1981200"/>
          <p14:tracePt t="10776" x="5938838" y="1971675"/>
          <p14:tracePt t="10793" x="5872163" y="1943100"/>
          <p14:tracePt t="10810" x="5786438" y="1909763"/>
          <p14:tracePt t="10826" x="5653088" y="1862138"/>
          <p14:tracePt t="10843" x="5581650" y="1843088"/>
          <p14:tracePt t="10860" x="5495925" y="1819275"/>
          <p14:tracePt t="10876" x="5424488" y="1804988"/>
          <p14:tracePt t="10893" x="5362575" y="1790700"/>
          <p14:tracePt t="10909" x="5348288" y="1790700"/>
          <p14:tracePt t="10926" x="5338763" y="1790700"/>
          <p14:tracePt t="11263" x="5343525" y="1790700"/>
          <p14:tracePt t="11289" x="5395913" y="1776413"/>
          <p14:tracePt t="11303" x="5414963" y="1766888"/>
          <p14:tracePt t="11315" x="5429250" y="1762125"/>
          <p14:tracePt t="11326" x="5443538" y="1762125"/>
          <p14:tracePt t="11360" x="5453063" y="1762125"/>
          <p14:tracePt t="11393" x="5467350" y="1762125"/>
          <p14:tracePt t="11598" x="5462588" y="1752600"/>
          <p14:tracePt t="11606" x="5457825" y="1747838"/>
          <p14:tracePt t="11614" x="5443538" y="1743075"/>
          <p14:tracePt t="11627" x="5434013" y="1728788"/>
          <p14:tracePt t="11643" x="5429250" y="1719263"/>
          <p14:tracePt t="11660" x="5424488" y="1714500"/>
          <p14:tracePt t="11676" x="5424488" y="1709738"/>
          <p14:tracePt t="11745" x="5424488" y="1704975"/>
          <p14:tracePt t="11796" x="5419725" y="1704975"/>
          <p14:tracePt t="11805" x="5414963" y="1704975"/>
          <p14:tracePt t="11818" x="5410200" y="1704975"/>
          <p14:tracePt t="11827" x="5405438" y="1704975"/>
          <p14:tracePt t="11843" x="5386388" y="1719263"/>
          <p14:tracePt t="11859" x="5362575" y="1728788"/>
          <p14:tracePt t="11876" x="5314950" y="1752600"/>
          <p14:tracePt t="11893" x="5276850" y="1771650"/>
          <p14:tracePt t="11909" x="5224463" y="1785938"/>
          <p14:tracePt t="11926" x="5176838" y="1790700"/>
          <p14:tracePt t="11943" x="5100638" y="1804988"/>
          <p14:tracePt t="11959" x="5062538" y="1804988"/>
          <p14:tracePt t="11976" x="5029200" y="1804988"/>
          <p14:tracePt t="11993" x="4991100" y="1804988"/>
          <p14:tracePt t="12010" x="4943475" y="1790700"/>
          <p14:tracePt t="12026" x="4914900" y="1771650"/>
          <p14:tracePt t="12043" x="4891088" y="1747838"/>
          <p14:tracePt t="12060" x="4852988" y="1700213"/>
          <p14:tracePt t="12076" x="4833938" y="1647825"/>
          <p14:tracePt t="12093" x="4833938" y="1585913"/>
          <p14:tracePt t="12109" x="4843463" y="1533525"/>
          <p14:tracePt t="12126" x="4876800" y="1452563"/>
          <p14:tracePt t="12143" x="4905375" y="1414463"/>
          <p14:tracePt t="12159" x="4943475" y="1385888"/>
          <p14:tracePt t="12176" x="5019675" y="1362075"/>
          <p14:tracePt t="12193" x="5110163" y="1362075"/>
          <p14:tracePt t="12209" x="5162550" y="1371600"/>
          <p14:tracePt t="12227" x="5200650" y="1381125"/>
          <p14:tracePt t="12244" x="5233988" y="1400175"/>
          <p14:tracePt t="12261" x="5243513" y="1409700"/>
          <p14:tracePt t="12276" x="5257800" y="1423988"/>
          <p14:tracePt t="12293" x="5272088" y="1462088"/>
          <p14:tracePt t="12311" x="5276850" y="1576388"/>
          <p14:tracePt t="12349" x="5262563" y="1681163"/>
          <p14:tracePt t="12369" x="5257800" y="1700213"/>
          <p14:tracePt t="12381" x="5257800" y="1704975"/>
          <p14:tracePt t="12393" x="5257800" y="1709738"/>
          <p14:tracePt t="12409" x="5257800" y="1719263"/>
          <p14:tracePt t="12927" x="5229225" y="1781175"/>
          <p14:tracePt t="12936" x="5186363" y="1852613"/>
          <p14:tracePt t="12947" x="5143500" y="1928813"/>
          <p14:tracePt t="12960" x="5000625" y="2152650"/>
          <p14:tracePt t="12978" x="4776788" y="2424113"/>
          <p14:tracePt t="12995" x="4657725" y="2557463"/>
          <p14:tracePt t="13010" x="4562475" y="2690813"/>
          <p14:tracePt t="13043" x="4462463" y="2890838"/>
          <p14:tracePt t="13076" x="4433888" y="2952750"/>
          <p14:tracePt t="13093" x="4429125" y="2962275"/>
          <p14:tracePt t="13109" x="4429125" y="2967038"/>
          <p14:tracePt t="13126" x="4429125" y="2976563"/>
          <p14:tracePt t="13143" x="4429125" y="2981325"/>
          <p14:tracePt t="13159" x="4429125" y="2986088"/>
          <p14:tracePt t="13176" x="4424363" y="2995613"/>
          <p14:tracePt t="13193" x="4419600" y="3014663"/>
          <p14:tracePt t="13209" x="4410075" y="3028950"/>
          <p14:tracePt t="13226" x="4405313" y="3038475"/>
          <p14:tracePt t="13243" x="4386263" y="3071813"/>
          <p14:tracePt t="13259" x="4376738" y="3100388"/>
          <p14:tracePt t="13276" x="4357688" y="3128963"/>
          <p14:tracePt t="13293" x="4333875" y="3162300"/>
          <p14:tracePt t="13310" x="4281488" y="3219450"/>
          <p14:tracePt t="13326" x="4243388" y="3257550"/>
          <p14:tracePt t="13343" x="4191000" y="3300413"/>
          <p14:tracePt t="13361" x="4105275" y="3357563"/>
          <p14:tracePt t="13376" x="4033838" y="3386138"/>
          <p14:tracePt t="13393" x="3957638" y="3405188"/>
          <p14:tracePt t="13409" x="3886200" y="3409950"/>
          <p14:tracePt t="13426" x="3800475" y="3409950"/>
          <p14:tracePt t="13443" x="3757613" y="3395663"/>
          <p14:tracePt t="13459" x="3733800" y="3386138"/>
          <p14:tracePt t="13476" x="3709988" y="3348038"/>
          <p14:tracePt t="13493" x="3662363" y="3224213"/>
          <p14:tracePt t="13510" x="3662363" y="3152775"/>
          <p14:tracePt t="13526" x="3671888" y="3081338"/>
          <p14:tracePt t="13543" x="3705225" y="2995613"/>
          <p14:tracePt t="13559" x="3786188" y="2895600"/>
          <p14:tracePt t="13576" x="3867150" y="2852738"/>
          <p14:tracePt t="13593" x="3938588" y="2838450"/>
          <p14:tracePt t="13609" x="4038600" y="2862263"/>
          <p14:tracePt t="13626" x="4095750" y="2895600"/>
          <p14:tracePt t="13643" x="4143375" y="2938463"/>
          <p14:tracePt t="13660" x="4195763" y="3009900"/>
          <p14:tracePt t="13676" x="4257675" y="3124200"/>
          <p14:tracePt t="13693" x="4271963" y="3186113"/>
          <p14:tracePt t="13709" x="4271963" y="3228975"/>
          <p14:tracePt t="13726" x="4262438" y="3267075"/>
          <p14:tracePt t="13743" x="4233863" y="3295650"/>
          <p14:tracePt t="13904" x="4438650" y="3276600"/>
          <p14:tracePt t="13912" x="4719638" y="3248025"/>
          <p14:tracePt t="13926" x="5253038" y="3224213"/>
          <p14:tracePt t="13943" x="5776913" y="3209925"/>
          <p14:tracePt t="13959" x="6324600" y="3195638"/>
          <p14:tracePt t="13976" x="6667500" y="3195638"/>
          <p14:tracePt t="13993" x="7053263" y="3200400"/>
          <p14:tracePt t="14010" x="7215188" y="3228975"/>
          <p14:tracePt t="14026" x="7296150" y="3243263"/>
          <p14:tracePt t="14043" x="7334250" y="3252788"/>
          <p14:tracePt t="14059" x="7343775" y="3262313"/>
          <p14:tracePt t="14076" x="7343775" y="3267075"/>
          <p14:tracePt t="14308" x="7343775" y="3281363"/>
          <p14:tracePt t="14315" x="7334250" y="3305175"/>
          <p14:tracePt t="14326" x="7315200" y="3324225"/>
          <p14:tracePt t="14343" x="7243763" y="3386138"/>
          <p14:tracePt t="14359" x="7010400" y="3505200"/>
          <p14:tracePt t="14376" x="6867525" y="3557588"/>
          <p14:tracePt t="14393" x="6767513" y="3571875"/>
          <p14:tracePt t="14409" x="6681788" y="3586163"/>
          <p14:tracePt t="14426" x="6605588" y="3581400"/>
          <p14:tracePt t="14443" x="6581775" y="3548063"/>
          <p14:tracePt t="14459" x="6548438" y="3386138"/>
          <p14:tracePt t="14476" x="6596063" y="3167063"/>
          <p14:tracePt t="14495" x="6662738" y="3033713"/>
          <p14:tracePt t="14509" x="6748463" y="2943225"/>
          <p14:tracePt t="14526" x="6886575" y="2890838"/>
          <p14:tracePt t="14543" x="7091363" y="2909888"/>
          <p14:tracePt t="14559" x="7181850" y="2952750"/>
          <p14:tracePt t="14576" x="7239000" y="2995613"/>
          <p14:tracePt t="14593" x="7267575" y="3024188"/>
          <p14:tracePt t="14609" x="7291388" y="3152775"/>
          <p14:tracePt t="14626" x="7281863" y="3257550"/>
          <p14:tracePt t="14643" x="7243763" y="3324225"/>
          <p14:tracePt t="14659" x="7200900" y="3371850"/>
          <p14:tracePt t="14676" x="7081838" y="3457575"/>
          <p14:tracePt t="14693" x="7015163" y="3495675"/>
          <p14:tracePt t="14709" x="6977063" y="3509963"/>
          <p14:tracePt t="14727" x="6958013" y="3519488"/>
          <p14:tracePt t="14743" x="6948488" y="3519488"/>
          <p14:tracePt t="14932" x="6753225" y="3576638"/>
          <p14:tracePt t="14940" x="6457950" y="3667125"/>
          <p14:tracePt t="14947" x="6138863" y="3771900"/>
          <p14:tracePt t="14959" x="5753100" y="3900488"/>
          <p14:tracePt t="14976" x="4772025" y="4238625"/>
          <p14:tracePt t="14993" x="4371975" y="4329113"/>
          <p14:tracePt t="15010" x="4038600" y="4362450"/>
          <p14:tracePt t="15026" x="3890963" y="4362450"/>
          <p14:tracePt t="15043" x="3810000" y="4343400"/>
          <p14:tracePt t="15059" x="3786188" y="4314825"/>
          <p14:tracePt t="15076" x="3781425" y="4243388"/>
          <p14:tracePt t="15093" x="3790950" y="4171950"/>
          <p14:tracePt t="15114" x="3886200" y="4029075"/>
          <p14:tracePt t="15126" x="3981450" y="3929063"/>
          <p14:tracePt t="15143" x="4043363" y="3857625"/>
          <p14:tracePt t="15160" x="4110038" y="3771900"/>
          <p14:tracePt t="15176" x="4133850" y="3733800"/>
          <p14:tracePt t="15193" x="4157663" y="3705225"/>
          <p14:tracePt t="15209" x="4181475" y="3681413"/>
          <p14:tracePt t="15226" x="4219575" y="3638550"/>
          <p14:tracePt t="15243" x="4243388" y="3600450"/>
          <p14:tracePt t="15259" x="4286250" y="3552825"/>
          <p14:tracePt t="15276" x="4329113" y="3495675"/>
          <p14:tracePt t="15277" x="4343400" y="3467100"/>
          <p14:tracePt t="15293" x="4391025" y="3424238"/>
          <p14:tracePt t="15310" x="4424363" y="3386138"/>
          <p14:tracePt t="15326" x="4462463" y="3348038"/>
          <p14:tracePt t="15343" x="4486275" y="3328988"/>
          <p14:tracePt t="15359" x="4505325" y="3305175"/>
          <p14:tracePt t="15376" x="4514850" y="3300413"/>
          <p14:tracePt t="15393" x="4519613" y="3290888"/>
          <p14:tracePt t="15409" x="4529138" y="3286125"/>
          <p14:tracePt t="15426" x="4533900" y="3286125"/>
          <p14:tracePt t="15638" x="4495800" y="3295650"/>
          <p14:tracePt t="15649" x="4438650" y="3305175"/>
          <p14:tracePt t="15659" x="4324350" y="3319463"/>
          <p14:tracePt t="15676" x="4229100" y="3328988"/>
          <p14:tracePt t="15693" x="4138613" y="3328988"/>
          <p14:tracePt t="15710" x="4038600" y="3328988"/>
          <p14:tracePt t="15726" x="3910013" y="3319463"/>
          <p14:tracePt t="15743" x="3862388" y="3309938"/>
          <p14:tracePt t="15759" x="3810000" y="3305175"/>
          <p14:tracePt t="15776" x="3767138" y="3290888"/>
          <p14:tracePt t="15777" x="3738563" y="3286125"/>
          <p14:tracePt t="15793" x="3695700" y="3267075"/>
          <p14:tracePt t="15810" x="3657600" y="3248025"/>
          <p14:tracePt t="15826" x="3629025" y="3224213"/>
          <p14:tracePt t="15843" x="3595688" y="3167063"/>
          <p14:tracePt t="15859" x="3590925" y="3114675"/>
          <p14:tracePt t="15876" x="3619500" y="3000375"/>
          <p14:tracePt t="15904" x="3748088" y="2767013"/>
          <p14:tracePt t="15918" x="3857625" y="2700338"/>
          <p14:tracePt t="15932" x="4019550" y="2647950"/>
          <p14:tracePt t="15942" x="4095750" y="2638425"/>
          <p14:tracePt t="15959" x="4233863" y="2652713"/>
          <p14:tracePt t="15976" x="4424363" y="2738438"/>
          <p14:tracePt t="15992" x="4500563" y="2790825"/>
          <p14:tracePt t="16009" x="4552950" y="2833688"/>
          <p14:tracePt t="16026" x="4595813" y="2871788"/>
          <p14:tracePt t="16043" x="4605338" y="2895600"/>
          <p14:tracePt t="16059" x="4614863" y="2919413"/>
          <p14:tracePt t="16076" x="4614863" y="2938463"/>
          <p14:tracePt t="16094" x="4605338" y="2986088"/>
          <p14:tracePt t="16116" x="4572000" y="3019425"/>
          <p14:tracePt t="16128" x="4562475" y="3033713"/>
          <p14:tracePt t="16144" x="4538663" y="3057525"/>
          <p14:tracePt t="16162" x="4495800" y="3095625"/>
          <p14:tracePt t="16176" x="4476750" y="3109913"/>
          <p14:tracePt t="16194" x="4462463" y="3119438"/>
          <p14:tracePt t="16214" x="4452938" y="3128963"/>
          <p14:tracePt t="16226" x="4448175" y="3128963"/>
          <p14:tracePt t="16475" x="4405313" y="3190875"/>
          <p14:tracePt t="16482" x="4319588" y="3333750"/>
          <p14:tracePt t="16492" x="4214813" y="3476625"/>
          <p14:tracePt t="16509" x="4062413" y="3638550"/>
          <p14:tracePt t="16526" x="3886200" y="3795713"/>
          <p14:tracePt t="16544" x="3829050" y="3838575"/>
          <p14:tracePt t="16560" x="3786188" y="3871913"/>
          <p14:tracePt t="16578" x="3748088" y="3905250"/>
          <p14:tracePt t="16592" x="3729038" y="3910013"/>
          <p14:tracePt t="16609" x="3719513" y="3914775"/>
          <p14:tracePt t="16626" x="3714750" y="3919538"/>
          <p14:tracePt t="16642" x="3709988" y="3919538"/>
          <p14:tracePt t="16659" x="3700463" y="3919538"/>
          <p14:tracePt t="16676" x="3695700" y="3919538"/>
          <p14:tracePt t="16692" x="3686175" y="3924300"/>
          <p14:tracePt t="16709" x="3662363" y="3943350"/>
          <p14:tracePt t="16726" x="3624263" y="3962400"/>
          <p14:tracePt t="16743" x="3576638" y="3990975"/>
          <p14:tracePt t="16759" x="3524250" y="4019550"/>
          <p14:tracePt t="16776" x="3429000" y="4057650"/>
          <p14:tracePt t="16792" x="3362325" y="4095750"/>
          <p14:tracePt t="16809" x="3276600" y="4143375"/>
          <p14:tracePt t="16826" x="3190875" y="4176713"/>
          <p14:tracePt t="16842" x="3067050" y="4219575"/>
          <p14:tracePt t="16859" x="2981325" y="4238625"/>
          <p14:tracePt t="16876" x="2919413" y="4252913"/>
          <p14:tracePt t="16892" x="2838450" y="4267200"/>
          <p14:tracePt t="16909" x="2733675" y="4267200"/>
          <p14:tracePt t="16926" x="2686050" y="4262438"/>
          <p14:tracePt t="16942" x="2643188" y="4252913"/>
          <p14:tracePt t="16959" x="2605088" y="4205288"/>
          <p14:tracePt t="16976" x="2581275" y="4133850"/>
          <p14:tracePt t="16992" x="2586038" y="4029075"/>
          <p14:tracePt t="17009" x="2619375" y="3943350"/>
          <p14:tracePt t="17026" x="2709863" y="3843338"/>
          <p14:tracePt t="17043" x="2776538" y="3790950"/>
          <p14:tracePt t="17059" x="2852738" y="3767138"/>
          <p14:tracePt t="17076" x="2924175" y="3771900"/>
          <p14:tracePt t="17092" x="3014663" y="3814763"/>
          <p14:tracePt t="17109" x="3052763" y="3852863"/>
          <p14:tracePt t="17126" x="3114675" y="3952875"/>
          <p14:tracePt t="17143" x="3138488" y="4048125"/>
          <p14:tracePt t="17159" x="3148013" y="4114800"/>
          <p14:tracePt t="17176" x="3143250" y="4148138"/>
          <p14:tracePt t="17193" x="3133725" y="4167188"/>
          <p14:tracePt t="17209" x="3105150" y="4191000"/>
          <p14:tracePt t="17378" x="3248025" y="4186238"/>
          <p14:tracePt t="17388" x="3524250" y="4171950"/>
          <p14:tracePt t="17399" x="3686175" y="4171950"/>
          <p14:tracePt t="17411" x="4100513" y="4181475"/>
          <p14:tracePt t="17426" x="4448175" y="4191000"/>
          <p14:tracePt t="17442" x="4772025" y="4186238"/>
          <p14:tracePt t="17459" x="5086350" y="4176713"/>
          <p14:tracePt t="17476" x="5219700" y="4176713"/>
          <p14:tracePt t="17492" x="5334000" y="4176713"/>
          <p14:tracePt t="17509" x="5386388" y="4186238"/>
          <p14:tracePt t="17526" x="5429250" y="4186238"/>
          <p14:tracePt t="17542" x="5453063" y="4186238"/>
          <p14:tracePt t="17559" x="5462588" y="4186238"/>
          <p14:tracePt t="17576" x="5476875" y="4186238"/>
          <p14:tracePt t="17592" x="5491163" y="4191000"/>
          <p14:tracePt t="17609" x="5514975" y="4195763"/>
          <p14:tracePt t="17626" x="5538788" y="4210050"/>
          <p14:tracePt t="17642" x="5557838" y="4214813"/>
          <p14:tracePt t="17659" x="5567363" y="4214813"/>
          <p14:tracePt t="17676" x="5572125" y="4214813"/>
          <p14:tracePt t="17692" x="5572125" y="4219575"/>
          <p14:tracePt t="17709" x="5562600" y="4248150"/>
          <p14:tracePt t="17726" x="5505450" y="4300538"/>
          <p14:tracePt t="17742" x="5381625" y="4386263"/>
          <p14:tracePt t="17759" x="5238750" y="4467225"/>
          <p14:tracePt t="17776" x="5019675" y="4529138"/>
          <p14:tracePt t="17792" x="4895850" y="4548188"/>
          <p14:tracePt t="17809" x="4814888" y="4538663"/>
          <p14:tracePt t="17826" x="4752975" y="4486275"/>
          <p14:tracePt t="17842" x="4724400" y="4419600"/>
          <p14:tracePt t="17859" x="4719638" y="4357688"/>
          <p14:tracePt t="17876" x="4733925" y="4295775"/>
          <p14:tracePt t="17913" x="4967288" y="4129088"/>
          <p14:tracePt t="17926" x="5105400" y="4114800"/>
          <p14:tracePt t="17942" x="5219700" y="4143375"/>
          <p14:tracePt t="17959" x="5324475" y="4186238"/>
          <p14:tracePt t="17976" x="5348288" y="4210050"/>
          <p14:tracePt t="17992" x="5372100" y="4252913"/>
          <p14:tracePt t="18009" x="5362575" y="4338638"/>
          <p14:tracePt t="18026" x="5353050" y="4400550"/>
          <p14:tracePt t="18042" x="5334000" y="4433888"/>
          <p14:tracePt t="18059" x="5319713" y="4452938"/>
          <p14:tracePt t="18076" x="5310188" y="4462463"/>
          <p14:tracePt t="18092" x="5310188" y="4467225"/>
          <p14:tracePt t="18392" x="5243513" y="4467225"/>
          <p14:tracePt t="18401" x="5143500" y="4467225"/>
          <p14:tracePt t="18413" x="4967288" y="4467225"/>
          <p14:tracePt t="18426" x="4867275" y="4467225"/>
          <p14:tracePt t="18443" x="4576763" y="4448175"/>
          <p14:tracePt t="18460" x="4438650" y="4410075"/>
          <p14:tracePt t="18476" x="4310063" y="4362450"/>
          <p14:tracePt t="18509" x="4057650" y="4262438"/>
          <p14:tracePt t="18542" x="3933825" y="4229100"/>
          <p14:tracePt t="18559" x="3895725" y="4210050"/>
          <p14:tracePt t="18576" x="3833813" y="4186238"/>
          <p14:tracePt t="18592" x="3795713" y="4171950"/>
          <p14:tracePt t="18609" x="3767138" y="4157663"/>
          <p14:tracePt t="18626" x="3743325" y="4148138"/>
          <p14:tracePt t="18642" x="3724275" y="4138613"/>
          <p14:tracePt t="18659" x="3709988" y="4129088"/>
          <p14:tracePt t="18676" x="3690938" y="4124325"/>
          <p14:tracePt t="18692" x="3652838" y="4114800"/>
          <p14:tracePt t="18709" x="3619500" y="4114800"/>
          <p14:tracePt t="18725" x="3567113" y="4124325"/>
          <p14:tracePt t="18742" x="3514725" y="4138613"/>
          <p14:tracePt t="18759" x="3348038" y="4186238"/>
          <p14:tracePt t="18776" x="3233738" y="4219575"/>
          <p14:tracePt t="18792" x="3114675" y="4252913"/>
          <p14:tracePt t="18809" x="3009900" y="4276725"/>
          <p14:tracePt t="18826" x="2871788" y="4300538"/>
          <p14:tracePt t="18842" x="2776538" y="4300538"/>
          <p14:tracePt t="18859" x="2714625" y="4286250"/>
          <p14:tracePt t="18876" x="2671763" y="4267200"/>
          <p14:tracePt t="18892" x="2624138" y="4229100"/>
          <p14:tracePt t="18909" x="2576513" y="4143375"/>
          <p14:tracePt t="18926" x="2552700" y="4038600"/>
          <p14:tracePt t="18942" x="2543175" y="3919538"/>
          <p14:tracePt t="18959" x="2552700" y="3871913"/>
          <p14:tracePt t="18976" x="2581275" y="3824288"/>
          <p14:tracePt t="18992" x="2628900" y="3790950"/>
          <p14:tracePt t="19009" x="2776538" y="3767138"/>
          <p14:tracePt t="19026" x="2867025" y="3771900"/>
          <p14:tracePt t="19042" x="2943225" y="3800475"/>
          <p14:tracePt t="19059" x="3014663" y="3843338"/>
          <p14:tracePt t="19075" x="3062288" y="3895725"/>
          <p14:tracePt t="19092" x="3086100" y="3929063"/>
          <p14:tracePt t="19109" x="3100388" y="3943350"/>
          <p14:tracePt t="19126" x="3109913" y="3957638"/>
          <p14:tracePt t="19142" x="3109913" y="3962400"/>
          <p14:tracePt t="19159" x="3105150" y="3986213"/>
          <p14:tracePt t="19175" x="3100388" y="4014788"/>
          <p14:tracePt t="19192" x="3095625" y="4029075"/>
          <p14:tracePt t="19209" x="3095625" y="4038600"/>
          <p14:tracePt t="19225" x="3095625" y="4043363"/>
          <p14:tracePt t="19259" x="3095625" y="4048125"/>
          <p14:tracePt t="19655" x="3057525" y="4138613"/>
          <p14:tracePt t="19665" x="3009900" y="4238625"/>
          <p14:tracePt t="19678" x="2900363" y="4414838"/>
          <p14:tracePt t="19693" x="2738438" y="4714875"/>
          <p14:tracePt t="19711" x="2619375" y="4924425"/>
          <p14:tracePt t="19726" x="2486025" y="5129213"/>
          <p14:tracePt t="19759" x="2228850" y="5514975"/>
          <p14:tracePt t="19793" x="2152650" y="5648325"/>
          <p14:tracePt t="19811" x="2124075" y="5695950"/>
          <p14:tracePt t="19826" x="2119313" y="5710238"/>
          <p14:tracePt t="19842" x="2114550" y="5715000"/>
          <p14:tracePt t="19859" x="2114550" y="5719763"/>
          <p14:tracePt t="19876" x="2114550" y="5724525"/>
          <p14:tracePt t="19927" x="2109788" y="5729288"/>
          <p14:tracePt t="19942" x="2100263" y="5738813"/>
          <p14:tracePt t="19951" x="2095500" y="5743575"/>
          <p14:tracePt t="19959" x="2090738" y="5757863"/>
          <p14:tracePt t="19975" x="2062163" y="5786438"/>
          <p14:tracePt t="19992" x="2019300" y="5853113"/>
          <p14:tracePt t="20009" x="1985963" y="5891213"/>
          <p14:tracePt t="20026" x="1947863" y="5929313"/>
          <p14:tracePt t="20042" x="1890713" y="5962650"/>
          <p14:tracePt t="20059" x="1809750" y="6010275"/>
          <p14:tracePt t="20075" x="1743075" y="6034088"/>
          <p14:tracePt t="20092" x="1662113" y="6048375"/>
          <p14:tracePt t="20109" x="1581150" y="6057900"/>
          <p14:tracePt t="20126" x="1452563" y="6038850"/>
          <p14:tracePt t="20142" x="1376363" y="6015038"/>
          <p14:tracePt t="20159" x="1328738" y="5981700"/>
          <p14:tracePt t="20175" x="1276350" y="5915025"/>
          <p14:tracePt t="20192" x="1228725" y="5791200"/>
          <p14:tracePt t="20209" x="1214438" y="5719763"/>
          <p14:tracePt t="20225" x="1214438" y="5667375"/>
          <p14:tracePt t="20242" x="1281113" y="5543550"/>
          <p14:tracePt t="20259" x="1347788" y="5476875"/>
          <p14:tracePt t="20275" x="1466850" y="5429250"/>
          <p14:tracePt t="20292" x="1595438" y="5438775"/>
          <p14:tracePt t="20309" x="1795463" y="5519738"/>
          <p14:tracePt t="20325" x="1914525" y="5595938"/>
          <p14:tracePt t="20342" x="2000250" y="5700713"/>
          <p14:tracePt t="20359" x="2081213" y="5829300"/>
          <p14:tracePt t="20375" x="2128838" y="5962650"/>
          <p14:tracePt t="20392" x="2133600" y="6034088"/>
          <p14:tracePt t="20409" x="2133600" y="6105525"/>
          <p14:tracePt t="20426" x="2100263" y="6172200"/>
          <p14:tracePt t="20442" x="2071688" y="6200775"/>
          <p14:tracePt t="20595" x="2166938" y="6172200"/>
          <p14:tracePt t="20602" x="2328863" y="6115050"/>
          <p14:tracePt t="20610" x="2533650" y="6062663"/>
          <p14:tracePt t="20625" x="2900363" y="5953125"/>
          <p14:tracePt t="20643" x="3133725" y="5905500"/>
          <p14:tracePt t="20659" x="3395663" y="5857875"/>
          <p14:tracePt t="20676" x="3652838" y="5829300"/>
          <p14:tracePt t="20692" x="3790950" y="5829300"/>
          <p14:tracePt t="20709" x="3867150" y="5829300"/>
          <p14:tracePt t="20725" x="3919538" y="5829300"/>
          <p14:tracePt t="20742" x="3957638" y="5829300"/>
          <p14:tracePt t="20759" x="3976688" y="5829300"/>
          <p14:tracePt t="20775" x="3990975" y="5829300"/>
          <p14:tracePt t="20792" x="4005263" y="5829300"/>
          <p14:tracePt t="20809" x="4029075" y="5829300"/>
          <p14:tracePt t="20825" x="4043363" y="5829300"/>
          <p14:tracePt t="20842" x="4062413" y="5829300"/>
          <p14:tracePt t="20859" x="4071938" y="5829300"/>
          <p14:tracePt t="20875" x="4081463" y="5829300"/>
          <p14:tracePt t="20892" x="4090988" y="5829300"/>
          <p14:tracePt t="20955" x="4081463" y="5834063"/>
          <p14:tracePt t="20964" x="4057650" y="5848350"/>
          <p14:tracePt t="20975" x="4010025" y="5867400"/>
          <p14:tracePt t="20992" x="3810000" y="5934075"/>
          <p14:tracePt t="21009" x="3686175" y="5953125"/>
          <p14:tracePt t="21026" x="3571875" y="5953125"/>
          <p14:tracePt t="21042" x="3500438" y="5943600"/>
          <p14:tracePt t="21059" x="3424238" y="5895975"/>
          <p14:tracePt t="21075" x="3400425" y="5862638"/>
          <p14:tracePt t="21092" x="3386138" y="5781675"/>
          <p14:tracePt t="21109" x="3443288" y="5562600"/>
          <p14:tracePt t="21135" x="3519488" y="5453063"/>
          <p14:tracePt t="21147" x="3586163" y="5414963"/>
          <p14:tracePt t="21159" x="3633788" y="5410200"/>
          <p14:tracePt t="21175" x="3762375" y="5434013"/>
          <p14:tracePt t="21192" x="3824288" y="5505450"/>
          <p14:tracePt t="21209" x="3876675" y="5591175"/>
          <p14:tracePt t="21225" x="3881438" y="5705475"/>
          <p14:tracePt t="21242" x="3871913" y="5819775"/>
          <p14:tracePt t="22270" x="3938588" y="5781675"/>
          <p14:tracePt t="22277" x="4019550" y="5715000"/>
          <p14:tracePt t="22292" x="4281488" y="5514975"/>
          <p14:tracePt t="22311" x="4581525" y="5295900"/>
          <p14:tracePt t="22329" x="5148263" y="5000625"/>
          <p14:tracePt t="22348" x="5495925" y="4829175"/>
          <p14:tracePt t="22365" x="6062663" y="4600575"/>
          <p14:tracePt t="22392" x="6572250" y="4433888"/>
          <p14:tracePt t="22427" x="7200900" y="4233863"/>
          <p14:tracePt t="22447" x="7424738" y="4124325"/>
          <p14:tracePt t="22461" x="7524750" y="4067175"/>
          <p14:tracePt t="22475" x="7600950" y="4029075"/>
          <p14:tracePt t="22492" x="7667625" y="3986213"/>
          <p14:tracePt t="22509" x="7734300" y="3957638"/>
          <p14:tracePt t="22525" x="7772400" y="3943350"/>
          <p14:tracePt t="22542" x="7815263" y="3919538"/>
          <p14:tracePt t="22559" x="7829550" y="3914775"/>
          <p14:tracePt t="22575" x="7843838" y="3910013"/>
          <p14:tracePt t="22592" x="7848600" y="3900488"/>
          <p14:tracePt t="22608" x="7862888" y="3890963"/>
          <p14:tracePt t="22625" x="7872413" y="3886200"/>
          <p14:tracePt t="22642" x="7877175" y="3881438"/>
          <p14:tracePt t="22659" x="7886700" y="3881438"/>
          <p14:tracePt t="22675" x="7891463" y="3881438"/>
          <p14:tracePt t="22692" x="7900988" y="3881438"/>
          <p14:tracePt t="22708" x="7905750" y="3900488"/>
          <p14:tracePt t="22725" x="7905750" y="3952875"/>
          <p14:tracePt t="22742" x="7891463" y="4014788"/>
          <p14:tracePt t="22758" x="7862888" y="4067175"/>
          <p14:tracePt t="22775" x="7820025" y="4124325"/>
          <p14:tracePt t="22776" x="7791450" y="4157663"/>
          <p14:tracePt t="22792" x="7739063" y="4214813"/>
          <p14:tracePt t="22809" x="7686675" y="4267200"/>
          <p14:tracePt t="22825" x="7658100" y="4295775"/>
          <p14:tracePt t="22842" x="7629525" y="4319588"/>
          <p14:tracePt t="22859" x="7615238" y="4333875"/>
          <p14:tracePt t="22875" x="7596188" y="4338638"/>
          <p14:tracePt t="22892" x="7577138" y="4348163"/>
          <p14:tracePt t="22909" x="7505700" y="4357688"/>
          <p14:tracePt t="22925" x="7424738" y="4357688"/>
          <p14:tracePt t="22942" x="7343775" y="4352925"/>
          <p14:tracePt t="22959" x="7281863" y="4348163"/>
          <p14:tracePt t="22975" x="7219950" y="4329113"/>
          <p14:tracePt t="22992" x="7205663" y="4314825"/>
          <p14:tracePt t="23009" x="7200900" y="4276725"/>
          <p14:tracePt t="23026" x="7239000" y="4167188"/>
          <p14:tracePt t="23060" x="7405688" y="4081463"/>
          <p14:tracePt t="23075" x="7486650" y="4076700"/>
          <p14:tracePt t="23092" x="7553325" y="4105275"/>
          <p14:tracePt t="23109" x="7567613" y="4124325"/>
          <p14:tracePt t="23125" x="7572375" y="4157663"/>
          <p14:tracePt t="23142" x="7567613" y="4205288"/>
          <p14:tracePt t="23159" x="7500938" y="4300538"/>
          <p14:tracePt t="23175" x="7419975" y="4348163"/>
          <p14:tracePt t="23192" x="7348538" y="4352925"/>
          <p14:tracePt t="23209" x="7286625" y="4343400"/>
          <p14:tracePt t="23225" x="7224713" y="4257675"/>
          <p14:tracePt t="23242" x="7158038" y="4043363"/>
          <p14:tracePt t="23259" x="7134225" y="3881438"/>
          <p14:tracePt t="23275" x="7124700" y="3648075"/>
          <p14:tracePt t="23292" x="7124700" y="3524250"/>
          <p14:tracePt t="23309" x="7124700" y="3467100"/>
          <p14:tracePt t="23325" x="7129463" y="3429000"/>
          <p14:tracePt t="23342" x="7143750" y="3405188"/>
          <p14:tracePt t="23359" x="7153275" y="3395663"/>
          <p14:tracePt t="23375" x="7162800" y="3371850"/>
          <p14:tracePt t="23392" x="7172325" y="3362325"/>
          <p14:tracePt t="23408" x="7215188" y="3328988"/>
          <p14:tracePt t="23425" x="7258050" y="3314700"/>
          <p14:tracePt t="23442" x="7310438" y="3300413"/>
          <p14:tracePt t="23459" x="7362825" y="3290888"/>
          <p14:tracePt t="23475" x="7391400" y="3290888"/>
          <p14:tracePt t="23492" x="7410450" y="3290888"/>
          <p14:tracePt t="23508" x="7419975" y="3290888"/>
          <p14:tracePt t="23525" x="7424738" y="3290888"/>
          <p14:tracePt t="23562" x="7415213" y="3290888"/>
          <p14:tracePt t="23575" x="7400925" y="3290888"/>
          <p14:tracePt t="23592" x="7253288" y="3305175"/>
          <p14:tracePt t="23608" x="7138988" y="3314700"/>
          <p14:tracePt t="23625" x="6972300" y="3333750"/>
          <p14:tracePt t="23642" x="6815138" y="3333750"/>
          <p14:tracePt t="23659" x="6667500" y="3328988"/>
          <p14:tracePt t="23675" x="6600825" y="3309938"/>
          <p14:tracePt t="23692" x="6557963" y="3281363"/>
          <p14:tracePt t="23709" x="6500813" y="3195638"/>
          <p14:tracePt t="23725" x="6486525" y="3100388"/>
          <p14:tracePt t="23742" x="6496050" y="3038475"/>
          <p14:tracePt t="23759" x="6515100" y="2976563"/>
          <p14:tracePt t="23775" x="6581775" y="2895600"/>
          <p14:tracePt t="23792" x="6634163" y="2867025"/>
          <p14:tracePt t="23809" x="6738938" y="2862263"/>
          <p14:tracePt t="23825" x="6843713" y="2881313"/>
          <p14:tracePt t="23842" x="6986588" y="2938463"/>
          <p14:tracePt t="23859" x="7086600" y="2986088"/>
          <p14:tracePt t="23875" x="7153275" y="3038475"/>
          <p14:tracePt t="23892" x="7200900" y="3071813"/>
          <p14:tracePt t="23908" x="7239000" y="3105150"/>
          <p14:tracePt t="23925" x="7248525" y="3109913"/>
          <p14:tracePt t="23942" x="7253288" y="3119438"/>
          <p14:tracePt t="23959" x="7262813" y="3128963"/>
          <p14:tracePt t="23975" x="7267575" y="3128963"/>
          <p14:tracePt t="23992" x="7267575" y="3138488"/>
          <p14:tracePt t="24025" x="7267575" y="3162300"/>
          <p14:tracePt t="24042" x="7267575" y="3176588"/>
          <p14:tracePt t="24059" x="7267575" y="3186113"/>
          <p14:tracePt t="24289" x="7258050" y="3205163"/>
          <p14:tracePt t="24297" x="7229475" y="3224213"/>
          <p14:tracePt t="24309" x="7219950" y="3252788"/>
          <p14:tracePt t="24325" x="7181850" y="3286125"/>
          <p14:tracePt t="24342" x="7143750" y="3343275"/>
          <p14:tracePt t="24358" x="7115175" y="3381375"/>
          <p14:tracePt t="24375" x="7115175" y="3457575"/>
          <p14:tracePt t="24392" x="7167563" y="3605213"/>
          <p14:tracePt t="24408" x="7243763" y="3695700"/>
          <p14:tracePt t="24425" x="7324725" y="3767138"/>
          <p14:tracePt t="24442" x="7405688" y="3848100"/>
          <p14:tracePt t="24458" x="7519988" y="3971925"/>
          <p14:tracePt t="24475" x="7586663" y="4052888"/>
          <p14:tracePt t="24492" x="7643813" y="4105275"/>
          <p14:tracePt t="24508" x="7677150" y="4143375"/>
          <p14:tracePt t="24525" x="7705725" y="4186238"/>
          <p14:tracePt t="24542" x="7715250" y="4200525"/>
          <p14:tracePt t="24558" x="7720013" y="4205288"/>
          <p14:tracePt t="24575" x="7724775" y="4210050"/>
          <p14:tracePt t="24592" x="7729538" y="4219575"/>
          <p14:tracePt t="24608" x="7734300" y="4219575"/>
          <p14:tracePt t="24625" x="7739063" y="4229100"/>
          <p14:tracePt t="24642" x="7748588" y="4248150"/>
          <p14:tracePt t="24658" x="7753350" y="4257675"/>
          <p14:tracePt t="25365" x="7648575" y="4181475"/>
          <p14:tracePt t="25384" x="7019925" y="3690938"/>
          <p14:tracePt t="25397" x="6762750" y="3462338"/>
          <p14:tracePt t="25412" x="6291263" y="3067050"/>
          <p14:tracePt t="25428" x="5705475" y="2490788"/>
          <p14:tracePt t="25445" x="5481638" y="2205038"/>
          <p14:tracePt t="25463" x="5348288" y="1976438"/>
          <p14:tracePt t="25492" x="5243513" y="1819275"/>
          <p14:tracePt t="25525" x="5219700" y="1781175"/>
          <p14:tracePt t="25542" x="5214938" y="1776413"/>
          <p14:tracePt t="25559" x="5214938" y="1771650"/>
          <p14:tracePt t="25847" x="5214938" y="1766888"/>
          <p14:tracePt t="25855" x="5219700" y="1762125"/>
          <p14:tracePt t="25865" x="5224463" y="1752600"/>
          <p14:tracePt t="25875" x="5229225" y="1752600"/>
          <p14:tracePt t="25892" x="5238750" y="1743075"/>
          <p14:tracePt t="25908" x="5243513" y="1733550"/>
          <p14:tracePt t="25994" x="5238750" y="1738313"/>
          <p14:tracePt t="26002" x="5229225" y="1738313"/>
          <p14:tracePt t="26011" x="5210175" y="1752600"/>
          <p14:tracePt t="26025" x="5172075" y="1762125"/>
          <p14:tracePt t="26042" x="5119688" y="1776413"/>
          <p14:tracePt t="26058" x="5076825" y="1790700"/>
          <p14:tracePt t="26075" x="5024438" y="1800225"/>
          <p14:tracePt t="26092" x="4995863" y="1800225"/>
          <p14:tracePt t="26109" x="4967288" y="1800225"/>
          <p14:tracePt t="26126" x="4943475" y="1795463"/>
          <p14:tracePt t="26142" x="4910138" y="1785938"/>
          <p14:tracePt t="26158" x="4891088" y="1771650"/>
          <p14:tracePt t="26175" x="4876800" y="1743075"/>
          <p14:tracePt t="26192" x="4857750" y="1614488"/>
          <p14:tracePt t="26209" x="4857750" y="1524000"/>
          <p14:tracePt t="26225" x="4867275" y="1476375"/>
          <p14:tracePt t="26242" x="4895850" y="1428750"/>
          <p14:tracePt t="26258" x="4948238" y="1366838"/>
          <p14:tracePt t="26275" x="5010150" y="1338263"/>
          <p14:tracePt t="26292" x="5091113" y="1333500"/>
          <p14:tracePt t="26308" x="5153025" y="1333500"/>
          <p14:tracePt t="26325" x="5243513" y="1362075"/>
          <p14:tracePt t="26342" x="5281613" y="1409700"/>
          <p14:tracePt t="26358" x="5348288" y="1490663"/>
          <p14:tracePt t="26375" x="5391150" y="1604963"/>
          <p14:tracePt t="26392" x="5405438" y="1638300"/>
          <p14:tracePt t="26408" x="5410200" y="1676400"/>
          <p14:tracePt t="26425" x="5410200" y="1700213"/>
          <p14:tracePt t="26442" x="5386388" y="1728788"/>
          <p14:tracePt t="26458" x="5362575" y="1743075"/>
          <p14:tracePt t="26475" x="5334000" y="1766888"/>
          <p14:tracePt t="26492" x="5305425" y="1781175"/>
          <p14:tracePt t="26509" x="5262563" y="1790700"/>
          <p14:tracePt t="26525" x="5248275" y="1795463"/>
          <p14:tracePt t="26542" x="5238750" y="1795463"/>
          <p14:tracePt t="26558" x="5233988" y="1795463"/>
          <p14:tracePt t="26575" x="5229225" y="1795463"/>
          <p14:tracePt t="26794" x="5176838" y="1795463"/>
          <p14:tracePt t="26802" x="5110163" y="1795463"/>
          <p14:tracePt t="26811" x="5053013" y="1795463"/>
          <p14:tracePt t="26825" x="4948238" y="1795463"/>
          <p14:tracePt t="26842" x="4881563" y="1785938"/>
          <p14:tracePt t="26859" x="4829175" y="1776413"/>
          <p14:tracePt t="26875" x="4795838" y="1766888"/>
          <p14:tracePt t="26892" x="4786313" y="1766888"/>
          <p14:tracePt t="26908" x="4781550" y="1762125"/>
          <p14:tracePt t="26925" x="4776788" y="1752600"/>
          <p14:tracePt t="26942" x="4767263" y="1747838"/>
          <p14:tracePt t="27000" x="4762500" y="1747838"/>
          <p14:tracePt t="27010" x="4757738" y="1747838"/>
          <p14:tracePt t="27025" x="4752975" y="1747838"/>
          <p14:tracePt t="27042" x="4738688" y="1747838"/>
          <p14:tracePt t="27058" x="4686300" y="1747838"/>
          <p14:tracePt t="27075" x="4624388" y="1752600"/>
          <p14:tracePt t="27092" x="4510088" y="1776413"/>
          <p14:tracePt t="27108" x="4371975" y="1800225"/>
          <p14:tracePt t="27125" x="4186238" y="1833563"/>
          <p14:tracePt t="27142" x="4105275" y="1852613"/>
          <p14:tracePt t="27159" x="4014788" y="1857375"/>
          <p14:tracePt t="27175" x="3933825" y="1857375"/>
          <p14:tracePt t="27192" x="3852863" y="1838325"/>
          <p14:tracePt t="27208" x="3814763" y="1824038"/>
          <p14:tracePt t="27225" x="3805238" y="1804988"/>
          <p14:tracePt t="27242" x="3790950" y="1676400"/>
          <p14:tracePt t="27258" x="3810000" y="1595438"/>
          <p14:tracePt t="27288" x="3905250" y="1476375"/>
          <p14:tracePt t="27297" x="3943350" y="1462088"/>
          <p14:tracePt t="27309" x="4048125" y="1419225"/>
          <p14:tracePt t="27325" x="4186238" y="1409700"/>
          <p14:tracePt t="27342" x="4324350" y="1433513"/>
          <p14:tracePt t="27358" x="4419600" y="1471613"/>
          <p14:tracePt t="27375" x="4505325" y="1528763"/>
          <p14:tracePt t="27392" x="4538663" y="1562100"/>
          <p14:tracePt t="27408" x="4562475" y="1581150"/>
          <p14:tracePt t="27425" x="4576763" y="1604963"/>
          <p14:tracePt t="27442" x="4591050" y="1647825"/>
          <p14:tracePt t="27458" x="4591050" y="1676400"/>
          <p14:tracePt t="27475" x="4581525" y="1704975"/>
          <p14:tracePt t="27492" x="4557713" y="1766888"/>
          <p14:tracePt t="27508" x="4519613" y="1800225"/>
          <p14:tracePt t="27525" x="4452938" y="1852613"/>
          <p14:tracePt t="27542" x="4362450" y="1890713"/>
          <p14:tracePt t="27558" x="4257675" y="1914525"/>
          <p14:tracePt t="27575" x="4195763" y="1914525"/>
          <p14:tracePt t="27591" x="4143375" y="1890713"/>
          <p14:tracePt t="27608" x="4105275" y="1862138"/>
          <p14:tracePt t="27625" x="4048125" y="1771650"/>
          <p14:tracePt t="27642" x="4029075" y="1638300"/>
          <p14:tracePt t="27658" x="4033838" y="1504950"/>
          <p14:tracePt t="27675" x="4071938" y="1390650"/>
          <p14:tracePt t="27692" x="4110038" y="1352550"/>
          <p14:tracePt t="27708" x="4205288" y="1319213"/>
          <p14:tracePt t="27725" x="4300538" y="1304925"/>
          <p14:tracePt t="27742" x="4405313" y="1314450"/>
          <p14:tracePt t="27758" x="4443413" y="1338263"/>
          <p14:tracePt t="27775" x="4467225" y="1376363"/>
          <p14:tracePt t="27791" x="4486275" y="1428750"/>
          <p14:tracePt t="27808" x="4495800" y="1481138"/>
          <p14:tracePt t="27825" x="4486275" y="1509713"/>
          <p14:tracePt t="27841" x="4471988" y="1533525"/>
          <p14:tracePt t="27858" x="4462463" y="1547813"/>
          <p14:tracePt t="27875" x="4452938" y="1557338"/>
          <p14:tracePt t="27892" x="4443413" y="1562100"/>
          <p14:tracePt t="27908" x="4443413" y="1566863"/>
          <p14:tracePt t="29234" x="4495800" y="1566863"/>
          <p14:tracePt t="29242" x="4576763" y="1562100"/>
          <p14:tracePt t="29258" x="4710113" y="1557338"/>
          <p14:tracePt t="29277" x="4824413" y="1557338"/>
          <p14:tracePt t="29292" x="4914900" y="1557338"/>
          <p14:tracePt t="29308" x="5005388" y="1557338"/>
          <p14:tracePt t="29341" x="5157788" y="1566863"/>
          <p14:tracePt t="29375" x="5295900" y="1600200"/>
          <p14:tracePt t="29391" x="5334000" y="1614488"/>
          <p14:tracePt t="29410" x="5395913" y="1643063"/>
          <p14:tracePt t="29426" x="5419725" y="1652588"/>
          <p14:tracePt t="29442" x="5429250" y="1657350"/>
          <p14:tracePt t="29458" x="5438775" y="1666875"/>
          <p14:tracePt t="29475" x="5448300" y="1676400"/>
          <p14:tracePt t="29492" x="5453063" y="1676400"/>
          <p14:tracePt t="29508" x="5457825" y="1681163"/>
          <p14:tracePt t="29525" x="5457825" y="1690688"/>
          <p14:tracePt t="29542" x="5457825" y="1709738"/>
          <p14:tracePt t="29558" x="5443538" y="1724025"/>
          <p14:tracePt t="29575" x="5419725" y="1747838"/>
          <p14:tracePt t="29592" x="5381625" y="1781175"/>
          <p14:tracePt t="29608" x="5295900" y="1828800"/>
          <p14:tracePt t="29625" x="5200650" y="1852613"/>
          <p14:tracePt t="29642" x="5110163" y="1862138"/>
          <p14:tracePt t="29658" x="5024438" y="1852613"/>
          <p14:tracePt t="29675" x="4938713" y="1833563"/>
          <p14:tracePt t="29692" x="4900613" y="1814513"/>
          <p14:tracePt t="29708" x="4872038" y="1790700"/>
          <p14:tracePt t="29725" x="4843463" y="1752600"/>
          <p14:tracePt t="29741" x="4829175" y="1719263"/>
          <p14:tracePt t="29758" x="4829175" y="1676400"/>
          <p14:tracePt t="29775" x="4829175" y="1633538"/>
          <p14:tracePt t="29791" x="4843463" y="1585913"/>
          <p14:tracePt t="29808" x="4857750" y="1566863"/>
          <p14:tracePt t="29825" x="4881563" y="1557338"/>
          <p14:tracePt t="29841" x="4933950" y="1543050"/>
          <p14:tracePt t="29858" x="5005388" y="1538288"/>
          <p14:tracePt t="29875" x="5057775" y="1538288"/>
          <p14:tracePt t="29891" x="5095875" y="1557338"/>
          <p14:tracePt t="29908" x="5124450" y="1571625"/>
          <p14:tracePt t="29925" x="5133975" y="1576388"/>
          <p14:tracePt t="29941" x="5138738" y="1585913"/>
          <p14:tracePt t="29958" x="5148263" y="1590675"/>
          <p14:tracePt t="29975" x="5153025" y="1633538"/>
          <p14:tracePt t="29991" x="5153025" y="1666875"/>
          <p14:tracePt t="30008" x="5148263" y="1695450"/>
          <p14:tracePt t="30025" x="5143500" y="1724025"/>
          <p14:tracePt t="30041" x="5133975" y="1752600"/>
          <p14:tracePt t="30058" x="5133975" y="1762125"/>
          <p14:tracePt t="30075" x="5133975" y="1766888"/>
          <p14:tracePt t="30092" x="5133975" y="1776413"/>
          <p14:tracePt t="30176" x="5133975" y="1781175"/>
          <p14:tracePt t="31759" x="5081588" y="1924050"/>
          <p14:tracePt t="31768" x="4976813" y="2200275"/>
          <p14:tracePt t="31780" x="4886325" y="2414588"/>
          <p14:tracePt t="31792" x="4605338" y="2943225"/>
          <p14:tracePt t="31809" x="4391025" y="3243263"/>
          <p14:tracePt t="31826" x="3933825" y="3867150"/>
          <p14:tracePt t="31858" x="3557588" y="4271963"/>
          <p14:tracePt t="31893" x="3205163" y="4657725"/>
          <p14:tracePt t="31917" x="3062288" y="4767263"/>
          <p14:tracePt t="31937" x="2962275" y="4862513"/>
          <p14:tracePt t="31950" x="2900363" y="4919663"/>
          <p14:tracePt t="31962" x="2871788" y="4948238"/>
          <p14:tracePt t="31975" x="2809875" y="5019675"/>
          <p14:tracePt t="31991" x="2752725" y="5072063"/>
          <p14:tracePt t="32008" x="2690813" y="5114925"/>
          <p14:tracePt t="32025" x="2619375" y="5157788"/>
          <p14:tracePt t="32041" x="2581275" y="5181600"/>
          <p14:tracePt t="32058" x="2552700" y="5205413"/>
          <p14:tracePt t="32075" x="2505075" y="5243513"/>
          <p14:tracePt t="32091" x="2466975" y="5272088"/>
          <p14:tracePt t="32108" x="2433638" y="5310188"/>
          <p14:tracePt t="32125" x="2390775" y="5357813"/>
          <p14:tracePt t="32141" x="2300288" y="5467350"/>
          <p14:tracePt t="32158" x="2238375" y="5529263"/>
          <p14:tracePt t="32175" x="2185988" y="5591175"/>
          <p14:tracePt t="32191" x="2128838" y="5676900"/>
          <p14:tracePt t="32208" x="2062163" y="5786438"/>
          <p14:tracePt t="32225" x="2043113" y="5819775"/>
          <p14:tracePt t="32241" x="2033588" y="5838825"/>
          <p14:tracePt t="32442" x="1962150" y="5915025"/>
          <p14:tracePt t="32450" x="1881188" y="5986463"/>
          <p14:tracePt t="32458" x="1795463" y="6062663"/>
          <p14:tracePt t="32474" x="1595438" y="6176963"/>
          <p14:tracePt t="32491" x="1414463" y="6224588"/>
          <p14:tracePt t="32508" x="1243013" y="6229350"/>
          <p14:tracePt t="32525" x="1162050" y="6162675"/>
          <p14:tracePt t="32541" x="1071563" y="6010275"/>
          <p14:tracePt t="32558" x="1014413" y="5819775"/>
          <p14:tracePt t="32575" x="1009650" y="5519738"/>
          <p14:tracePt t="32591" x="1023938" y="5443538"/>
          <p14:tracePt t="32610" x="1052513" y="5391150"/>
          <p14:tracePt t="32624" x="1076325" y="5348288"/>
          <p14:tracePt t="32641" x="1166813" y="5324475"/>
          <p14:tracePt t="32658" x="1281113" y="5329238"/>
          <p14:tracePt t="32675" x="1419225" y="5391150"/>
          <p14:tracePt t="32691" x="1628775" y="5557838"/>
          <p14:tracePt t="32708" x="1762125" y="5657850"/>
          <p14:tracePt t="32725" x="1871663" y="5743575"/>
          <p14:tracePt t="32741" x="1952625" y="5800725"/>
          <p14:tracePt t="32758" x="2033588" y="5900738"/>
          <p14:tracePt t="32775" x="2066925" y="5976938"/>
          <p14:tracePt t="32791" x="2076450" y="5991225"/>
          <p14:tracePt t="32957" x="2205038" y="5962650"/>
          <p14:tracePt t="32965" x="2386013" y="5915025"/>
          <p14:tracePt t="32974" x="2566988" y="5867400"/>
          <p14:tracePt t="32991" x="2919413" y="5795963"/>
          <p14:tracePt t="33008" x="3290888" y="5724525"/>
          <p14:tracePt t="33025" x="3495675" y="5691188"/>
          <p14:tracePt t="33041" x="3652838" y="5672138"/>
          <p14:tracePt t="33058" x="3786188" y="5676900"/>
          <p14:tracePt t="33075" x="3929063" y="5715000"/>
          <p14:tracePt t="33091" x="3990975" y="5738813"/>
          <p14:tracePt t="33108" x="4024313" y="5748338"/>
          <p14:tracePt t="33124" x="4043363" y="5753100"/>
          <p14:tracePt t="33141" x="4057650" y="5762625"/>
          <p14:tracePt t="33158" x="4062413" y="5776913"/>
          <p14:tracePt t="33174" x="4067175" y="5795963"/>
          <p14:tracePt t="33191" x="4048125" y="5829300"/>
          <p14:tracePt t="33208" x="3971925" y="5872163"/>
          <p14:tracePt t="33224" x="3833813" y="5943600"/>
          <p14:tracePt t="33241" x="3648075" y="6010275"/>
          <p14:tracePt t="33258" x="3433763" y="6024563"/>
          <p14:tracePt t="33275" x="3352800" y="6005513"/>
          <p14:tracePt t="33291" x="3314700" y="5991225"/>
          <p14:tracePt t="33308" x="3286125" y="5934075"/>
          <p14:tracePt t="33324" x="3309938" y="5705475"/>
          <p14:tracePt t="33341" x="3381375" y="5624513"/>
          <p14:tracePt t="33358" x="3548063" y="5534025"/>
          <p14:tracePt t="33375" x="3843338" y="5462588"/>
          <p14:tracePt t="33391" x="4019550" y="5467350"/>
          <p14:tracePt t="33408" x="4110038" y="5472113"/>
          <p14:tracePt t="33424" x="4167188" y="5486400"/>
          <p14:tracePt t="33441" x="4195763" y="5519738"/>
          <p14:tracePt t="33458" x="4176713" y="5600700"/>
          <p14:tracePt t="33625" x="4257675" y="5467350"/>
          <p14:tracePt t="33632" x="4333875" y="5381625"/>
          <p14:tracePt t="33643" x="4405313" y="5319713"/>
          <p14:tracePt t="33658" x="4552950" y="5191125"/>
          <p14:tracePt t="33675" x="4695825" y="5062538"/>
          <p14:tracePt t="33691" x="4891088" y="4919663"/>
          <p14:tracePt t="33708" x="4981575" y="4857750"/>
          <p14:tracePt t="33724" x="5043488" y="4810125"/>
          <p14:tracePt t="33741" x="5086350" y="4786313"/>
          <p14:tracePt t="33758" x="5148263" y="4752975"/>
          <p14:tracePt t="33774" x="5200650" y="4733925"/>
          <p14:tracePt t="33791" x="5253038" y="4719638"/>
          <p14:tracePt t="33808" x="5334000" y="4695825"/>
          <p14:tracePt t="33824" x="5381625" y="4686300"/>
          <p14:tracePt t="33841" x="5419725" y="4681538"/>
          <p14:tracePt t="33858" x="5457825" y="4676775"/>
          <p14:tracePt t="33874" x="5495925" y="4676775"/>
          <p14:tracePt t="33891" x="5510213" y="4676775"/>
          <p14:tracePt t="33908" x="5514975" y="4676775"/>
          <p14:tracePt t="33941" x="5505450" y="4676775"/>
          <p14:tracePt t="33958" x="5414963" y="4700588"/>
          <p14:tracePt t="33975" x="5267325" y="4705350"/>
          <p14:tracePt t="33991" x="5124450" y="4705350"/>
          <p14:tracePt t="34008" x="4910138" y="4695825"/>
          <p14:tracePt t="34024" x="4824413" y="4662488"/>
          <p14:tracePt t="34041" x="4776788" y="4619625"/>
          <p14:tracePt t="34058" x="4724400" y="4414838"/>
          <p14:tracePt t="34074" x="4733925" y="4319588"/>
          <p14:tracePt t="34091" x="4781550" y="4243388"/>
          <p14:tracePt t="34108" x="4829175" y="4200525"/>
          <p14:tracePt t="34124" x="4981575" y="4152900"/>
          <p14:tracePt t="34141" x="5129213" y="4152900"/>
          <p14:tracePt t="34158" x="5243513" y="4181475"/>
          <p14:tracePt t="34174" x="5310188" y="4210050"/>
          <p14:tracePt t="34191" x="5376863" y="4295775"/>
          <p14:tracePt t="34208" x="5367338" y="4381500"/>
          <p14:tracePt t="34224" x="5353050" y="4400550"/>
          <p14:tracePt t="34367" x="5505450" y="4362450"/>
          <p14:tracePt t="34376" x="5662613" y="4319588"/>
          <p14:tracePt t="34391" x="5995988" y="4248150"/>
          <p14:tracePt t="34408" x="6305550" y="4229100"/>
          <p14:tracePt t="34425" x="6524625" y="4210050"/>
          <p14:tracePt t="34441" x="6834188" y="4210050"/>
          <p14:tracePt t="34458" x="6991350" y="4214813"/>
          <p14:tracePt t="34474" x="7105650" y="4219575"/>
          <p14:tracePt t="34491" x="7243763" y="4238625"/>
          <p14:tracePt t="34508" x="7315200" y="4243388"/>
          <p14:tracePt t="34524" x="7362825" y="4248150"/>
          <p14:tracePt t="34541" x="7400925" y="4248150"/>
          <p14:tracePt t="34558" x="7453313" y="4248150"/>
          <p14:tracePt t="34574" x="7496175" y="4248150"/>
          <p14:tracePt t="34591" x="7534275" y="4257675"/>
          <p14:tracePt t="34608" x="7567613" y="4262438"/>
          <p14:tracePt t="34624" x="7610475" y="4286250"/>
          <p14:tracePt t="34641" x="7634288" y="4314825"/>
          <p14:tracePt t="34658" x="7634288" y="4343400"/>
          <p14:tracePt t="34675" x="7610475" y="4424363"/>
          <p14:tracePt t="34691" x="7558088" y="4486275"/>
          <p14:tracePt t="34708" x="7415213" y="4562475"/>
          <p14:tracePt t="34724" x="7253288" y="4610100"/>
          <p14:tracePt t="34741" x="7105650" y="4614863"/>
          <p14:tracePt t="34758" x="7024688" y="4576763"/>
          <p14:tracePt t="34774" x="6962775" y="4505325"/>
          <p14:tracePt t="34791" x="6915150" y="4376738"/>
          <p14:tracePt t="34808" x="6924675" y="4129088"/>
          <p14:tracePt t="34824" x="6977063" y="4029075"/>
          <p14:tracePt t="34841" x="7043738" y="3976688"/>
          <p14:tracePt t="34858" x="7196138" y="3933825"/>
          <p14:tracePt t="34874" x="7353300" y="3943350"/>
          <p14:tracePt t="34891" x="7410450" y="3962400"/>
          <p14:tracePt t="34908" x="7439025" y="3995738"/>
          <p14:tracePt t="34924" x="7467600" y="4076700"/>
          <p14:tracePt t="34941" x="7467600" y="4143375"/>
          <p14:tracePt t="34958" x="7439025" y="4248150"/>
          <p14:tracePt t="34974" x="7405688" y="4376738"/>
          <p14:tracePt t="34991" x="7372350" y="4457700"/>
          <p14:tracePt t="35008" x="7367588" y="4481513"/>
          <p14:tracePt t="35024" x="7358063" y="4491038"/>
          <p14:tracePt t="35041" x="7358063" y="4495800"/>
          <p14:tracePt t="37687" x="7286625" y="4471988"/>
          <p14:tracePt t="37694" x="7134225" y="4395788"/>
          <p14:tracePt t="37707" x="6953250" y="4295775"/>
          <p14:tracePt t="37724" x="6396038" y="3776663"/>
          <p14:tracePt t="37743" x="5962650" y="3262313"/>
          <p14:tracePt t="37758" x="5638800" y="2847975"/>
          <p14:tracePt t="37792" x="5229225" y="2171700"/>
          <p14:tracePt t="37827" x="5172075" y="2047875"/>
          <p14:tracePt t="37845" x="5162550" y="2024063"/>
          <p14:tracePt t="37857" x="5153025" y="2009775"/>
          <p14:tracePt t="37874" x="5153025" y="1995488"/>
          <p14:tracePt t="37891" x="5153025" y="1990725"/>
          <p14:tracePt t="37907" x="5153025" y="1981200"/>
          <p14:tracePt t="37924" x="5153025" y="1971675"/>
          <p14:tracePt t="37941" x="5153025" y="1966913"/>
          <p14:tracePt t="37958" x="5153025" y="1957388"/>
          <p14:tracePt t="37974" x="5143500" y="1952625"/>
          <p14:tracePt t="37991" x="5138738" y="1924050"/>
          <p14:tracePt t="38007" x="5114925" y="1843088"/>
          <p14:tracePt t="38024" x="5100638" y="1681163"/>
          <p14:tracePt t="38041" x="5100638" y="1504950"/>
          <p14:tracePt t="38058" x="5100638" y="1366838"/>
          <p14:tracePt t="38074" x="5114925" y="1304925"/>
          <p14:tracePt t="38091" x="5138738" y="1266825"/>
          <p14:tracePt t="38107" x="5153025" y="1257300"/>
          <p14:tracePt t="38124" x="5176838" y="1243013"/>
          <p14:tracePt t="38140" x="5200650" y="1243013"/>
          <p14:tracePt t="38157" x="5229225" y="1243013"/>
          <p14:tracePt t="38174" x="5238750" y="1243013"/>
          <p14:tracePt t="38191" x="5257800" y="1243013"/>
          <p14:tracePt t="38207" x="5272088" y="1252538"/>
          <p14:tracePt t="38224" x="5295900" y="1295400"/>
          <p14:tracePt t="38240" x="5305425" y="1347788"/>
          <p14:tracePt t="38257" x="5319713" y="1400175"/>
          <p14:tracePt t="38274" x="5324475" y="1457325"/>
          <p14:tracePt t="38291" x="5324475" y="1500188"/>
          <p14:tracePt t="38307" x="5319713" y="1562100"/>
          <p14:tracePt t="38324" x="5295900" y="1624013"/>
          <p14:tracePt t="38341" x="5214938" y="1714500"/>
          <p14:tracePt t="38357" x="5124450" y="1771650"/>
          <p14:tracePt t="38374" x="5048250" y="1809750"/>
          <p14:tracePt t="38391" x="4986338" y="1824038"/>
          <p14:tracePt t="38407" x="4924425" y="1824038"/>
          <p14:tracePt t="38424" x="4895850" y="1809750"/>
          <p14:tracePt t="38441" x="4872038" y="1781175"/>
          <p14:tracePt t="38457" x="4843463" y="1709738"/>
          <p14:tracePt t="38474" x="4843463" y="1662113"/>
          <p14:tracePt t="38491" x="4852988" y="1614488"/>
          <p14:tracePt t="38507" x="4886325" y="1576388"/>
          <p14:tracePt t="38524" x="5010150" y="1524000"/>
          <p14:tracePt t="38541" x="5110163" y="1524000"/>
          <p14:tracePt t="38558" x="5181600" y="1533525"/>
          <p14:tracePt t="38574" x="5224463" y="1547813"/>
          <p14:tracePt t="38591" x="5262563" y="1571625"/>
          <p14:tracePt t="38607" x="5272088" y="1585913"/>
          <p14:tracePt t="38624" x="5276850" y="1604963"/>
          <p14:tracePt t="38641" x="5276850" y="1638300"/>
          <p14:tracePt t="38657" x="5276850" y="1652588"/>
          <p14:tracePt t="38674" x="5276850" y="1662113"/>
          <p14:tracePt t="38691" x="5276850" y="1666875"/>
          <p14:tracePt t="38707" x="5276850" y="1676400"/>
          <p14:tracePt t="38935" x="5324475" y="1647825"/>
          <p14:tracePt t="38945" x="5395913" y="1604963"/>
          <p14:tracePt t="38958" x="5548313" y="1524000"/>
          <p14:tracePt t="38974" x="5667375" y="1462088"/>
          <p14:tracePt t="38991" x="5767388" y="1423988"/>
          <p14:tracePt t="39007" x="5862638" y="1400175"/>
          <p14:tracePt t="39041" x="5938838" y="1381125"/>
          <p14:tracePt t="39074" x="5957888" y="1381125"/>
          <p14:tracePt t="39091" x="5962650" y="1381125"/>
          <p14:tracePt t="39108" x="5967413" y="1381125"/>
          <p14:tracePt t="39125" x="5972175" y="1381125"/>
          <p14:tracePt t="39165" x="5976938" y="1381125"/>
          <p14:tracePt t="40603" x="5948363" y="1414463"/>
          <p14:tracePt t="40612" x="5895975" y="1476375"/>
          <p14:tracePt t="40625" x="5767388" y="1600200"/>
          <p14:tracePt t="40641" x="5572125" y="1833563"/>
          <p14:tracePt t="40657" x="5386388" y="2038350"/>
          <p14:tracePt t="40675" x="5205413" y="2224088"/>
          <p14:tracePt t="40708" x="4767263" y="2719388"/>
          <p14:tracePt t="40741" x="4462463" y="3043238"/>
          <p14:tracePt t="40761" x="4381500" y="3114675"/>
          <p14:tracePt t="40774" x="4333875" y="3162300"/>
          <p14:tracePt t="40791" x="4295775" y="3186113"/>
          <p14:tracePt t="40807" x="4252913" y="3219450"/>
          <p14:tracePt t="40824" x="4229100" y="3233738"/>
          <p14:tracePt t="40841" x="4205288" y="3243263"/>
          <p14:tracePt t="40857" x="4195763" y="3248025"/>
          <p14:tracePt t="40874" x="4176713" y="3257550"/>
          <p14:tracePt t="40891" x="4157663" y="3267075"/>
          <p14:tracePt t="40907" x="4138613" y="3271838"/>
          <p14:tracePt t="40924" x="4124325" y="3276600"/>
          <p14:tracePt t="40941" x="4100513" y="3286125"/>
          <p14:tracePt t="40957" x="4086225" y="3295650"/>
          <p14:tracePt t="40974" x="4062413" y="3309938"/>
          <p14:tracePt t="40991" x="4038600" y="3319463"/>
          <p14:tracePt t="41007" x="4005263" y="3328988"/>
          <p14:tracePt t="41025" x="3971925" y="3338513"/>
          <p14:tracePt t="41045" x="3924300" y="3343275"/>
          <p14:tracePt t="41065" x="3881438" y="3343275"/>
          <p14:tracePt t="41079" x="3843338" y="3343275"/>
          <p14:tracePt t="41101" x="3790950" y="3328988"/>
          <p14:tracePt t="41113" x="3762375" y="3324225"/>
          <p14:tracePt t="41124" x="3729038" y="3319463"/>
          <p14:tracePt t="41141" x="3700463" y="3305175"/>
          <p14:tracePt t="41157" x="3681413" y="3300413"/>
          <p14:tracePt t="41174" x="3662363" y="3300413"/>
          <p14:tracePt t="41190" x="3633788" y="3300413"/>
          <p14:tracePt t="41207" x="3624263" y="3300413"/>
          <p14:tracePt t="41224" x="3609975" y="3300413"/>
          <p14:tracePt t="41240" x="3600450" y="3300413"/>
          <p14:tracePt t="41257" x="3590925" y="3300413"/>
          <p14:tracePt t="41274" x="3586163" y="3300413"/>
          <p14:tracePt t="41369" x="3590925" y="3300413"/>
          <p14:tracePt t="41395" x="3624263" y="3300413"/>
          <p14:tracePt t="41416" x="3695700" y="3300413"/>
          <p14:tracePt t="41434" x="3790950" y="3300413"/>
          <p14:tracePt t="41445" x="3814763" y="3300413"/>
          <p14:tracePt t="41457" x="3867150" y="3300413"/>
          <p14:tracePt t="41474" x="3910013" y="3300413"/>
          <p14:tracePt t="41491" x="3952875" y="3300413"/>
          <p14:tracePt t="41507" x="3981450" y="3300413"/>
          <p14:tracePt t="41524" x="4024313" y="3300413"/>
          <p14:tracePt t="41540" x="4067175" y="3300413"/>
          <p14:tracePt t="41557" x="4129088" y="3300413"/>
          <p14:tracePt t="41574" x="4176713" y="3300413"/>
          <p14:tracePt t="41591" x="4219575" y="3300413"/>
          <p14:tracePt t="41607" x="4262438" y="3300413"/>
          <p14:tracePt t="41624" x="4310063" y="3300413"/>
          <p14:tracePt t="41641" x="4338638" y="3295650"/>
          <p14:tracePt t="41657" x="4362450" y="3286125"/>
          <p14:tracePt t="41674" x="4391025" y="3276600"/>
          <p14:tracePt t="41690" x="4438650" y="3262313"/>
          <p14:tracePt t="41707" x="4467225" y="3248025"/>
          <p14:tracePt t="41724" x="4500563" y="3228975"/>
          <p14:tracePt t="41741" x="4533900" y="3190875"/>
          <p14:tracePt t="41757" x="4557713" y="3167063"/>
          <p14:tracePt t="41774" x="4581525" y="3143250"/>
          <p14:tracePt t="41791" x="4605338" y="3119438"/>
          <p14:tracePt t="41808" x="4619625" y="3105150"/>
          <p14:tracePt t="41824" x="4624388" y="3100388"/>
          <p14:tracePt t="41840" x="4633913" y="3090863"/>
          <p14:tracePt t="41857" x="4633913" y="3086100"/>
          <p14:tracePt t="41874" x="4633913" y="3071813"/>
          <p14:tracePt t="41890" x="4624388" y="3062288"/>
          <p14:tracePt t="41907" x="4600575" y="3038475"/>
          <p14:tracePt t="41924" x="4538663" y="3014663"/>
          <p14:tracePt t="41940" x="4495800" y="2995613"/>
          <p14:tracePt t="41957" x="4457700" y="2976563"/>
          <p14:tracePt t="41974" x="4414838" y="2971800"/>
          <p14:tracePt t="41991" x="4367213" y="2962275"/>
          <p14:tracePt t="42007" x="4338638" y="2962275"/>
          <p14:tracePt t="42024" x="4295775" y="2952750"/>
          <p14:tracePt t="42040" x="4257675" y="2952750"/>
          <p14:tracePt t="42057" x="4200525" y="2952750"/>
          <p14:tracePt t="42074" x="4157663" y="2952750"/>
          <p14:tracePt t="42091" x="4119563" y="2952750"/>
          <p14:tracePt t="42107" x="4090988" y="2952750"/>
          <p14:tracePt t="42124" x="4043363" y="2962275"/>
          <p14:tracePt t="42140" x="4014788" y="2967038"/>
          <p14:tracePt t="42157" x="3976688" y="2971800"/>
          <p14:tracePt t="42174" x="3929063" y="2986088"/>
          <p14:tracePt t="42190" x="3900488" y="2990850"/>
          <p14:tracePt t="42207" x="3871913" y="2995613"/>
          <p14:tracePt t="42224" x="3848100" y="3009900"/>
          <p14:tracePt t="42241" x="3824288" y="3019425"/>
          <p14:tracePt t="42257" x="3810000" y="3024188"/>
          <p14:tracePt t="42274" x="3800475" y="3028950"/>
          <p14:tracePt t="42290" x="3790950" y="3038475"/>
          <p14:tracePt t="42307" x="3781425" y="3038475"/>
          <p14:tracePt t="42324" x="3781425" y="3048000"/>
          <p14:tracePt t="42340" x="3771900" y="3071813"/>
          <p14:tracePt t="42357" x="3771900" y="3109913"/>
          <p14:tracePt t="42374" x="3771900" y="3138488"/>
          <p14:tracePt t="42391" x="3776663" y="3157538"/>
          <p14:tracePt t="42407" x="3786188" y="3176588"/>
          <p14:tracePt t="42424" x="3795713" y="3195638"/>
          <p14:tracePt t="42441" x="3819525" y="3214688"/>
          <p14:tracePt t="42457" x="3848100" y="3224213"/>
          <p14:tracePt t="42474" x="3876675" y="3228975"/>
          <p14:tracePt t="42491" x="3910013" y="3233738"/>
          <p14:tracePt t="42507" x="3924300" y="3233738"/>
          <p14:tracePt t="42524" x="3929063" y="3233738"/>
          <p14:tracePt t="42689" x="4057650" y="3233738"/>
          <p14:tracePt t="42696" x="4314825" y="3214688"/>
          <p14:tracePt t="42707" x="4610100" y="3214688"/>
          <p14:tracePt t="42724" x="5110163" y="3214688"/>
          <p14:tracePt t="42741" x="5800725" y="3190875"/>
          <p14:tracePt t="42758" x="6176963" y="3167063"/>
          <p14:tracePt t="42774" x="6376988" y="3148013"/>
          <p14:tracePt t="42791" x="6543675" y="3162300"/>
          <p14:tracePt t="42807" x="6662738" y="3176588"/>
          <p14:tracePt t="42824" x="6686550" y="3181350"/>
          <p14:tracePt t="42840" x="6691313" y="3181350"/>
          <p14:tracePt t="43063" x="6743700" y="3181350"/>
          <p14:tracePt t="43070" x="6810375" y="3176588"/>
          <p14:tracePt t="43078" x="6881813" y="3171825"/>
          <p14:tracePt t="43090" x="6948488" y="3171825"/>
          <p14:tracePt t="43107" x="7158038" y="3162300"/>
          <p14:tracePt t="43124" x="7305675" y="3167063"/>
          <p14:tracePt t="43141" x="7419975" y="3171825"/>
          <p14:tracePt t="43157" x="7500938" y="3181350"/>
          <p14:tracePt t="43174" x="7586663" y="3195638"/>
          <p14:tracePt t="43191" x="7629525" y="3195638"/>
          <p14:tracePt t="43207" x="7658100" y="3195638"/>
          <p14:tracePt t="43224" x="7677150" y="3190875"/>
          <p14:tracePt t="43240" x="7700963" y="3186113"/>
          <p14:tracePt t="43257" x="7710488" y="3176588"/>
          <p14:tracePt t="43274" x="7720013" y="3171825"/>
          <p14:tracePt t="43290" x="7720013" y="3148013"/>
          <p14:tracePt t="43307" x="7710488" y="3109913"/>
          <p14:tracePt t="43324" x="7667625" y="3033713"/>
          <p14:tracePt t="43340" x="7605713" y="2981325"/>
          <p14:tracePt t="43357" x="7439025" y="2895600"/>
          <p14:tracePt t="43374" x="7296150" y="2895600"/>
          <p14:tracePt t="43390" x="7167563" y="2924175"/>
          <p14:tracePt t="43407" x="7048500" y="2976563"/>
          <p14:tracePt t="43424" x="6919913" y="3048000"/>
          <p14:tracePt t="43440" x="6862763" y="3086100"/>
          <p14:tracePt t="43457" x="6838950" y="3109913"/>
          <p14:tracePt t="43474" x="6810375" y="3128963"/>
          <p14:tracePt t="43490" x="6800850" y="3157538"/>
          <p14:tracePt t="43507" x="6800850" y="3195638"/>
          <p14:tracePt t="43524" x="6810375" y="3228975"/>
          <p14:tracePt t="43540" x="6838950" y="3271838"/>
          <p14:tracePt t="43557" x="6877050" y="3290888"/>
          <p14:tracePt t="43574" x="6919913" y="3305175"/>
          <p14:tracePt t="43590" x="6967538" y="3305175"/>
          <p14:tracePt t="43607" x="7043738" y="3300413"/>
          <p14:tracePt t="43624" x="7086600" y="3295650"/>
          <p14:tracePt t="43640" x="7124700" y="3286125"/>
          <p14:tracePt t="43657" x="7138988" y="3281363"/>
          <p14:tracePt t="43674" x="7153275" y="3281363"/>
          <p14:tracePt t="43690" x="7158038" y="3281363"/>
          <p14:tracePt t="43707" x="7162800" y="3281363"/>
          <p14:tracePt t="43740" x="7167563" y="3281363"/>
          <p14:tracePt t="43797" x="7172325" y="3281363"/>
          <p14:tracePt t="45597" x="7086600" y="3281363"/>
          <p14:tracePt t="45605" x="6900863" y="3281363"/>
          <p14:tracePt t="45614" x="6743700" y="3281363"/>
          <p14:tracePt t="45624" x="6515100" y="3281363"/>
          <p14:tracePt t="45641" x="5991225" y="3286125"/>
          <p14:tracePt t="45659" x="5324475" y="3281363"/>
          <p14:tracePt t="45674" x="4995863" y="3281363"/>
          <p14:tracePt t="45707" x="4371975" y="3262313"/>
          <p14:tracePt t="45740" x="4124325" y="3252788"/>
          <p14:tracePt t="45757" x="4052888" y="3248025"/>
          <p14:tracePt t="45774" x="3976688" y="3233738"/>
          <p14:tracePt t="45790" x="3943350" y="3228975"/>
          <p14:tracePt t="45807" x="3905250" y="3214688"/>
          <p14:tracePt t="45823" x="3862388" y="3209925"/>
          <p14:tracePt t="45840" x="3810000" y="3205163"/>
          <p14:tracePt t="45857" x="3781425" y="3205163"/>
          <p14:tracePt t="45874" x="3743325" y="3205163"/>
          <p14:tracePt t="45890" x="3709988" y="3205163"/>
          <p14:tracePt t="45907" x="3662363" y="3205163"/>
          <p14:tracePt t="45923" x="3633788" y="3205163"/>
          <p14:tracePt t="45940" x="3600450" y="3205163"/>
          <p14:tracePt t="45957" x="3552825" y="3205163"/>
          <p14:tracePt t="45974" x="3524250" y="3209925"/>
          <p14:tracePt t="45990" x="3476625" y="3224213"/>
          <p14:tracePt t="46007" x="3414713" y="3248025"/>
          <p14:tracePt t="46024" x="3300413" y="3290888"/>
          <p14:tracePt t="46040" x="3238500" y="3319463"/>
          <p14:tracePt t="46057" x="3181350" y="3348038"/>
          <p14:tracePt t="46073" x="3138488" y="3367088"/>
          <p14:tracePt t="46090" x="3038475" y="3386138"/>
          <p14:tracePt t="46107" x="2971800" y="3386138"/>
          <p14:tracePt t="46123" x="2905125" y="3386138"/>
          <p14:tracePt t="46140" x="2824163" y="3357563"/>
          <p14:tracePt t="46157" x="2790825" y="3328988"/>
          <p14:tracePt t="46173" x="2743200" y="3271838"/>
          <p14:tracePt t="46190" x="2714625" y="3205163"/>
          <p14:tracePt t="46207" x="2686050" y="3133725"/>
          <p14:tracePt t="46223" x="2686050" y="3095625"/>
          <p14:tracePt t="46240" x="2700338" y="3062288"/>
          <p14:tracePt t="46257" x="2728913" y="3028950"/>
          <p14:tracePt t="46273" x="2857500" y="2967038"/>
          <p14:tracePt t="46290" x="2947988" y="2952750"/>
          <p14:tracePt t="46307" x="3014663" y="2952750"/>
          <p14:tracePt t="46323" x="3076575" y="2962275"/>
          <p14:tracePt t="46340" x="3143250" y="2981325"/>
          <p14:tracePt t="46357" x="3157538" y="2986088"/>
          <p14:tracePt t="46373" x="3167063" y="2995613"/>
          <p14:tracePt t="46390" x="3176588" y="3000375"/>
          <p14:tracePt t="46407" x="3186113" y="3000375"/>
          <p14:tracePt t="46442" x="3190875" y="3005138"/>
          <p14:tracePt t="46457" x="3214688" y="3019425"/>
          <p14:tracePt t="46473" x="3295650" y="3038475"/>
          <p14:tracePt t="46490" x="3443288" y="3067050"/>
          <p14:tracePt t="46507" x="3676650" y="3086100"/>
          <p14:tracePt t="46523" x="4086225" y="3071813"/>
          <p14:tracePt t="46540" x="4424363" y="3038475"/>
          <p14:tracePt t="46557" x="4657725" y="3009900"/>
          <p14:tracePt t="46574" x="5081588" y="2995613"/>
          <p14:tracePt t="46590" x="5272088" y="3000375"/>
          <p14:tracePt t="46607" x="5438775" y="3019425"/>
          <p14:tracePt t="46623" x="5567363" y="3052763"/>
          <p14:tracePt t="46640" x="5710238" y="3081338"/>
          <p14:tracePt t="46657" x="5781675" y="3095625"/>
          <p14:tracePt t="46673" x="5843588" y="3105150"/>
          <p14:tracePt t="46690" x="5924550" y="3109913"/>
          <p14:tracePt t="46707" x="6053138" y="3128963"/>
          <p14:tracePt t="46723" x="6143625" y="3133725"/>
          <p14:tracePt t="46740" x="6215063" y="3143250"/>
          <p14:tracePt t="46757" x="6276975" y="3157538"/>
          <p14:tracePt t="46773" x="6319838" y="3157538"/>
          <p14:tracePt t="46790" x="6343650" y="3167063"/>
          <p14:tracePt t="46807" x="6353175" y="3167063"/>
          <p14:tracePt t="46824" x="6357938" y="3186113"/>
          <p14:tracePt t="46840" x="6357938" y="3214688"/>
          <p14:tracePt t="46857" x="6353175" y="3243263"/>
          <p14:tracePt t="46873" x="6334125" y="3276600"/>
          <p14:tracePt t="46890" x="6243638" y="3362325"/>
          <p14:tracePt t="46907" x="6138863" y="3448050"/>
          <p14:tracePt t="46923" x="6010275" y="3529013"/>
          <p14:tracePt t="46940" x="5900738" y="3571875"/>
          <p14:tracePt t="46957" x="5786438" y="3576638"/>
          <p14:tracePt t="46973" x="5710238" y="3548063"/>
          <p14:tracePt t="46990" x="5657850" y="3495675"/>
          <p14:tracePt t="47007" x="5576888" y="3233738"/>
          <p14:tracePt t="47023" x="5581650" y="3109913"/>
          <p14:tracePt t="47040" x="5610225" y="3024188"/>
          <p14:tracePt t="47057" x="5648325" y="2957513"/>
          <p14:tracePt t="47073" x="5738813" y="2914650"/>
          <p14:tracePt t="47090" x="5843588" y="2914650"/>
          <p14:tracePt t="47107" x="5929313" y="2957513"/>
          <p14:tracePt t="47123" x="6000750" y="3028950"/>
          <p14:tracePt t="47140" x="6076950" y="3167063"/>
          <p14:tracePt t="47157" x="6081713" y="3228975"/>
          <p14:tracePt t="47173" x="6076950" y="3281363"/>
          <p14:tracePt t="47190" x="6034088" y="3338513"/>
          <p14:tracePt t="47207" x="5948363" y="3429000"/>
          <p14:tracePt t="47223" x="5915025" y="3457575"/>
          <p14:tracePt t="47240" x="5895975" y="3467100"/>
          <p14:tracePt t="47257" x="5886450" y="3467100"/>
          <p14:tracePt t="47419" x="5805488" y="3438525"/>
          <p14:tracePt t="47426" x="5681663" y="3367088"/>
          <p14:tracePt t="47440" x="5395913" y="3124200"/>
          <p14:tracePt t="47457" x="5205413" y="2943225"/>
          <p14:tracePt t="47474" x="4933950" y="2557463"/>
          <p14:tracePt t="47491" x="4781550" y="2338388"/>
          <p14:tracePt t="47507" x="4619625" y="2057400"/>
          <p14:tracePt t="47524" x="4557713" y="1919288"/>
          <p14:tracePt t="47540" x="4519613" y="1828800"/>
          <p14:tracePt t="47557" x="4500563" y="1795463"/>
          <p14:tracePt t="47573" x="4491038" y="1752600"/>
          <p14:tracePt t="47590" x="4486275" y="1738313"/>
          <p14:tracePt t="47607" x="4486275" y="1728788"/>
          <p14:tracePt t="47623" x="4486275" y="1724025"/>
          <p14:tracePt t="47640" x="4486275" y="1714500"/>
          <p14:tracePt t="47657" x="4486275" y="1709738"/>
          <p14:tracePt t="47673" x="4486275" y="1700213"/>
          <p14:tracePt t="47764" x="4481513" y="1700213"/>
          <p14:tracePt t="47774" x="4476750" y="1700213"/>
          <p14:tracePt t="47790" x="4462463" y="1700213"/>
          <p14:tracePt t="47807" x="4424363" y="1704975"/>
          <p14:tracePt t="47823" x="4305300" y="1728788"/>
          <p14:tracePt t="47840" x="4224338" y="1738313"/>
          <p14:tracePt t="47857" x="4167188" y="1738313"/>
          <p14:tracePt t="47874" x="4129088" y="1738313"/>
          <p14:tracePt t="47890" x="4100513" y="1719263"/>
          <p14:tracePt t="47907" x="4095750" y="1666875"/>
          <p14:tracePt t="47923" x="4114800" y="1562100"/>
          <p14:tracePt t="47961" x="4276725" y="1414463"/>
          <p14:tracePt t="47973" x="4329113" y="1404938"/>
          <p14:tracePt t="47990" x="4371975" y="1404938"/>
          <p14:tracePt t="48007" x="4400550" y="1409700"/>
          <p14:tracePt t="48023" x="4410075" y="1419225"/>
          <p14:tracePt t="48040" x="4410075" y="1438275"/>
          <p14:tracePt t="48057" x="4410075" y="1476375"/>
          <p14:tracePt t="48073" x="4410075" y="1509713"/>
          <p14:tracePt t="49314" x="4419600" y="1538288"/>
          <p14:tracePt t="49322" x="4452938" y="1576388"/>
          <p14:tracePt t="49332" x="4471988" y="1619250"/>
          <p14:tracePt t="49343" x="4529138" y="1685925"/>
          <p14:tracePt t="49357" x="4543425" y="1714500"/>
          <p14:tracePt t="49390" x="4624388" y="1819275"/>
          <p14:tracePt t="49423" x="4686300" y="1895475"/>
          <p14:tracePt t="49440" x="4710113" y="1943100"/>
          <p14:tracePt t="49457" x="4719638" y="1952625"/>
          <p14:tracePt t="49473" x="4724400" y="1971675"/>
          <p14:tracePt t="49490" x="4733925" y="1990725"/>
          <p14:tracePt t="49506" x="4738688" y="2005013"/>
          <p14:tracePt t="49523" x="4743450" y="2024063"/>
          <p14:tracePt t="49540" x="4743450" y="2043113"/>
          <p14:tracePt t="49556" x="4743450" y="2062163"/>
          <p14:tracePt t="49573" x="4743450" y="2076450"/>
          <p14:tracePt t="49590" x="4743450" y="2085975"/>
          <p14:tracePt t="49606" x="4743450" y="2090738"/>
          <p14:tracePt t="49623" x="4743450" y="2105025"/>
          <p14:tracePt t="49640" x="4743450" y="2114550"/>
          <p14:tracePt t="49656" x="4733925" y="2128838"/>
          <p14:tracePt t="49673" x="4724400" y="2147888"/>
          <p14:tracePt t="49690" x="4719638" y="2162175"/>
          <p14:tracePt t="49706" x="4714875" y="2166938"/>
          <p14:tracePt t="49723" x="4714875" y="2171700"/>
          <p14:tracePt t="49740" x="4714875" y="2181225"/>
          <p14:tracePt t="49756" x="4714875" y="2185988"/>
          <p14:tracePt t="49791" x="4714875" y="2190750"/>
          <p14:tracePt t="49807" x="4710113" y="2195513"/>
          <p14:tracePt t="49823" x="4705350" y="2200275"/>
          <p14:tracePt t="49840" x="4705350" y="2209800"/>
          <p14:tracePt t="49924" x="4705350" y="2214563"/>
          <p14:tracePt t="50137" x="4705350" y="2205038"/>
          <p14:tracePt t="50146" x="4705350" y="2185988"/>
          <p14:tracePt t="50157" x="4710113" y="2166938"/>
          <p14:tracePt t="50174" x="4724400" y="2133600"/>
          <p14:tracePt t="50190" x="4738688" y="2124075"/>
          <p14:tracePt t="50223" x="4767263" y="2095500"/>
          <p14:tracePt t="50256" x="4824413" y="2057400"/>
          <p14:tracePt t="50273" x="4848225" y="2043113"/>
          <p14:tracePt t="50290" x="4862513" y="2024063"/>
          <p14:tracePt t="50306" x="4886325" y="2000250"/>
          <p14:tracePt t="50323" x="4900613" y="1990725"/>
          <p14:tracePt t="50340" x="4910138" y="1976438"/>
          <p14:tracePt t="50356" x="4924425" y="1957388"/>
          <p14:tracePt t="50373" x="4933950" y="1938338"/>
          <p14:tracePt t="50390" x="4938713" y="1928813"/>
          <p14:tracePt t="50406" x="4943475" y="1919288"/>
          <p14:tracePt t="50423" x="4943475" y="1909763"/>
          <p14:tracePt t="50440" x="4943475" y="1905000"/>
          <p14:tracePt t="50456" x="4943475" y="1900238"/>
          <p14:tracePt t="50526" x="4933950" y="1900238"/>
          <p14:tracePt t="50536" x="4924425" y="1905000"/>
          <p14:tracePt t="50546" x="4910138" y="1909763"/>
          <p14:tracePt t="50556" x="4891088" y="1914525"/>
          <p14:tracePt t="50573" x="4881563" y="1914525"/>
          <p14:tracePt t="50590" x="4872038" y="1914525"/>
          <p14:tracePt t="50606" x="4867275" y="1914525"/>
          <p14:tracePt t="50658" x="4876800" y="1909763"/>
          <p14:tracePt t="50668" x="4881563" y="1905000"/>
          <p14:tracePt t="50678" x="4886325" y="1905000"/>
          <p14:tracePt t="50690" x="4905375" y="1905000"/>
          <p14:tracePt t="50707" x="4943475" y="1905000"/>
          <p14:tracePt t="50723" x="4972050" y="1909763"/>
          <p14:tracePt t="50740" x="5019675" y="1924050"/>
          <p14:tracePt t="50756" x="5043488" y="1928813"/>
          <p14:tracePt t="50773" x="5057775" y="1933575"/>
          <p14:tracePt t="50790" x="5067300" y="1938338"/>
          <p14:tracePt t="50807" x="5076825" y="1938338"/>
          <p14:tracePt t="50823" x="5076825" y="1943100"/>
          <p14:tracePt t="50840" x="5076825" y="1952625"/>
          <p14:tracePt t="50857" x="5076825" y="1962150"/>
          <p14:tracePt t="50873" x="5072063" y="1971675"/>
          <p14:tracePt t="50890" x="5048250" y="1990725"/>
          <p14:tracePt t="50906" x="5014913" y="2019300"/>
          <p14:tracePt t="50923" x="4957763" y="2081213"/>
          <p14:tracePt t="50940" x="4919663" y="2109788"/>
          <p14:tracePt t="50956" x="4895850" y="2147888"/>
          <p14:tracePt t="50973" x="4867275" y="2171700"/>
          <p14:tracePt t="50990" x="4862513" y="2181225"/>
          <p14:tracePt t="51006" x="4852988" y="2185988"/>
          <p14:tracePt t="51023" x="4848225" y="2190750"/>
          <p14:tracePt t="51481" x="4852988" y="2190750"/>
          <p14:tracePt t="51490" x="4876800" y="2190750"/>
          <p14:tracePt t="51507" x="4905375" y="2190750"/>
          <p14:tracePt t="51523" x="4933950" y="2190750"/>
          <p14:tracePt t="51540" x="4986338" y="2190750"/>
          <p14:tracePt t="51556" x="5029200" y="2190750"/>
          <p14:tracePt t="51590" x="5124450" y="2190750"/>
          <p14:tracePt t="51623" x="5233988" y="2190750"/>
          <p14:tracePt t="51640" x="5276850" y="2190750"/>
          <p14:tracePt t="51657" x="5324475" y="2190750"/>
          <p14:tracePt t="51673" x="5367338" y="2190750"/>
          <p14:tracePt t="51690" x="5410200" y="2190750"/>
          <p14:tracePt t="51706" x="5453063" y="2190750"/>
          <p14:tracePt t="51723" x="5510213" y="2190750"/>
          <p14:tracePt t="51740" x="5548313" y="2190750"/>
          <p14:tracePt t="51756" x="5576888" y="2190750"/>
          <p14:tracePt t="51773" x="5595938" y="2190750"/>
          <p14:tracePt t="51774" x="5605463" y="2190750"/>
          <p14:tracePt t="51790" x="5614988" y="2190750"/>
          <p14:tracePt t="51807" x="5634038" y="2190750"/>
          <p14:tracePt t="51823" x="5648325" y="2190750"/>
          <p14:tracePt t="51840" x="5653088" y="2190750"/>
          <p14:tracePt t="51856" x="5662613" y="2190750"/>
          <p14:tracePt t="51873" x="5667375" y="2190750"/>
          <p14:tracePt t="51890" x="5676900" y="2190750"/>
          <p14:tracePt t="52534" x="5657850" y="2209800"/>
          <p14:tracePt t="52569" x="5448300" y="2362200"/>
          <p14:tracePt t="52592" x="5276850" y="2452688"/>
          <p14:tracePt t="52609" x="5181600" y="2495550"/>
          <p14:tracePt t="52624" x="5091113" y="2533650"/>
          <p14:tracePt t="52640" x="5038725" y="2557463"/>
          <p14:tracePt t="52673" x="4948238" y="2586038"/>
          <p14:tracePt t="52706" x="4886325" y="2605088"/>
          <p14:tracePt t="52723" x="4838700" y="2614613"/>
          <p14:tracePt t="52740" x="4805363" y="2624138"/>
          <p14:tracePt t="52756" x="4762500" y="2624138"/>
          <p14:tracePt t="52773" x="4710113" y="2624138"/>
          <p14:tracePt t="52790" x="4681538" y="2624138"/>
          <p14:tracePt t="52807" x="4652963" y="2624138"/>
          <p14:tracePt t="52823" x="4614863" y="2624138"/>
          <p14:tracePt t="52840" x="4581525" y="2624138"/>
          <p14:tracePt t="52856" x="4562475" y="2619375"/>
          <p14:tracePt t="52873" x="4538663" y="2619375"/>
          <p14:tracePt t="52890" x="4529138" y="2619375"/>
          <p14:tracePt t="52906" x="4519613" y="2619375"/>
          <p14:tracePt t="52923" x="4514850" y="2619375"/>
          <p14:tracePt t="52940" x="4510088" y="2619375"/>
          <p14:tracePt t="52973" x="4510088" y="2614613"/>
          <p14:tracePt t="52989" x="4529138" y="2609850"/>
          <p14:tracePt t="53006" x="4557713" y="2605088"/>
          <p14:tracePt t="53023" x="4662488" y="2586038"/>
          <p14:tracePt t="53040" x="4776788" y="2576513"/>
          <p14:tracePt t="53057" x="4872038" y="2562225"/>
          <p14:tracePt t="53073" x="4972050" y="2552700"/>
          <p14:tracePt t="53090" x="5124450" y="2538413"/>
          <p14:tracePt t="53106" x="5195888" y="2528888"/>
          <p14:tracePt t="53123" x="5243513" y="2514600"/>
          <p14:tracePt t="53140" x="5281613" y="2514600"/>
          <p14:tracePt t="53156" x="5305425" y="2514600"/>
          <p14:tracePt t="53173" x="5314950" y="2514600"/>
          <p14:tracePt t="53189" x="5319713" y="2514600"/>
          <p14:tracePt t="53207" x="5329238" y="2514600"/>
          <p14:tracePt t="53223" x="5334000" y="2514600"/>
          <p14:tracePt t="53802" x="5353050" y="2476500"/>
          <p14:tracePt t="53811" x="5376863" y="2438400"/>
          <p14:tracePt t="53824" x="5424488" y="2371725"/>
          <p14:tracePt t="53840" x="5457825" y="2324100"/>
          <p14:tracePt t="53856" x="5481638" y="2300288"/>
          <p14:tracePt t="53873" x="5510213" y="2276475"/>
          <p14:tracePt t="53906" x="5595938" y="2247900"/>
          <p14:tracePt t="53939" x="5667375" y="2238375"/>
          <p14:tracePt t="53956" x="5729288" y="2238375"/>
          <p14:tracePt t="53973" x="5762625" y="2238375"/>
          <p14:tracePt t="53990" x="5791200" y="2238375"/>
          <p14:tracePt t="54006" x="5819775" y="2238375"/>
          <p14:tracePt t="54023" x="5853113" y="2228850"/>
          <p14:tracePt t="54040" x="5876925" y="2219325"/>
          <p14:tracePt t="54056" x="5900738" y="2200275"/>
          <p14:tracePt t="54073" x="5919788" y="2171700"/>
          <p14:tracePt t="54090" x="5938838" y="2133600"/>
          <p14:tracePt t="54106" x="5957888" y="2100263"/>
          <p14:tracePt t="54123" x="5972175" y="2047875"/>
          <p14:tracePt t="54140" x="5976938" y="1985963"/>
          <p14:tracePt t="54156" x="5976938" y="1966913"/>
          <p14:tracePt t="54173" x="5976938" y="1957388"/>
          <p14:tracePt t="54190" x="5976938" y="1947863"/>
          <p14:tracePt t="54206" x="5967413" y="1947863"/>
          <p14:tracePt t="54223" x="5953125" y="1947863"/>
          <p14:tracePt t="54240" x="5924550" y="1952625"/>
          <p14:tracePt t="54256" x="5876925" y="1976438"/>
          <p14:tracePt t="54273" x="5805488" y="2019300"/>
          <p14:tracePt t="54289" x="5776913" y="2043113"/>
          <p14:tracePt t="54306" x="5753100" y="2066925"/>
          <p14:tracePt t="54323" x="5724525" y="2085975"/>
          <p14:tracePt t="54339" x="5705475" y="2109788"/>
          <p14:tracePt t="54356" x="5691188" y="2147888"/>
          <p14:tracePt t="54373" x="5662613" y="2209800"/>
          <p14:tracePt t="54390" x="5614988" y="2314575"/>
          <p14:tracePt t="54406" x="5605463" y="2357438"/>
          <p14:tracePt t="54423" x="5591175" y="2395538"/>
          <p14:tracePt t="54439" x="5586413" y="2424113"/>
          <p14:tracePt t="54456" x="5581650" y="2457450"/>
          <p14:tracePt t="54473" x="5581650" y="2471738"/>
          <p14:tracePt t="54489" x="5581650" y="2486025"/>
          <p14:tracePt t="54506" x="5581650" y="2509838"/>
          <p14:tracePt t="54523" x="5581650" y="2519363"/>
          <p14:tracePt t="54539" x="5581650" y="2533650"/>
          <p14:tracePt t="54556" x="5586413" y="2547938"/>
          <p14:tracePt t="54573" x="5595938" y="2576513"/>
          <p14:tracePt t="54589" x="5605463" y="2590800"/>
          <p14:tracePt t="54606" x="5610225" y="2600325"/>
          <p14:tracePt t="54623" x="5629275" y="2605088"/>
          <p14:tracePt t="54639" x="5653088" y="2609850"/>
          <p14:tracePt t="54656" x="5676900" y="2609850"/>
          <p14:tracePt t="54673" x="5705475" y="2595563"/>
          <p14:tracePt t="54689" x="5734050" y="2581275"/>
          <p14:tracePt t="54706" x="5781675" y="2543175"/>
          <p14:tracePt t="54723" x="5819775" y="2505075"/>
          <p14:tracePt t="54740" x="5853113" y="2481263"/>
          <p14:tracePt t="54756" x="5886450" y="2443163"/>
          <p14:tracePt t="54773" x="5910263" y="2419350"/>
          <p14:tracePt t="54789" x="5924550" y="2390775"/>
          <p14:tracePt t="54806" x="5934075" y="2376488"/>
          <p14:tracePt t="54823" x="5943600" y="2343150"/>
          <p14:tracePt t="54839" x="5957888" y="2319338"/>
          <p14:tracePt t="54856" x="5962650" y="2290763"/>
          <p14:tracePt t="54873" x="5962650" y="2271713"/>
          <p14:tracePt t="54890" x="5962650" y="2224088"/>
          <p14:tracePt t="54906" x="5948363" y="2200275"/>
          <p14:tracePt t="54923" x="5934075" y="2176463"/>
          <p14:tracePt t="54940" x="5910263" y="2143125"/>
          <p14:tracePt t="54956" x="5886450" y="2124075"/>
          <p14:tracePt t="54973" x="5862638" y="2109788"/>
          <p14:tracePt t="54989" x="5848350" y="2095500"/>
          <p14:tracePt t="55006" x="5815013" y="2090738"/>
          <p14:tracePt t="55023" x="5791200" y="2090738"/>
          <p14:tracePt t="55040" x="5772150" y="2090738"/>
          <p14:tracePt t="55064" x="5724525" y="2105025"/>
          <p14:tracePt t="55082" x="5691188" y="2128838"/>
          <p14:tracePt t="55094" x="5653088" y="2138363"/>
          <p14:tracePt t="55106" x="5638800" y="2152650"/>
          <p14:tracePt t="55123" x="5605463" y="2162175"/>
          <p14:tracePt t="55139" x="5567363" y="2200275"/>
          <p14:tracePt t="55156" x="5543550" y="2224088"/>
          <p14:tracePt t="55173" x="5534025" y="2247900"/>
          <p14:tracePt t="55190" x="5510213" y="2281238"/>
          <p14:tracePt t="55206" x="5491163" y="2319338"/>
          <p14:tracePt t="55223" x="5472113" y="2347913"/>
          <p14:tracePt t="55240" x="5467350" y="2376488"/>
          <p14:tracePt t="55256" x="5457825" y="2424113"/>
          <p14:tracePt t="55273" x="5448300" y="2447925"/>
          <p14:tracePt t="55289" x="5448300" y="2462213"/>
          <p14:tracePt t="55306" x="5448300" y="2476500"/>
          <p14:tracePt t="55323" x="5448300" y="2490788"/>
          <p14:tracePt t="55356" x="5448300" y="2500313"/>
          <p14:tracePt t="55373" x="5453063" y="2509838"/>
          <p14:tracePt t="55389" x="5457825" y="2509838"/>
          <p14:tracePt t="55406" x="5476875" y="2519363"/>
          <p14:tracePt t="55423" x="5491163" y="2519363"/>
          <p14:tracePt t="55439" x="5529263" y="2514600"/>
          <p14:tracePt t="55456" x="5553075" y="2505075"/>
          <p14:tracePt t="55473" x="5572125" y="2500313"/>
          <p14:tracePt t="55489" x="5605463" y="2490788"/>
          <p14:tracePt t="55506" x="5648325" y="2486025"/>
          <p14:tracePt t="55524" x="5681663" y="2476500"/>
          <p14:tracePt t="55540" x="5700713" y="2462213"/>
          <p14:tracePt t="55558" x="5738813" y="2438400"/>
          <p14:tracePt t="55574" x="5762625" y="2419350"/>
          <p14:tracePt t="55589" x="5781675" y="2409825"/>
          <p14:tracePt t="55606" x="5805488" y="2386013"/>
          <p14:tracePt t="55623" x="5843588" y="2343150"/>
          <p14:tracePt t="55639" x="5862638" y="2305050"/>
          <p14:tracePt t="55656" x="5881688" y="2266950"/>
          <p14:tracePt t="55673" x="5891213" y="2238375"/>
          <p14:tracePt t="55689" x="5900738" y="2209800"/>
          <p14:tracePt t="55706" x="5900738" y="2195513"/>
          <p14:tracePt t="55723" x="5900738" y="2181225"/>
          <p14:tracePt t="55739" x="5900738" y="2171700"/>
          <p14:tracePt t="55756" x="5891213" y="2152650"/>
          <p14:tracePt t="55773" x="5886450" y="2143125"/>
          <p14:tracePt t="55790" x="5881688" y="2133600"/>
          <p14:tracePt t="55807" x="5857875" y="2119313"/>
          <p14:tracePt t="55823" x="5838825" y="2109788"/>
          <p14:tracePt t="55839" x="5810250" y="2100263"/>
          <p14:tracePt t="55856" x="5781675" y="2100263"/>
          <p14:tracePt t="55873" x="5734050" y="2100263"/>
          <p14:tracePt t="55889" x="5710238" y="2100263"/>
          <p14:tracePt t="55906" x="5691188" y="2100263"/>
          <p14:tracePt t="55923" x="5667375" y="2105025"/>
          <p14:tracePt t="55939" x="5634038" y="2119313"/>
          <p14:tracePt t="55956" x="5624513" y="2124075"/>
          <p14:tracePt t="55973" x="5610225" y="2133600"/>
          <p14:tracePt t="55989" x="5595938" y="2147888"/>
          <p14:tracePt t="56006" x="5567363" y="2185988"/>
          <p14:tracePt t="56023" x="5538788" y="2252663"/>
          <p14:tracePt t="56039" x="5514975" y="2324100"/>
          <p14:tracePt t="56056" x="5491163" y="2390775"/>
          <p14:tracePt t="56073" x="5476875" y="2419350"/>
          <p14:tracePt t="56090" x="5472113" y="2447925"/>
          <p14:tracePt t="56106" x="5467350" y="2471738"/>
          <p14:tracePt t="56123" x="5467350" y="2490788"/>
          <p14:tracePt t="56140" x="5467350" y="2495550"/>
          <p14:tracePt t="56156" x="5467350" y="2505075"/>
          <p14:tracePt t="56173" x="5467350" y="2509838"/>
          <p14:tracePt t="56189" x="5472113" y="2514600"/>
          <p14:tracePt t="56206" x="5491163" y="2524125"/>
          <p14:tracePt t="56223" x="5519738" y="2533650"/>
          <p14:tracePt t="56239" x="5548313" y="2533650"/>
          <p14:tracePt t="56256" x="5581650" y="2533650"/>
          <p14:tracePt t="56273" x="5591175" y="2533650"/>
          <p14:tracePt t="56290" x="5600700" y="2533650"/>
          <p14:tracePt t="56306" x="5610225" y="2533650"/>
          <p14:tracePt t="56380" x="5614988" y="2533650"/>
          <p14:tracePt t="56615" x="5634038" y="2514600"/>
          <p14:tracePt t="56623" x="5657850" y="2462213"/>
          <p14:tracePt t="56639" x="5676900" y="2409825"/>
          <p14:tracePt t="56673" x="5705475" y="2338388"/>
          <p14:tracePt t="56706" x="5710238" y="2295525"/>
          <p14:tracePt t="56723" x="5710238" y="2290763"/>
          <p14:tracePt t="56740" x="5710238" y="2281238"/>
          <p14:tracePt t="56756" x="5710238" y="2271713"/>
          <p14:tracePt t="56773" x="5710238" y="2266950"/>
          <p14:tracePt t="56791" x="5710238" y="2262188"/>
          <p14:tracePt t="56807" x="5705475" y="2257425"/>
          <p14:tracePt t="56823" x="5667375" y="2243138"/>
          <p14:tracePt t="56839" x="5605463" y="2228850"/>
          <p14:tracePt t="56856" x="5481638" y="2224088"/>
          <p14:tracePt t="56873" x="5281613" y="2224088"/>
          <p14:tracePt t="56889" x="5176838" y="2224088"/>
          <p14:tracePt t="56906" x="5095875" y="2224088"/>
          <p14:tracePt t="56923" x="4972050" y="2233613"/>
          <p14:tracePt t="56939" x="4891088" y="2238375"/>
          <p14:tracePt t="56956" x="4819650" y="2247900"/>
          <p14:tracePt t="56973" x="4776788" y="2247900"/>
          <p14:tracePt t="56989" x="4714875" y="2247900"/>
          <p14:tracePt t="57006" x="4672013" y="2247900"/>
          <p14:tracePt t="57023" x="4638675" y="2247900"/>
          <p14:tracePt t="57039" x="4572000" y="2247900"/>
          <p14:tracePt t="57056" x="4476750" y="2247900"/>
          <p14:tracePt t="57073" x="4419600" y="2252663"/>
          <p14:tracePt t="57089" x="4367213" y="2252663"/>
          <p14:tracePt t="57106" x="4324350" y="2252663"/>
          <p14:tracePt t="57123" x="4281488" y="2252663"/>
          <p14:tracePt t="57139" x="4238625" y="2252663"/>
          <p14:tracePt t="57156" x="4186238" y="2252663"/>
          <p14:tracePt t="57173" x="4105275" y="2252663"/>
          <p14:tracePt t="57189" x="4052888" y="2252663"/>
          <p14:tracePt t="57206" x="4010025" y="2252663"/>
          <p14:tracePt t="57223" x="3967163" y="2252663"/>
          <p14:tracePt t="57239" x="3900488" y="2252663"/>
          <p14:tracePt t="57256" x="3852863" y="2252663"/>
          <p14:tracePt t="57273" x="3805238" y="2252663"/>
          <p14:tracePt t="57289" x="3762375" y="2252663"/>
          <p14:tracePt t="57306" x="3719513" y="2252663"/>
          <p14:tracePt t="57323" x="3695700" y="2252663"/>
          <p14:tracePt t="57339" x="3686175" y="2252663"/>
          <p14:tracePt t="57356" x="3676650" y="2252663"/>
          <p14:tracePt t="57373" x="3667125" y="2252663"/>
          <p14:tracePt t="57438" x="3671888" y="2247900"/>
          <p14:tracePt t="57447" x="3686175" y="2243138"/>
          <p14:tracePt t="57456" x="3709988" y="2243138"/>
          <p14:tracePt t="57473" x="3819525" y="2233613"/>
          <p14:tracePt t="57489" x="4086225" y="2233613"/>
          <p14:tracePt t="57506" x="4252913" y="2233613"/>
          <p14:tracePt t="57523" x="4410075" y="2233613"/>
          <p14:tracePt t="57539" x="4562475" y="2224088"/>
          <p14:tracePt t="57556" x="4767263" y="2224088"/>
          <p14:tracePt t="57573" x="4824413" y="2224088"/>
          <p14:tracePt t="57589" x="4867275" y="2224088"/>
          <p14:tracePt t="57606" x="4914900" y="2228850"/>
          <p14:tracePt t="57623" x="4924425" y="2233613"/>
          <p14:tracePt t="57639" x="4933950" y="2233613"/>
          <p14:tracePt t="57656" x="4943475" y="2233613"/>
          <p14:tracePt t="57673" x="4948238" y="2233613"/>
          <p14:tracePt t="57731" x="4938713" y="2238375"/>
          <p14:tracePt t="57740" x="4919663" y="2243138"/>
          <p14:tracePt t="57756" x="4814888" y="2281238"/>
          <p14:tracePt t="57772" x="4676775" y="2333625"/>
          <p14:tracePt t="57789" x="4557713" y="2386013"/>
          <p14:tracePt t="57806" x="4400550" y="2452688"/>
          <p14:tracePt t="57823" x="4300538" y="2490788"/>
          <p14:tracePt t="57839" x="4219575" y="2514600"/>
          <p14:tracePt t="57856" x="4129088" y="2533650"/>
          <p14:tracePt t="57873" x="4086225" y="2533650"/>
          <p14:tracePt t="57889" x="4057650" y="2533650"/>
          <p14:tracePt t="57906" x="4043363" y="2533650"/>
          <p14:tracePt t="57923" x="4029075" y="2533650"/>
          <p14:tracePt t="57939" x="4024313" y="2533650"/>
          <p14:tracePt t="57956" x="4014788" y="2533650"/>
          <p14:tracePt t="57973" x="4010025" y="2533650"/>
          <p14:tracePt t="57989" x="4005263" y="2533650"/>
          <p14:tracePt t="58210" x="4052888" y="2533650"/>
          <p14:tracePt t="58222" x="4143375" y="2533650"/>
          <p14:tracePt t="58239" x="4386263" y="2533650"/>
          <p14:tracePt t="58256" x="4495800" y="2533650"/>
          <p14:tracePt t="58273" x="4567238" y="2533650"/>
          <p14:tracePt t="58289" x="4681538" y="2533650"/>
          <p14:tracePt t="58306" x="4738688" y="2533650"/>
          <p14:tracePt t="58323" x="4800600" y="2543175"/>
          <p14:tracePt t="58339" x="4862513" y="2547938"/>
          <p14:tracePt t="58356" x="4929188" y="2547938"/>
          <p14:tracePt t="58373" x="4962525" y="2547938"/>
          <p14:tracePt t="58389" x="5005388" y="2547938"/>
          <p14:tracePt t="58406" x="5043488" y="2533650"/>
          <p14:tracePt t="58423" x="5072063" y="2528888"/>
          <p14:tracePt t="58439" x="5081588" y="2524125"/>
          <p14:tracePt t="58456" x="5091113" y="2524125"/>
          <p14:tracePt t="58473" x="5095875" y="2524125"/>
          <p14:tracePt t="58506" x="5095875" y="2514600"/>
          <p14:tracePt t="58523" x="5072063" y="2490788"/>
          <p14:tracePt t="58539" x="4914900" y="2419350"/>
          <p14:tracePt t="58556" x="4767263" y="2366963"/>
          <p14:tracePt t="58573" x="4624388" y="2319338"/>
          <p14:tracePt t="58589" x="4491038" y="2295525"/>
          <p14:tracePt t="58606" x="4338638" y="2262188"/>
          <p14:tracePt t="58623" x="4281488" y="2257425"/>
          <p14:tracePt t="58639" x="4257675" y="2243138"/>
          <p14:tracePt t="58656" x="4248150" y="2243138"/>
          <p14:tracePt t="58673" x="4243388" y="2243138"/>
          <p14:tracePt t="58715" x="4252913" y="2243138"/>
          <p14:tracePt t="58726" x="4276725" y="2243138"/>
          <p14:tracePt t="58739" x="4343400" y="2243138"/>
          <p14:tracePt t="58756" x="4452938" y="2243138"/>
          <p14:tracePt t="58773" x="4614863" y="2257425"/>
          <p14:tracePt t="58774" x="4681538" y="2257425"/>
          <p14:tracePt t="58789" x="4814888" y="2257425"/>
          <p14:tracePt t="58806" x="4924425" y="2257425"/>
          <p14:tracePt t="58823" x="5038725" y="2257425"/>
          <p14:tracePt t="58839" x="5114925" y="2257425"/>
          <p14:tracePt t="58856" x="5214938" y="2266950"/>
          <p14:tracePt t="58873" x="5243513" y="2271713"/>
          <p14:tracePt t="58889" x="5262563" y="2271713"/>
          <p14:tracePt t="58906" x="5272088" y="2271713"/>
          <p14:tracePt t="58923" x="5281613" y="2271713"/>
          <p14:tracePt t="58973" x="5281613" y="2281238"/>
          <p14:tracePt t="58985" x="5272088" y="2290763"/>
          <p14:tracePt t="58996" x="5238750" y="2338388"/>
          <p14:tracePt t="59007" x="5214938" y="2366963"/>
          <p14:tracePt t="59023" x="5181600" y="2414588"/>
          <p14:tracePt t="59039" x="5157788" y="2447925"/>
          <p14:tracePt t="59056" x="5148263" y="2457450"/>
          <p14:tracePt t="59097" x="5153025" y="2457450"/>
          <p14:tracePt t="59106" x="5162550" y="2452688"/>
          <p14:tracePt t="59122" x="5200650" y="2428875"/>
          <p14:tracePt t="59139" x="5248275" y="2405063"/>
          <p14:tracePt t="59156" x="5305425" y="2371725"/>
          <p14:tracePt t="59172" x="5324475" y="2352675"/>
          <p14:tracePt t="59189" x="5348288" y="2347913"/>
          <p14:tracePt t="59206" x="5357813" y="2343150"/>
          <p14:tracePt t="59222" x="5367338" y="2338388"/>
          <p14:tracePt t="59239" x="5372100" y="2338388"/>
          <p14:tracePt t="59272" x="5376863" y="2338388"/>
          <p14:tracePt t="59700" x="5343525" y="2366963"/>
          <p14:tracePt t="59711" x="5281613" y="2419350"/>
          <p14:tracePt t="59723" x="5133975" y="2538413"/>
          <p14:tracePt t="59739" x="4995863" y="2686050"/>
          <p14:tracePt t="59756" x="4862513" y="2800350"/>
          <p14:tracePt t="59789" x="4591050" y="2971800"/>
          <p14:tracePt t="59823" x="4510088" y="3019425"/>
          <p14:tracePt t="59839" x="4471988" y="3033713"/>
          <p14:tracePt t="59856" x="4452938" y="3038475"/>
          <p14:tracePt t="59872" x="4443413" y="3043238"/>
          <p14:tracePt t="59889" x="4429125" y="3052763"/>
          <p14:tracePt t="59906" x="4405313" y="3067050"/>
          <p14:tracePt t="59922" x="4391025" y="3071813"/>
          <p14:tracePt t="59939" x="4376738" y="3076575"/>
          <p14:tracePt t="59956" x="4362450" y="3076575"/>
          <p14:tracePt t="59972" x="4352925" y="3076575"/>
          <p14:tracePt t="59989" x="4343400" y="3076575"/>
          <p14:tracePt t="60060" x="4338638" y="3076575"/>
          <p14:tracePt t="60082" x="4333875" y="3076575"/>
          <p14:tracePt t="60118" x="4329113" y="3076575"/>
          <p14:tracePt t="60126" x="4324350" y="3076575"/>
          <p14:tracePt t="60139" x="4314825" y="3081338"/>
          <p14:tracePt t="60156" x="4257675" y="3114675"/>
          <p14:tracePt t="60172" x="4191000" y="3138488"/>
          <p14:tracePt t="60189" x="4124325" y="3171825"/>
          <p14:tracePt t="60206" x="4062413" y="3181350"/>
          <p14:tracePt t="60222" x="3967163" y="3209925"/>
          <p14:tracePt t="60239" x="3929063" y="3209925"/>
          <p14:tracePt t="60256" x="3890963" y="3209925"/>
          <p14:tracePt t="60272" x="3857625" y="3200400"/>
          <p14:tracePt t="60289" x="3848100" y="3190875"/>
          <p14:tracePt t="60306" x="3838575" y="3186113"/>
          <p14:tracePt t="60322" x="3833813" y="3176588"/>
          <p14:tracePt t="60339" x="3833813" y="3143250"/>
          <p14:tracePt t="60356" x="3843338" y="3119438"/>
          <p14:tracePt t="60372" x="3867150" y="3090863"/>
          <p14:tracePt t="60389" x="3914775" y="3057525"/>
          <p14:tracePt t="60406" x="4019550" y="3005138"/>
          <p14:tracePt t="60422" x="4100513" y="2990850"/>
          <p14:tracePt t="60439" x="4162425" y="2990850"/>
          <p14:tracePt t="60456" x="4238625" y="3005138"/>
          <p14:tracePt t="60472" x="4276725" y="3014663"/>
          <p14:tracePt t="60489" x="4305300" y="3043238"/>
          <p14:tracePt t="60506" x="4319588" y="3057525"/>
          <p14:tracePt t="60522" x="4338638" y="3095625"/>
          <p14:tracePt t="60539" x="4343400" y="3128963"/>
          <p14:tracePt t="60556" x="4343400" y="3148013"/>
          <p14:tracePt t="60572" x="4338638" y="3171825"/>
          <p14:tracePt t="60589" x="4281488" y="3214688"/>
          <p14:tracePt t="60606" x="4205288" y="3243263"/>
          <p14:tracePt t="60622" x="4119563" y="3267075"/>
          <p14:tracePt t="60639" x="4038600" y="3267075"/>
          <p14:tracePt t="60656" x="3924300" y="3219450"/>
          <p14:tracePt t="60672" x="3886200" y="3181350"/>
          <p14:tracePt t="60689" x="3852863" y="3124200"/>
          <p14:tracePt t="60706" x="3843338" y="3009900"/>
          <p14:tracePt t="60722" x="3871913" y="2900363"/>
          <p14:tracePt t="60747" x="3948113" y="2781300"/>
          <p14:tracePt t="60761" x="3986213" y="2752725"/>
          <p14:tracePt t="60773" x="4043363" y="2728913"/>
          <p14:tracePt t="60789" x="4086225" y="2724150"/>
          <p14:tracePt t="60806" x="4129088" y="2724150"/>
          <p14:tracePt t="60823" x="4152900" y="2743200"/>
          <p14:tracePt t="60839" x="4171950" y="2776538"/>
          <p14:tracePt t="60856" x="4186238" y="2805113"/>
          <p14:tracePt t="60872" x="4186238" y="2828925"/>
          <p14:tracePt t="60889" x="4186238" y="2862263"/>
          <p14:tracePt t="60906" x="4181475" y="2876550"/>
          <p14:tracePt t="60922" x="4176713" y="2890838"/>
          <p14:tracePt t="60939" x="4176713" y="2895600"/>
          <p14:tracePt t="60956" x="4176713" y="2905125"/>
          <p14:tracePt t="60972" x="4176713" y="2909888"/>
          <p14:tracePt t="60989" x="4176713" y="2914650"/>
          <p14:tracePt t="61022" x="4176713" y="2919413"/>
          <p14:tracePt t="61058" x="4176713" y="2924175"/>
          <p14:tracePt t="61066" x="4176713" y="2928938"/>
          <p14:tracePt t="61074" x="4176713" y="2933700"/>
          <p14:tracePt t="61089" x="4176713" y="2962275"/>
          <p14:tracePt t="61106" x="4181475" y="3000375"/>
          <p14:tracePt t="61122" x="4191000" y="3043238"/>
          <p14:tracePt t="61139" x="4191000" y="3095625"/>
          <p14:tracePt t="61156" x="4191000" y="3133725"/>
          <p14:tracePt t="61172" x="4191000" y="3152775"/>
          <p14:tracePt t="61189" x="4191000" y="3176588"/>
          <p14:tracePt t="61206" x="4200525" y="3209925"/>
          <p14:tracePt t="61222" x="4210050" y="3228975"/>
          <p14:tracePt t="61239" x="4219575" y="3257550"/>
          <p14:tracePt t="61256" x="4224338" y="3290888"/>
          <p14:tracePt t="61272" x="4233863" y="3338513"/>
          <p14:tracePt t="61289" x="4248150" y="3357563"/>
          <p14:tracePt t="61306" x="4252913" y="3395663"/>
          <p14:tracePt t="61322" x="4262438" y="3429000"/>
          <p14:tracePt t="61339" x="4271963" y="3452813"/>
          <p14:tracePt t="61356" x="4271963" y="3462338"/>
          <p14:tracePt t="61372" x="4271963" y="3471863"/>
          <p14:tracePt t="61389" x="4271963" y="3481388"/>
          <p14:tracePt t="61406" x="4271963" y="3490913"/>
          <p14:tracePt t="61440" x="4271963" y="3495675"/>
          <p14:tracePt t="61455" x="4271963" y="3500438"/>
          <p14:tracePt t="61472" x="4262438" y="3514725"/>
          <p14:tracePt t="61489" x="4257675" y="3529013"/>
          <p14:tracePt t="61506" x="4248150" y="3538538"/>
          <p14:tracePt t="61522" x="4224338" y="3562350"/>
          <p14:tracePt t="61539" x="4205288" y="3576638"/>
          <p14:tracePt t="61555" x="4191000" y="3586163"/>
          <p14:tracePt t="61572" x="4171950" y="3586163"/>
          <p14:tracePt t="61589" x="4152900" y="3586163"/>
          <p14:tracePt t="61605" x="4138613" y="3586163"/>
          <p14:tracePt t="61622" x="4129088" y="3576638"/>
          <p14:tracePt t="61639" x="4110038" y="3562350"/>
          <p14:tracePt t="61656" x="4105275" y="3557588"/>
          <p14:tracePt t="61672" x="4100513" y="3548063"/>
          <p14:tracePt t="61689" x="4095750" y="3548063"/>
          <p14:tracePt t="61793" x="4095750" y="3552825"/>
          <p14:tracePt t="61807" x="4095750" y="3557588"/>
          <p14:tracePt t="61816" x="4095750" y="3562350"/>
          <p14:tracePt t="61830" x="4105275" y="3567113"/>
          <p14:tracePt t="61839" x="4110038" y="3571875"/>
          <p14:tracePt t="61856" x="4138613" y="3590925"/>
          <p14:tracePt t="61872" x="4176713" y="3600450"/>
          <p14:tracePt t="61889" x="4262438" y="3609975"/>
          <p14:tracePt t="61906" x="4319588" y="3605213"/>
          <p14:tracePt t="61922" x="4357688" y="3605213"/>
          <p14:tracePt t="61939" x="4419600" y="3595688"/>
          <p14:tracePt t="61956" x="4438650" y="3595688"/>
          <p14:tracePt t="61972" x="4462463" y="3595688"/>
          <p14:tracePt t="61989" x="4476750" y="3590925"/>
          <p14:tracePt t="62006" x="4495800" y="3586163"/>
          <p14:tracePt t="62022" x="4505325" y="3586163"/>
          <p14:tracePt t="62039" x="4510088" y="3586163"/>
          <p14:tracePt t="62056" x="4519613" y="3586163"/>
          <p14:tracePt t="62072" x="4524375" y="3586163"/>
          <p14:tracePt t="62123" x="4524375" y="3581400"/>
          <p14:tracePt t="62138" x="4524375" y="3567113"/>
          <p14:tracePt t="62146" x="4524375" y="3557588"/>
          <p14:tracePt t="62155" x="4524375" y="3548063"/>
          <p14:tracePt t="62172" x="4510088" y="3524250"/>
          <p14:tracePt t="62189" x="4476750" y="3467100"/>
          <p14:tracePt t="62205" x="4452938" y="3438525"/>
          <p14:tracePt t="62222" x="4429125" y="3414713"/>
          <p14:tracePt t="62239" x="4405313" y="3395663"/>
          <p14:tracePt t="62255" x="4371975" y="3371850"/>
          <p14:tracePt t="62272" x="4338638" y="3352800"/>
          <p14:tracePt t="62289" x="4310063" y="3343275"/>
          <p14:tracePt t="62306" x="4271963" y="3324225"/>
          <p14:tracePt t="62322" x="4219575" y="3309938"/>
          <p14:tracePt t="62339" x="4191000" y="3305175"/>
          <p14:tracePt t="62356" x="4162425" y="3305175"/>
          <p14:tracePt t="62373" x="4129088" y="3319463"/>
          <p14:tracePt t="62389" x="4105275" y="3333750"/>
          <p14:tracePt t="62405" x="4081463" y="3357563"/>
          <p14:tracePt t="62422" x="4057650" y="3390900"/>
          <p14:tracePt t="62439" x="4019550" y="3438525"/>
          <p14:tracePt t="62455" x="4000500" y="3471863"/>
          <p14:tracePt t="62472" x="3990975" y="3490913"/>
          <p14:tracePt t="62489" x="3981450" y="3514725"/>
          <p14:tracePt t="62505" x="3981450" y="3538538"/>
          <p14:tracePt t="62522" x="3981450" y="3557588"/>
          <p14:tracePt t="62539" x="3981450" y="3562350"/>
          <p14:tracePt t="62555" x="3981450" y="3567113"/>
          <p14:tracePt t="62572" x="3981450" y="3576638"/>
          <p14:tracePt t="62589" x="3990975" y="3581400"/>
          <p14:tracePt t="62605" x="4010025" y="3581400"/>
          <p14:tracePt t="62622" x="4033838" y="3581400"/>
          <p14:tracePt t="62639" x="4052888" y="3581400"/>
          <p14:tracePt t="62655" x="4076700" y="3581400"/>
          <p14:tracePt t="62672" x="4114800" y="3571875"/>
          <p14:tracePt t="62689" x="4157663" y="3567113"/>
          <p14:tracePt t="62705" x="4191000" y="3552825"/>
          <p14:tracePt t="62722" x="4219575" y="3552825"/>
          <p14:tracePt t="62739" x="4248150" y="3543300"/>
          <p14:tracePt t="62755" x="4286250" y="3529013"/>
          <p14:tracePt t="62772" x="4310063" y="3529013"/>
          <p14:tracePt t="62789" x="4338638" y="3519488"/>
          <p14:tracePt t="62806" x="4376738" y="3514725"/>
          <p14:tracePt t="62822" x="4400550" y="3505200"/>
          <p14:tracePt t="62839" x="4424363" y="3500438"/>
          <p14:tracePt t="62855" x="4443413" y="3495675"/>
          <p14:tracePt t="62872" x="4467225" y="3486150"/>
          <p14:tracePt t="62889" x="4481513" y="3481388"/>
          <p14:tracePt t="62905" x="4495800" y="3476625"/>
          <p14:tracePt t="62922" x="4505325" y="3467100"/>
          <p14:tracePt t="62939" x="4524375" y="3457575"/>
          <p14:tracePt t="62956" x="4538663" y="3433763"/>
          <p14:tracePt t="62972" x="4557713" y="3414713"/>
          <p14:tracePt t="62989" x="4562475" y="3390900"/>
          <p14:tracePt t="63005" x="4567238" y="3371850"/>
          <p14:tracePt t="63022" x="4567238" y="3362325"/>
          <p14:tracePt t="63039" x="4567238" y="3352800"/>
          <p14:tracePt t="63056" x="4552950" y="3333750"/>
          <p14:tracePt t="63072" x="4538663" y="3328988"/>
          <p14:tracePt t="63089" x="4505325" y="3319463"/>
          <p14:tracePt t="63105" x="4471988" y="3319463"/>
          <p14:tracePt t="63122" x="4410075" y="3333750"/>
          <p14:tracePt t="63139" x="4371975" y="3352800"/>
          <p14:tracePt t="63155" x="4333875" y="3362325"/>
          <p14:tracePt t="63172" x="4319588" y="3371850"/>
          <p14:tracePt t="63189" x="4305300" y="3381375"/>
          <p14:tracePt t="63205" x="4295775" y="3381375"/>
          <p14:tracePt t="63222" x="4291013" y="3381375"/>
          <p14:tracePt t="63239" x="4286250" y="3381375"/>
          <p14:tracePt t="63306" x="4281488" y="3381375"/>
          <p14:tracePt t="63314" x="4276725" y="3395663"/>
          <p14:tracePt t="63323" x="4262438" y="3405188"/>
          <p14:tracePt t="63339" x="4252913" y="3429000"/>
          <p14:tracePt t="63355" x="4229100" y="3452813"/>
          <p14:tracePt t="63372" x="4200525" y="3486150"/>
          <p14:tracePt t="63389" x="4181475" y="3509963"/>
          <p14:tracePt t="63406" x="4171950" y="3519488"/>
          <p14:tracePt t="63422" x="4162425" y="3529013"/>
          <p14:tracePt t="63439" x="4152900" y="3538538"/>
          <p14:tracePt t="63455" x="4148138" y="3538538"/>
          <p14:tracePt t="63472" x="4143375" y="3538538"/>
          <p14:tracePt t="63505" x="4143375" y="3543300"/>
          <p14:tracePt t="64004" x="4152900" y="3543300"/>
          <p14:tracePt t="64011" x="4171950" y="3543300"/>
          <p14:tracePt t="64022" x="4191000" y="3538538"/>
          <p14:tracePt t="64039" x="4233863" y="3529013"/>
          <p14:tracePt t="64056" x="4300538" y="3524250"/>
          <p14:tracePt t="64072" x="4352925" y="3524250"/>
          <p14:tracePt t="64089" x="4405313" y="3533775"/>
          <p14:tracePt t="64122" x="4514850" y="3524250"/>
          <p14:tracePt t="64155" x="4567238" y="3519488"/>
          <p14:tracePt t="64172" x="4600575" y="3514725"/>
          <p14:tracePt t="64189" x="4619625" y="3514725"/>
          <p14:tracePt t="64205" x="4643438" y="3500438"/>
          <p14:tracePt t="64222" x="4657725" y="3495675"/>
          <p14:tracePt t="64239" x="4676775" y="3486150"/>
          <p14:tracePt t="64255" x="4686300" y="3481388"/>
          <p14:tracePt t="64272" x="4691063" y="3481388"/>
          <p14:tracePt t="64289" x="4700588" y="3481388"/>
          <p14:tracePt t="64334" x="4700588" y="3476625"/>
          <p14:tracePt t="64342" x="4700588" y="3471863"/>
          <p14:tracePt t="64356" x="4695825" y="3467100"/>
          <p14:tracePt t="64372" x="4686300" y="3452813"/>
          <p14:tracePt t="64389" x="4657725" y="3443288"/>
          <p14:tracePt t="64405" x="4614863" y="3424238"/>
          <p14:tracePt t="64422" x="4533900" y="3400425"/>
          <p14:tracePt t="64439" x="4481513" y="3390900"/>
          <p14:tracePt t="64455" x="4448175" y="3390900"/>
          <p14:tracePt t="64472" x="4410075" y="3381375"/>
          <p14:tracePt t="64489" x="4371975" y="3381375"/>
          <p14:tracePt t="64505" x="4357688" y="3381375"/>
          <p14:tracePt t="64522" x="4333875" y="3381375"/>
          <p14:tracePt t="64539" x="4319588" y="3381375"/>
          <p14:tracePt t="64555" x="4286250" y="3395663"/>
          <p14:tracePt t="64572" x="4267200" y="3400425"/>
          <p14:tracePt t="64589" x="4243388" y="3405188"/>
          <p14:tracePt t="64606" x="4200525" y="3429000"/>
          <p14:tracePt t="64622" x="4176713" y="3448050"/>
          <p14:tracePt t="64639" x="4157663" y="3467100"/>
          <p14:tracePt t="64655" x="4148138" y="3476625"/>
          <p14:tracePt t="64672" x="4124325" y="3495675"/>
          <p14:tracePt t="64689" x="4114800" y="3519488"/>
          <p14:tracePt t="64705" x="4110038" y="3533775"/>
          <p14:tracePt t="64722" x="4105275" y="3538538"/>
          <p14:tracePt t="64739" x="4100513" y="3548063"/>
          <p14:tracePt t="64755" x="4100513" y="3552825"/>
          <p14:tracePt t="64772" x="4100513" y="3567113"/>
          <p14:tracePt t="64789" x="4100513" y="3590925"/>
          <p14:tracePt t="64806" x="4119563" y="3609975"/>
          <p14:tracePt t="64822" x="4143375" y="3633788"/>
          <p14:tracePt t="64839" x="4167188" y="3643313"/>
          <p14:tracePt t="64855" x="4210050" y="3667125"/>
          <p14:tracePt t="64872" x="4238625" y="3676650"/>
          <p14:tracePt t="64889" x="4276725" y="3681413"/>
          <p14:tracePt t="64905" x="4319588" y="3681413"/>
          <p14:tracePt t="64922" x="4391025" y="3681413"/>
          <p14:tracePt t="64939" x="4452938" y="3671888"/>
          <p14:tracePt t="64955" x="4514850" y="3657600"/>
          <p14:tracePt t="64972" x="4557713" y="3648075"/>
          <p14:tracePt t="64989" x="4614863" y="3619500"/>
          <p14:tracePt t="65005" x="4643438" y="3595688"/>
          <p14:tracePt t="65022" x="4667250" y="3571875"/>
          <p14:tracePt t="65039" x="4695825" y="3552825"/>
          <p14:tracePt t="65055" x="4710113" y="3533775"/>
          <p14:tracePt t="65072" x="4719638" y="3519488"/>
          <p14:tracePt t="65089" x="4719638" y="3505200"/>
          <p14:tracePt t="65105" x="4705350" y="3471863"/>
          <p14:tracePt t="65122" x="4695825" y="3457575"/>
          <p14:tracePt t="65139" x="4667250" y="3433763"/>
          <p14:tracePt t="65155" x="4619625" y="3405188"/>
          <p14:tracePt t="65172" x="4519613" y="3376613"/>
          <p14:tracePt t="65189" x="4471988" y="3376613"/>
          <p14:tracePt t="65205" x="4419600" y="3381375"/>
          <p14:tracePt t="65222" x="4381500" y="3390900"/>
          <p14:tracePt t="65239" x="4343400" y="3409950"/>
          <p14:tracePt t="65255" x="4333875" y="3419475"/>
          <p14:tracePt t="65272" x="4329113" y="3424238"/>
          <p14:tracePt t="65289" x="4319588" y="3429000"/>
          <p14:tracePt t="65305" x="4310063" y="3429000"/>
          <p14:tracePt t="65355" x="4305300" y="3429000"/>
          <p14:tracePt t="65363" x="4300538" y="3429000"/>
          <p14:tracePt t="65384" x="4295775" y="3429000"/>
          <p14:tracePt t="65393" x="4291013" y="3429000"/>
          <p14:tracePt t="65405" x="4271963" y="3433763"/>
          <p14:tracePt t="65422" x="4157663" y="3448050"/>
          <p14:tracePt t="65439" x="4029075" y="3476625"/>
          <p14:tracePt t="65455" x="3881438" y="3500438"/>
          <p14:tracePt t="65472" x="3643313" y="3562350"/>
          <p14:tracePt t="65489" x="3490913" y="3614738"/>
          <p14:tracePt t="65505" x="3386138" y="3648075"/>
          <p14:tracePt t="65522" x="3271838" y="3667125"/>
          <p14:tracePt t="65539" x="3148013" y="3667125"/>
          <p14:tracePt t="65555" x="3076575" y="3662363"/>
          <p14:tracePt t="65572" x="3014663" y="3657600"/>
          <p14:tracePt t="65589" x="2971800" y="3643313"/>
          <p14:tracePt t="65605" x="2905125" y="3619500"/>
          <p14:tracePt t="65622" x="2876550" y="3605213"/>
          <p14:tracePt t="65639" x="2847975" y="3600450"/>
          <p14:tracePt t="65656" x="2828925" y="3595688"/>
          <p14:tracePt t="65672" x="2814638" y="3586163"/>
          <p14:tracePt t="65689" x="2805113" y="3581400"/>
          <p14:tracePt t="65705" x="2800350" y="3581400"/>
          <p14:tracePt t="65722" x="2795588" y="3581400"/>
          <p14:tracePt t="65796" x="2795588" y="3576638"/>
          <p14:tracePt t="65810" x="2795588" y="3571875"/>
          <p14:tracePt t="65819" x="2800350" y="3567113"/>
          <p14:tracePt t="65827" x="2814638" y="3567113"/>
          <p14:tracePt t="65839" x="2828925" y="3567113"/>
          <p14:tracePt t="65855" x="2886075" y="3562350"/>
          <p14:tracePt t="65872" x="2933700" y="3562350"/>
          <p14:tracePt t="65889" x="2971800" y="3562350"/>
          <p14:tracePt t="65905" x="3024188" y="3562350"/>
          <p14:tracePt t="65922" x="3052763" y="3562350"/>
          <p14:tracePt t="65939" x="3086100" y="3562350"/>
          <p14:tracePt t="65955" x="3114675" y="3562350"/>
          <p14:tracePt t="65972" x="3171825" y="3562350"/>
          <p14:tracePt t="65989" x="3209925" y="3562350"/>
          <p14:tracePt t="66005" x="3262313" y="3562350"/>
          <p14:tracePt t="66022" x="3309938" y="3562350"/>
          <p14:tracePt t="66039" x="3395663" y="3562350"/>
          <p14:tracePt t="66055" x="3452813" y="3562350"/>
          <p14:tracePt t="66072" x="3538538" y="3567113"/>
          <p14:tracePt t="66089" x="3686175" y="3586163"/>
          <p14:tracePt t="66105" x="3786188" y="3590925"/>
          <p14:tracePt t="66122" x="3890963" y="3590925"/>
          <p14:tracePt t="66138" x="3971925" y="3581400"/>
          <p14:tracePt t="66155" x="4100513" y="3567113"/>
          <p14:tracePt t="66172" x="4191000" y="3567113"/>
          <p14:tracePt t="66188" x="4257675" y="3567113"/>
          <p14:tracePt t="66205" x="4329113" y="3567113"/>
          <p14:tracePt t="66222" x="4405313" y="3567113"/>
          <p14:tracePt t="66239" x="4438650" y="3567113"/>
          <p14:tracePt t="66255" x="4467225" y="3567113"/>
          <p14:tracePt t="66272" x="4495800" y="3567113"/>
          <p14:tracePt t="66274" x="4514850" y="3567113"/>
          <p14:tracePt t="66289" x="4543425" y="3567113"/>
          <p14:tracePt t="66305" x="4567238" y="3557588"/>
          <p14:tracePt t="66322" x="4595813" y="3548063"/>
          <p14:tracePt t="66339" x="4638675" y="3538538"/>
          <p14:tracePt t="66355" x="4657725" y="3533775"/>
          <p14:tracePt t="66372" x="4681538" y="3529013"/>
          <p14:tracePt t="66389" x="4705350" y="3519488"/>
          <p14:tracePt t="66405" x="4724400" y="3519488"/>
          <p14:tracePt t="66422" x="4733925" y="3519488"/>
          <p14:tracePt t="66438" x="4738688" y="3519488"/>
          <p14:tracePt t="66455" x="4743450" y="3519488"/>
          <p14:tracePt t="66494" x="4724400" y="3519488"/>
          <p14:tracePt t="66505" x="4700588" y="3519488"/>
          <p14:tracePt t="66522" x="4591050" y="3519488"/>
          <p14:tracePt t="66538" x="4324350" y="3509963"/>
          <p14:tracePt t="66555" x="4138613" y="3505200"/>
          <p14:tracePt t="66572" x="4005263" y="3505200"/>
          <p14:tracePt t="66589" x="3833813" y="3505200"/>
          <p14:tracePt t="66605" x="3743325" y="3505200"/>
          <p14:tracePt t="66622" x="3671888" y="3495675"/>
          <p14:tracePt t="66639" x="3624263" y="3495675"/>
          <p14:tracePt t="66655" x="3571875" y="3490913"/>
          <p14:tracePt t="66672" x="3543300" y="3490913"/>
          <p14:tracePt t="66689" x="3500438" y="3490913"/>
          <p14:tracePt t="66705" x="3457575" y="3490913"/>
          <p14:tracePt t="66722" x="3381375" y="3490913"/>
          <p14:tracePt t="66738" x="3333750" y="3490913"/>
          <p14:tracePt t="66755" x="3281363" y="3490913"/>
          <p14:tracePt t="66772" x="3205163" y="3490913"/>
          <p14:tracePt t="66789" x="3171825" y="3490913"/>
          <p14:tracePt t="66805" x="3119438" y="3495675"/>
          <p14:tracePt t="66822" x="3076575" y="3509963"/>
          <p14:tracePt t="66839" x="3014663" y="3514725"/>
          <p14:tracePt t="66855" x="2971800" y="3524250"/>
          <p14:tracePt t="66872" x="2938463" y="3529013"/>
          <p14:tracePt t="66889" x="2905125" y="3533775"/>
          <p14:tracePt t="66905" x="2862263" y="3533775"/>
          <p14:tracePt t="66922" x="2838450" y="3533775"/>
          <p14:tracePt t="66939" x="2819400" y="3533775"/>
          <p14:tracePt t="66955" x="2795588" y="3538538"/>
          <p14:tracePt t="66972" x="2767013" y="3552825"/>
          <p14:tracePt t="66989" x="2752725" y="3552825"/>
          <p14:tracePt t="67005" x="2747963" y="3552825"/>
          <p14:tracePt t="67022" x="2738438" y="3552825"/>
          <p14:tracePt t="67039" x="2733675" y="3552825"/>
          <p14:tracePt t="67309" x="2752725" y="3552825"/>
          <p14:tracePt t="67317" x="2771775" y="3552825"/>
          <p14:tracePt t="67326" x="2795588" y="3552825"/>
          <p14:tracePt t="67339" x="2824163" y="3552825"/>
          <p14:tracePt t="67355" x="2852738" y="3552825"/>
          <p14:tracePt t="67372" x="2881313" y="3552825"/>
          <p14:tracePt t="67389" x="2943225" y="3543300"/>
          <p14:tracePt t="67405" x="2986088" y="3538538"/>
          <p14:tracePt t="67422" x="3038475" y="3524250"/>
          <p14:tracePt t="67438" x="3086100" y="3519488"/>
          <p14:tracePt t="67455" x="3157538" y="3505200"/>
          <p14:tracePt t="67472" x="3205163" y="3500438"/>
          <p14:tracePt t="67488" x="3257550" y="3486150"/>
          <p14:tracePt t="67505" x="3314700" y="3486150"/>
          <p14:tracePt t="67522" x="3400425" y="3486150"/>
          <p14:tracePt t="67538" x="3448050" y="3486150"/>
          <p14:tracePt t="67555" x="3500438" y="3486150"/>
          <p14:tracePt t="67572" x="3533775" y="3486150"/>
          <p14:tracePt t="67588" x="3590925" y="3486150"/>
          <p14:tracePt t="67605" x="3614738" y="3486150"/>
          <p14:tracePt t="67623" x="3652838" y="3486150"/>
          <p14:tracePt t="67648" x="3695700" y="3486150"/>
          <p14:tracePt t="67673" x="3729038" y="3486150"/>
          <p14:tracePt t="67693" x="3762375" y="3481388"/>
          <p14:tracePt t="67705" x="3781425" y="3476625"/>
          <p14:tracePt t="67722" x="3810000" y="3476625"/>
          <p14:tracePt t="67738" x="3838575" y="3467100"/>
          <p14:tracePt t="67755" x="3876675" y="3462338"/>
          <p14:tracePt t="67772" x="3924300" y="3457575"/>
          <p14:tracePt t="67788" x="3952875" y="3452813"/>
          <p14:tracePt t="67805" x="3981450" y="3452813"/>
          <p14:tracePt t="67822" x="4010025" y="3452813"/>
          <p14:tracePt t="67838" x="4043363" y="3443288"/>
          <p14:tracePt t="67855" x="4057650" y="3443288"/>
          <p14:tracePt t="67872" x="4067175" y="3443288"/>
          <p14:tracePt t="67889" x="4086225" y="3443288"/>
          <p14:tracePt t="67905" x="4100513" y="3443288"/>
          <p14:tracePt t="67922" x="4114800" y="3443288"/>
          <p14:tracePt t="67939" x="4124325" y="3443288"/>
          <p14:tracePt t="67955" x="4148138" y="3443288"/>
          <p14:tracePt t="67972" x="4162425" y="3443288"/>
          <p14:tracePt t="67988" x="4167188" y="3443288"/>
          <p14:tracePt t="68005" x="4176713" y="3443288"/>
          <p14:tracePt t="68088" x="4171950" y="3443288"/>
          <p14:tracePt t="68096" x="4143375" y="3443288"/>
          <p14:tracePt t="68106" x="4100513" y="3443288"/>
          <p14:tracePt t="68125" x="3910013" y="3448050"/>
          <p14:tracePt t="68144" x="3724275" y="3467100"/>
          <p14:tracePt t="68158" x="3543300" y="3486150"/>
          <p14:tracePt t="68172" x="3381375" y="3519488"/>
          <p14:tracePt t="68188" x="3248025" y="3538538"/>
          <p14:tracePt t="68205" x="3138488" y="3552825"/>
          <p14:tracePt t="68222" x="3109913" y="3552825"/>
          <p14:tracePt t="68239" x="3100388" y="3552825"/>
          <p14:tracePt t="68255" x="3090863" y="3552825"/>
          <p14:tracePt t="68288" x="3090863" y="3548063"/>
          <p14:tracePt t="68306" x="3109913" y="3543300"/>
          <p14:tracePt t="68331" x="3228975" y="3524250"/>
          <p14:tracePt t="68352" x="3400425" y="3524250"/>
          <p14:tracePt t="68363" x="3467100" y="3524250"/>
          <p14:tracePt t="68372" x="3524250" y="3524250"/>
          <p14:tracePt t="68390" x="3667125" y="3524250"/>
          <p14:tracePt t="68408" x="3748088" y="3524250"/>
          <p14:tracePt t="68422" x="3819525" y="3524250"/>
          <p14:tracePt t="68438" x="3886200" y="3524250"/>
          <p14:tracePt t="68456" x="3981450" y="3524250"/>
          <p14:tracePt t="68476" x="4048125" y="3524250"/>
          <p14:tracePt t="68488" x="4067175" y="3524250"/>
          <p14:tracePt t="68505" x="4119563" y="3509963"/>
          <p14:tracePt t="68522" x="4152900" y="3500438"/>
          <p14:tracePt t="68538" x="4186238" y="3495675"/>
          <p14:tracePt t="68555" x="4210050" y="3486150"/>
          <p14:tracePt t="68572" x="4229100" y="3476625"/>
          <p14:tracePt t="68588" x="4238625" y="3476625"/>
          <p14:tracePt t="68605" x="4243388" y="3476625"/>
          <p14:tracePt t="68622" x="4248150" y="3476625"/>
          <p14:tracePt t="68638" x="4257675" y="3476625"/>
          <p14:tracePt t="69410" x="4352925" y="3519488"/>
          <p14:tracePt t="69417" x="4457700" y="3576638"/>
          <p14:tracePt t="69425" x="4567238" y="3638550"/>
          <p14:tracePt t="69441" x="4805363" y="3757613"/>
          <p14:tracePt t="69457" x="4976813" y="3852863"/>
          <p14:tracePt t="69472" x="5095875" y="3910013"/>
          <p14:tracePt t="69505" x="5343525" y="4019550"/>
          <p14:tracePt t="69539" x="5419725" y="4052888"/>
          <p14:tracePt t="69555" x="5438775" y="4062413"/>
          <p14:tracePt t="69572" x="5462588" y="4071938"/>
          <p14:tracePt t="69588" x="5476875" y="4081463"/>
          <p14:tracePt t="69605" x="5491163" y="4081463"/>
          <p14:tracePt t="69622" x="5510213" y="4081463"/>
          <p14:tracePt t="69638" x="5519738" y="4081463"/>
          <p14:tracePt t="69655" x="5524500" y="4081463"/>
          <p14:tracePt t="69672" x="5529263" y="4081463"/>
          <p14:tracePt t="69689" x="5538788" y="4081463"/>
          <p14:tracePt t="69705" x="5548313" y="4081463"/>
          <p14:tracePt t="69722" x="5557838" y="4090988"/>
          <p14:tracePt t="69738" x="5572125" y="4095750"/>
          <p14:tracePt t="69755" x="5586413" y="4105275"/>
          <p14:tracePt t="69772" x="5595938" y="4110038"/>
          <p14:tracePt t="69788" x="5600700" y="4119563"/>
          <p14:tracePt t="69806" x="5605463" y="4129088"/>
          <p14:tracePt t="69822" x="5605463" y="4133850"/>
          <p14:tracePt t="69838" x="5605463" y="4143375"/>
          <p14:tracePt t="69855" x="5591175" y="4157663"/>
          <p14:tracePt t="69872" x="5529263" y="4210050"/>
          <p14:tracePt t="69888" x="5453063" y="4267200"/>
          <p14:tracePt t="69905" x="5362575" y="4324350"/>
          <p14:tracePt t="69922" x="5276850" y="4371975"/>
          <p14:tracePt t="69938" x="5181600" y="4424363"/>
          <p14:tracePt t="69955" x="5105400" y="4443413"/>
          <p14:tracePt t="69972" x="5048250" y="4452938"/>
          <p14:tracePt t="69988" x="4986338" y="4457700"/>
          <p14:tracePt t="70005" x="4924425" y="4452938"/>
          <p14:tracePt t="70022" x="4895850" y="4429125"/>
          <p14:tracePt t="70038" x="4867275" y="4386263"/>
          <p14:tracePt t="70055" x="4838700" y="4248150"/>
          <p14:tracePt t="70072" x="4838700" y="4152900"/>
          <p14:tracePt t="70088" x="4881563" y="4024313"/>
          <p14:tracePt t="70105" x="4929188" y="3938588"/>
          <p14:tracePt t="70122" x="5014913" y="3848100"/>
          <p14:tracePt t="70138" x="5091113" y="3810000"/>
          <p14:tracePt t="70155" x="5167313" y="3786188"/>
          <p14:tracePt t="70172" x="5238750" y="3781425"/>
          <p14:tracePt t="70188" x="5362575" y="3829050"/>
          <p14:tracePt t="70205" x="5414963" y="3862388"/>
          <p14:tracePt t="70222" x="5457825" y="3900488"/>
          <p14:tracePt t="70240" x="5519738" y="3981450"/>
          <p14:tracePt t="70261" x="5557838" y="4062413"/>
          <p14:tracePt t="70273" x="5572125" y="4110038"/>
          <p14:tracePt t="70288" x="5576888" y="4162425"/>
          <p14:tracePt t="70306" x="5576888" y="4224338"/>
          <p14:tracePt t="70329" x="5576888" y="4262438"/>
          <p14:tracePt t="70349" x="5567363" y="4286250"/>
          <p14:tracePt t="70372" x="5534025" y="4324350"/>
          <p14:tracePt t="70389" x="5486400" y="4348163"/>
          <p14:tracePt t="70405" x="5400675" y="4381500"/>
          <p14:tracePt t="70422" x="5281613" y="4405313"/>
          <p14:tracePt t="70439" x="5214938" y="4405313"/>
          <p14:tracePt t="70455" x="5129213" y="4391025"/>
          <p14:tracePt t="70472" x="5067300" y="4371975"/>
          <p14:tracePt t="70489" x="5010150" y="4314825"/>
          <p14:tracePt t="70505" x="4967288" y="4214813"/>
          <p14:tracePt t="70522" x="4967288" y="4138613"/>
          <p14:tracePt t="70538" x="4986338" y="4071938"/>
          <p14:tracePt t="70555" x="5053013" y="3976688"/>
          <p14:tracePt t="70572" x="5110163" y="3933825"/>
          <p14:tracePt t="70588" x="5186363" y="3905250"/>
          <p14:tracePt t="70605" x="5276850" y="3905250"/>
          <p14:tracePt t="70621" x="5376863" y="3919538"/>
          <p14:tracePt t="70638" x="5414963" y="3948113"/>
          <p14:tracePt t="70655" x="5453063" y="3986213"/>
          <p14:tracePt t="70672" x="5486400" y="4090988"/>
          <p14:tracePt t="70688" x="5505450" y="4200525"/>
          <p14:tracePt t="70705" x="5505450" y="4248150"/>
          <p14:tracePt t="70722" x="5491163" y="4295775"/>
          <p14:tracePt t="70740" x="5462588" y="4343400"/>
          <p14:tracePt t="70761" x="5395913" y="4391025"/>
          <p14:tracePt t="70772" x="5372100" y="4395788"/>
          <p14:tracePt t="70788" x="5310188" y="4410075"/>
          <p14:tracePt t="70805" x="5214938" y="4414838"/>
          <p14:tracePt t="70822" x="5157788" y="4386263"/>
          <p14:tracePt t="70838" x="5110163" y="4333875"/>
          <p14:tracePt t="70855" x="5072063" y="4205288"/>
          <p14:tracePt t="70872" x="5076825" y="4067175"/>
          <p14:tracePt t="70888" x="5100638" y="4019550"/>
          <p14:tracePt t="70905" x="5124450" y="3995738"/>
          <p14:tracePt t="70922" x="5186363" y="3971925"/>
          <p14:tracePt t="70938" x="5248275" y="3971925"/>
          <p14:tracePt t="70955" x="5291138" y="3986213"/>
          <p14:tracePt t="70972" x="5324475" y="4010025"/>
          <p14:tracePt t="70988" x="5367338" y="4086225"/>
          <p14:tracePt t="71005" x="5381625" y="4148138"/>
          <p14:tracePt t="71021" x="5381625" y="4195763"/>
          <p14:tracePt t="71038" x="5376863" y="4248150"/>
          <p14:tracePt t="71055" x="5362575" y="4300538"/>
          <p14:tracePt t="71072" x="5357813" y="4319588"/>
          <p14:tracePt t="71088" x="5357813" y="4333875"/>
          <p14:tracePt t="71105" x="5357813" y="4343400"/>
          <p14:tracePt t="71122" x="5357813" y="4348163"/>
          <p14:tracePt t="71138" x="5357813" y="4352925"/>
          <p14:tracePt t="71239" x="5357813" y="4357688"/>
          <p14:tracePt t="71913" x="5348288" y="4243388"/>
          <p14:tracePt t="71923" x="5338763" y="4133850"/>
          <p14:tracePt t="71938" x="5329238" y="3881438"/>
          <p14:tracePt t="71955" x="5319713" y="3576638"/>
          <p14:tracePt t="71974" x="5319713" y="3343275"/>
          <p14:tracePt t="71989" x="5319713" y="3152775"/>
          <p14:tracePt t="72005" x="5329238" y="3028950"/>
          <p14:tracePt t="72040" x="5343525" y="2890838"/>
          <p14:tracePt t="72072" x="5357813" y="2824163"/>
          <p14:tracePt t="72088" x="5362575" y="2786063"/>
          <p14:tracePt t="72105" x="5386388" y="2724150"/>
          <p14:tracePt t="72121" x="5410200" y="2662238"/>
          <p14:tracePt t="72138" x="5419725" y="2624138"/>
          <p14:tracePt t="72155" x="5438775" y="2590800"/>
          <p14:tracePt t="72171" x="5462588" y="2552700"/>
          <p14:tracePt t="72188" x="5481638" y="2533650"/>
          <p14:tracePt t="72205" x="5495925" y="2514600"/>
          <p14:tracePt t="72222" x="5524500" y="2486025"/>
          <p14:tracePt t="72238" x="5548313" y="2471738"/>
          <p14:tracePt t="72255" x="5562600" y="2452688"/>
          <p14:tracePt t="72271" x="5581650" y="2428875"/>
          <p14:tracePt t="72288" x="5614988" y="2381250"/>
          <p14:tracePt t="72305" x="5643563" y="2343150"/>
          <p14:tracePt t="72321" x="5653088" y="2305050"/>
          <p14:tracePt t="72338" x="5672138" y="2276475"/>
          <p14:tracePt t="72355" x="5681663" y="2243138"/>
          <p14:tracePt t="72371" x="5686425" y="2228850"/>
          <p14:tracePt t="72388" x="5691188" y="2219325"/>
          <p14:tracePt t="72405" x="5700713" y="2205038"/>
          <p14:tracePt t="72422" x="5710238" y="2200275"/>
          <p14:tracePt t="72444" x="5710238" y="2190750"/>
          <p14:tracePt t="72458" x="5710238" y="2181225"/>
          <p14:tracePt t="72472" x="5710238" y="2176463"/>
          <p14:tracePt t="72488" x="5710238" y="2171700"/>
          <p14:tracePt t="72538" x="5705475" y="2171700"/>
          <p14:tracePt t="72547" x="5700713" y="2171700"/>
          <p14:tracePt t="72558" x="5691188" y="2171700"/>
          <p14:tracePt t="72572" x="5643563" y="2181225"/>
          <p14:tracePt t="72588" x="5534025" y="2209800"/>
          <p14:tracePt t="72605" x="5395913" y="2233613"/>
          <p14:tracePt t="72622" x="5314950" y="2243138"/>
          <p14:tracePt t="72638" x="5262563" y="2247900"/>
          <p14:tracePt t="72655" x="5162550" y="2247900"/>
          <p14:tracePt t="72671" x="5095875" y="2233613"/>
          <p14:tracePt t="72688" x="5048250" y="2219325"/>
          <p14:tracePt t="72705" x="5000625" y="2205038"/>
          <p14:tracePt t="72722" x="4953000" y="2195513"/>
          <p14:tracePt t="72738" x="4924425" y="2181225"/>
          <p14:tracePt t="72755" x="4905375" y="2176463"/>
          <p14:tracePt t="72771" x="4881563" y="2162175"/>
          <p14:tracePt t="72773" x="4867275" y="2162175"/>
          <p14:tracePt t="72788" x="4848225" y="2147888"/>
          <p14:tracePt t="72805" x="4824413" y="2143125"/>
          <p14:tracePt t="72821" x="4814888" y="2138363"/>
          <p14:tracePt t="72838" x="4805363" y="2128838"/>
          <p14:tracePt t="72855" x="4795838" y="2119313"/>
          <p14:tracePt t="72871" x="4795838" y="2114550"/>
          <p14:tracePt t="72888" x="4795838" y="2109788"/>
          <p14:tracePt t="72905" x="4795838" y="2100263"/>
          <p14:tracePt t="72921" x="4795838" y="2095500"/>
          <p14:tracePt t="72938" x="4805363" y="2066925"/>
          <p14:tracePt t="72955" x="4829175" y="2014538"/>
          <p14:tracePt t="72971" x="4914900" y="1924050"/>
          <p14:tracePt t="72988" x="4995863" y="1857375"/>
          <p14:tracePt t="73005" x="5072063" y="1809750"/>
          <p14:tracePt t="73022" x="5119688" y="1790700"/>
          <p14:tracePt t="73039" x="5172075" y="1781175"/>
          <p14:tracePt t="73060" x="5205413" y="1781175"/>
          <p14:tracePt t="73071" x="5214938" y="1781175"/>
          <p14:tracePt t="73090" x="5248275" y="1790700"/>
          <p14:tracePt t="73111" x="5291138" y="1833563"/>
          <p14:tracePt t="73125" x="5310188" y="1866900"/>
          <p14:tracePt t="73138" x="5324475" y="1890713"/>
          <p14:tracePt t="73155" x="5343525" y="1933575"/>
          <p14:tracePt t="73171" x="5353050" y="1947863"/>
          <p14:tracePt t="73188" x="5357813" y="1962150"/>
          <p14:tracePt t="73205" x="5357813" y="1966913"/>
          <p14:tracePt t="73221" x="5357813" y="1976438"/>
          <p14:tracePt t="73238" x="5357813" y="1981200"/>
          <p14:tracePt t="73255" x="5357813" y="1990725"/>
          <p14:tracePt t="73272" x="5353050" y="2019300"/>
          <p14:tracePt t="73288" x="5348288" y="2043113"/>
          <p14:tracePt t="73305" x="5334000" y="2057400"/>
          <p14:tracePt t="73322" x="5329238" y="2066925"/>
          <p14:tracePt t="73340" x="5324475" y="2076450"/>
          <p14:tracePt t="73559" x="5324475" y="2100263"/>
          <p14:tracePt t="73568" x="5324475" y="2109788"/>
          <p14:tracePt t="73577" x="5319713" y="2128838"/>
          <p14:tracePt t="73588" x="5319713" y="2157413"/>
          <p14:tracePt t="73605" x="5319713" y="2166938"/>
          <p14:tracePt t="73621" x="5319713" y="2176463"/>
          <p14:tracePt t="73638" x="5319713" y="2181225"/>
          <p14:tracePt t="73655" x="5319713" y="2190750"/>
          <p14:tracePt t="73671" x="5319713" y="2200275"/>
          <p14:tracePt t="73688" x="5319713" y="2205038"/>
          <p14:tracePt t="73705" x="5329238" y="2224088"/>
          <p14:tracePt t="73721" x="5338763" y="2243138"/>
          <p14:tracePt t="73738" x="5348288" y="2247900"/>
          <p14:tracePt t="73755" x="5348288" y="2252663"/>
          <p14:tracePt t="73771" x="5353050" y="2262188"/>
          <p14:tracePt t="73788" x="5353050" y="2271713"/>
          <p14:tracePt t="73805" x="5353050" y="2281238"/>
          <p14:tracePt t="73821" x="5353050" y="2290763"/>
          <p14:tracePt t="73838" x="5343525" y="2324100"/>
          <p14:tracePt t="73855" x="5319713" y="2362200"/>
          <p14:tracePt t="73872" x="5295900" y="2386013"/>
          <p14:tracePt t="73888" x="5257800" y="2419350"/>
          <p14:tracePt t="73905" x="5219700" y="2447925"/>
          <p14:tracePt t="73921" x="5191125" y="2466975"/>
          <p14:tracePt t="73938" x="5162550" y="2476500"/>
          <p14:tracePt t="73955" x="5114925" y="2486025"/>
          <p14:tracePt t="73971" x="5076825" y="2486025"/>
          <p14:tracePt t="73988" x="5048250" y="2486025"/>
          <p14:tracePt t="74005" x="5019675" y="2486025"/>
          <p14:tracePt t="74021" x="4981575" y="2495550"/>
          <p14:tracePt t="74038" x="4953000" y="2505075"/>
          <p14:tracePt t="74055" x="4914900" y="2509838"/>
          <p14:tracePt t="74071" x="4886325" y="2519363"/>
          <p14:tracePt t="74088" x="4833938" y="2524125"/>
          <p14:tracePt t="74105" x="4795838" y="2528888"/>
          <p14:tracePt t="74121" x="4776788" y="2528888"/>
          <p14:tracePt t="74138" x="4757738" y="2528888"/>
          <p14:tracePt t="74155" x="4738688" y="2528888"/>
          <p14:tracePt t="74171" x="4729163" y="2528888"/>
          <p14:tracePt t="74188" x="4724400" y="2524125"/>
          <p14:tracePt t="74205" x="4714875" y="2500313"/>
          <p14:tracePt t="74221" x="4714875" y="2457450"/>
          <p14:tracePt t="74238" x="4738688" y="2390775"/>
          <p14:tracePt t="74255" x="4776788" y="2324100"/>
          <p14:tracePt t="74271" x="4848225" y="2257425"/>
          <p14:tracePt t="74288" x="4895850" y="2214563"/>
          <p14:tracePt t="74305" x="4933950" y="2190750"/>
          <p14:tracePt t="74322" x="4981575" y="2176463"/>
          <p14:tracePt t="74338" x="5057775" y="2176463"/>
          <p14:tracePt t="74355" x="5100638" y="2185988"/>
          <p14:tracePt t="74371" x="5133975" y="2195513"/>
          <p14:tracePt t="74388" x="5167313" y="2219325"/>
          <p14:tracePt t="74405" x="5191125" y="2243138"/>
          <p14:tracePt t="74421" x="5214938" y="2271713"/>
          <p14:tracePt t="74438" x="5233988" y="2305050"/>
          <p14:tracePt t="74455" x="5253038" y="2352675"/>
          <p14:tracePt t="74471" x="5262563" y="2376488"/>
          <p14:tracePt t="74488" x="5262563" y="2395538"/>
          <p14:tracePt t="74505" x="5262563" y="2419350"/>
          <p14:tracePt t="74521" x="5262563" y="2447925"/>
          <p14:tracePt t="74538" x="5262563" y="2462213"/>
          <p14:tracePt t="74555" x="5257800" y="2481263"/>
          <p14:tracePt t="74572" x="5253038" y="2500313"/>
          <p14:tracePt t="74588" x="5248275" y="2509838"/>
          <p14:tracePt t="74605" x="5248275" y="2514600"/>
          <p14:tracePt t="74621" x="5248275" y="2519363"/>
          <p14:tracePt t="74638" x="5248275" y="2528888"/>
          <p14:tracePt t="74654" x="5248275" y="2533650"/>
          <p14:tracePt t="74671" x="5248275" y="2538413"/>
          <p14:tracePt t="74719" x="5248275" y="2543175"/>
          <p14:tracePt t="74778" x="5248275" y="2547938"/>
          <p14:tracePt t="75270" x="5238750" y="2557463"/>
          <p14:tracePt t="75278" x="5210175" y="2571750"/>
          <p14:tracePt t="75288" x="5162550" y="2595563"/>
          <p14:tracePt t="75305" x="5043488" y="2647950"/>
          <p14:tracePt t="75321" x="4876800" y="2695575"/>
          <p14:tracePt t="75338" x="4805363" y="2705100"/>
          <p14:tracePt t="75355" x="4748213" y="2705100"/>
          <p14:tracePt t="75388" x="4681538" y="2671763"/>
          <p14:tracePt t="75421" x="4672013" y="2566988"/>
          <p14:tracePt t="75438" x="4681538" y="2533650"/>
          <p14:tracePt t="75455" x="4686300" y="2519363"/>
          <p14:tracePt t="75471" x="4700588" y="2514600"/>
          <p14:tracePt t="75488" x="4714875" y="2514600"/>
          <p14:tracePt t="75504" x="4743450" y="2590800"/>
          <p14:tracePt t="75521" x="4743450" y="2681288"/>
          <p14:tracePt t="75538" x="4743450" y="2814638"/>
          <p14:tracePt t="75554" x="4714875" y="3005138"/>
          <p14:tracePt t="75571" x="4662488" y="3171825"/>
          <p14:tracePt t="75588" x="4643438" y="3233738"/>
          <p14:tracePt t="75605" x="4624388" y="3271838"/>
          <p14:tracePt t="75621" x="4619625" y="3300413"/>
          <p14:tracePt t="75638" x="4614863" y="3314700"/>
          <p14:tracePt t="75654" x="4614863" y="3319463"/>
          <p14:tracePt t="75671" x="4614863" y="3328988"/>
          <p14:tracePt t="75688" x="4614863" y="3338513"/>
          <p14:tracePt t="75740" x="4614863" y="3343275"/>
          <p14:tracePt t="75747" x="4614863" y="3348038"/>
          <p14:tracePt t="75755" x="4610100" y="3352800"/>
          <p14:tracePt t="75771" x="4605338" y="3376613"/>
          <p14:tracePt t="75788" x="4591050" y="3405188"/>
          <p14:tracePt t="75804" x="4581525" y="3443288"/>
          <p14:tracePt t="75821" x="4543425" y="3500438"/>
          <p14:tracePt t="75838" x="4505325" y="3529013"/>
          <p14:tracePt t="75855" x="4429125" y="3576638"/>
          <p14:tracePt t="75871" x="4286250" y="3614738"/>
          <p14:tracePt t="75888" x="4181475" y="3624263"/>
          <p14:tracePt t="75904" x="4090988" y="3624263"/>
          <p14:tracePt t="75921" x="4029075" y="3619500"/>
          <p14:tracePt t="75938" x="3967163" y="3576638"/>
          <p14:tracePt t="75954" x="3919538" y="3486150"/>
          <p14:tracePt t="75971" x="3895725" y="3405188"/>
          <p14:tracePt t="75988" x="3895725" y="3352800"/>
          <p14:tracePt t="76005" x="3914775" y="3281363"/>
          <p14:tracePt t="76021" x="3952875" y="3257550"/>
          <p14:tracePt t="76038" x="4038600" y="3243263"/>
          <p14:tracePt t="76055" x="4138613" y="3248025"/>
          <p14:tracePt t="76071" x="4243388" y="3314700"/>
          <p14:tracePt t="76088" x="4343400" y="3448050"/>
          <p14:tracePt t="76104" x="4405313" y="3590925"/>
          <p14:tracePt t="76121" x="4471988" y="3976688"/>
          <p14:tracePt t="76138" x="4471988" y="4152900"/>
          <p14:tracePt t="76155" x="4467225" y="4276725"/>
          <p14:tracePt t="76171" x="4462463" y="4333875"/>
          <p14:tracePt t="76188" x="4457700" y="4343400"/>
          <p14:tracePt t="76356" x="4457700" y="4386263"/>
          <p14:tracePt t="76365" x="4467225" y="4424363"/>
          <p14:tracePt t="76372" x="4481513" y="4462463"/>
          <p14:tracePt t="76388" x="4495800" y="4533900"/>
          <p14:tracePt t="76404" x="4505325" y="4576763"/>
          <p14:tracePt t="76421" x="4505325" y="4591050"/>
          <p14:tracePt t="76438" x="4505325" y="4605338"/>
          <p14:tracePt t="76454" x="4505325" y="4610100"/>
          <p14:tracePt t="76518" x="4505325" y="4605338"/>
          <p14:tracePt t="76527" x="4500563" y="4595813"/>
          <p14:tracePt t="76538" x="4491038" y="4576763"/>
          <p14:tracePt t="76554" x="4462463" y="4505325"/>
          <p14:tracePt t="76571" x="4462463" y="4467225"/>
          <p14:tracePt t="76588" x="4457700" y="4448175"/>
          <p14:tracePt t="76604" x="4457700" y="4438650"/>
          <p14:tracePt t="76621" x="4457700" y="4429125"/>
          <p14:tracePt t="76687" x="4457700" y="4433888"/>
          <p14:tracePt t="76696" x="4462463" y="4457700"/>
          <p14:tracePt t="76705" x="4481513" y="4505325"/>
          <p14:tracePt t="76721" x="4524375" y="4667250"/>
          <p14:tracePt t="76738" x="4576763" y="4876800"/>
          <p14:tracePt t="76754" x="4600575" y="5010150"/>
          <p14:tracePt t="76771" x="4619625" y="5181600"/>
          <p14:tracePt t="76788" x="4629150" y="5281613"/>
          <p14:tracePt t="76805" x="4629150" y="5353050"/>
          <p14:tracePt t="76821" x="4629150" y="5372100"/>
          <p14:tracePt t="76838" x="4629150" y="5381625"/>
          <p14:tracePt t="76854" x="4629150" y="5391150"/>
          <p14:tracePt t="76871" x="4629150" y="5395913"/>
          <p14:tracePt t="76922" x="4624388" y="5381625"/>
          <p14:tracePt t="76932" x="4619625" y="5329238"/>
          <p14:tracePt t="76944" x="4600575" y="5205413"/>
          <p14:tracePt t="76955" x="4591050" y="5148263"/>
          <p14:tracePt t="76971" x="4586288" y="4981575"/>
          <p14:tracePt t="76988" x="4576763" y="4757738"/>
          <p14:tracePt t="77004" x="4567238" y="4676775"/>
          <p14:tracePt t="77021" x="4567238" y="4633913"/>
          <p14:tracePt t="77038" x="4567238" y="4595813"/>
          <p14:tracePt t="77054" x="4567238" y="4576763"/>
          <p14:tracePt t="77071" x="4567238" y="4567238"/>
          <p14:tracePt t="77088" x="4567238" y="4562475"/>
          <p14:tracePt t="77104" x="4567238" y="4557713"/>
          <p14:tracePt t="77157" x="4567238" y="4567238"/>
          <p14:tracePt t="77166" x="4576763" y="4605338"/>
          <p14:tracePt t="77174" x="4576763" y="4681538"/>
          <p14:tracePt t="77188" x="4591050" y="4829175"/>
          <p14:tracePt t="77204" x="4591050" y="4938713"/>
          <p14:tracePt t="77221" x="4586288" y="5086350"/>
          <p14:tracePt t="77238" x="4572000" y="5248275"/>
          <p14:tracePt t="77254" x="4567238" y="5281613"/>
          <p14:tracePt t="77271" x="4567238" y="5305425"/>
          <p14:tracePt t="77288" x="4567238" y="5314950"/>
          <p14:tracePt t="77304" x="4567238" y="5324475"/>
          <p14:tracePt t="77341" x="4567238" y="5305425"/>
          <p14:tracePt t="77354" x="4567238" y="5281613"/>
          <p14:tracePt t="77371" x="4567238" y="5148263"/>
          <p14:tracePt t="77388" x="4567238" y="4962525"/>
          <p14:tracePt t="77404" x="4557713" y="4795838"/>
          <p14:tracePt t="77425" x="4543425" y="4676775"/>
          <p14:tracePt t="77438" x="4538663" y="4648200"/>
          <p14:tracePt t="77454" x="4538663" y="4624388"/>
          <p14:tracePt t="77471" x="4538663" y="4614863"/>
          <p14:tracePt t="77488" x="4538663" y="4605338"/>
          <p14:tracePt t="77554" x="4538663" y="4624388"/>
          <p14:tracePt t="77562" x="4548188" y="4676775"/>
          <p14:tracePt t="77572" x="4548188" y="4743450"/>
          <p14:tracePt t="77588" x="4562475" y="4857750"/>
          <p14:tracePt t="77605" x="4562475" y="5014913"/>
          <p14:tracePt t="77621" x="4552950" y="5119688"/>
          <p14:tracePt t="77638" x="4543425" y="5200650"/>
          <p14:tracePt t="77654" x="4538663" y="5238750"/>
          <p14:tracePt t="77671" x="4538663" y="5262563"/>
          <p14:tracePt t="77688" x="4538663" y="5267325"/>
          <p14:tracePt t="77704" x="4538663" y="5272088"/>
          <p14:tracePt t="77721" x="4533900" y="5257800"/>
          <p14:tracePt t="77738" x="4519613" y="5129213"/>
          <p14:tracePt t="77754" x="4519613" y="4943475"/>
          <p14:tracePt t="77771" x="4510088" y="4752975"/>
          <p14:tracePt t="77796" x="4510088" y="4619625"/>
          <p14:tracePt t="77807" x="4510088" y="4610100"/>
          <p14:tracePt t="77821" x="4510088" y="4600575"/>
          <p14:tracePt t="77838" x="4510088" y="4595813"/>
          <p14:tracePt t="77871" x="4514850" y="4643438"/>
          <p14:tracePt t="77888" x="4552950" y="4767263"/>
          <p14:tracePt t="77904" x="4567238" y="4872038"/>
          <p14:tracePt t="77921" x="4600575" y="5048250"/>
          <p14:tracePt t="77938" x="4600575" y="5138738"/>
          <p14:tracePt t="77954" x="4600575" y="5191125"/>
          <p14:tracePt t="77971" x="4600575" y="5219700"/>
          <p14:tracePt t="77988" x="4600575" y="5233988"/>
          <p14:tracePt t="78004" x="4600575" y="5238750"/>
          <p14:tracePt t="78021" x="4600575" y="5243513"/>
          <p14:tracePt t="78104" x="4605338" y="5243513"/>
          <p14:tracePt t="78112" x="4610100" y="5219700"/>
          <p14:tracePt t="78121" x="4624388" y="5191125"/>
          <p14:tracePt t="78138" x="4672013" y="5091113"/>
          <p14:tracePt t="78154" x="4767263" y="4905375"/>
          <p14:tracePt t="78171" x="4872038" y="4681538"/>
          <p14:tracePt t="78188" x="4924425" y="4619625"/>
          <p14:tracePt t="78205" x="4976813" y="4576763"/>
          <p14:tracePt t="78221" x="5005388" y="4552950"/>
          <p14:tracePt t="78238" x="5048250" y="4524375"/>
          <p14:tracePt t="78254" x="5072063" y="4514850"/>
          <p14:tracePt t="78271" x="5091113" y="4505325"/>
          <p14:tracePt t="78288" x="5119688" y="4495800"/>
          <p14:tracePt t="78304" x="5133975" y="4486275"/>
          <p14:tracePt t="78321" x="5162550" y="4481513"/>
          <p14:tracePt t="78338" x="5191125" y="4462463"/>
          <p14:tracePt t="78354" x="5248275" y="4433888"/>
          <p14:tracePt t="78371" x="5281613" y="4395788"/>
          <p14:tracePt t="78388" x="5324475" y="4352925"/>
          <p14:tracePt t="78404" x="5367338" y="4305300"/>
          <p14:tracePt t="78421" x="5419725" y="4243388"/>
          <p14:tracePt t="78438" x="5443538" y="4214813"/>
          <p14:tracePt t="78454" x="5462588" y="4195763"/>
          <p14:tracePt t="78471" x="5467350" y="4191000"/>
          <p14:tracePt t="78488" x="5476875" y="4181475"/>
          <p14:tracePt t="78504" x="5481638" y="4176713"/>
          <p14:tracePt t="78567" x="5476875" y="4176713"/>
          <p14:tracePt t="78576" x="5467350" y="4186238"/>
          <p14:tracePt t="78587" x="5448300" y="4195763"/>
          <p14:tracePt t="78604" x="5343525" y="4257675"/>
          <p14:tracePt t="78621" x="5276850" y="4295775"/>
          <p14:tracePt t="78638" x="5210175" y="4314825"/>
          <p14:tracePt t="78654" x="5167313" y="4319588"/>
          <p14:tracePt t="78671" x="5110163" y="4319588"/>
          <p14:tracePt t="78688" x="5076825" y="4314825"/>
          <p14:tracePt t="78704" x="5048250" y="4291013"/>
          <p14:tracePt t="78721" x="5014913" y="4262438"/>
          <p14:tracePt t="78738" x="4995863" y="4248150"/>
          <p14:tracePt t="78754" x="4981575" y="4229100"/>
          <p14:tracePt t="78771" x="4972050" y="4205288"/>
          <p14:tracePt t="78772" x="4967288" y="4181475"/>
          <p14:tracePt t="78788" x="4967288" y="4138613"/>
          <p14:tracePt t="78804" x="4986338" y="4090988"/>
          <p14:tracePt t="78821" x="5005388" y="4062413"/>
          <p14:tracePt t="78838" x="5038725" y="4038600"/>
          <p14:tracePt t="78854" x="5100638" y="4029075"/>
          <p14:tracePt t="78871" x="5143500" y="4038600"/>
          <p14:tracePt t="78888" x="5172075" y="4052888"/>
          <p14:tracePt t="78904" x="5224463" y="4095750"/>
          <p14:tracePt t="78921" x="5248275" y="4138613"/>
          <p14:tracePt t="78938" x="5272088" y="4214813"/>
          <p14:tracePt t="78954" x="5291138" y="4300538"/>
          <p14:tracePt t="78971" x="5291138" y="4371975"/>
          <p14:tracePt t="78988" x="5291138" y="4410075"/>
          <p14:tracePt t="79004" x="5286375" y="4424363"/>
          <p14:tracePt t="79021" x="5272088" y="4448175"/>
          <p14:tracePt t="79038" x="5248275" y="4467225"/>
          <p14:tracePt t="79054" x="5229225" y="4486275"/>
          <p14:tracePt t="79071" x="5195888" y="4495800"/>
          <p14:tracePt t="79088" x="5167313" y="4510088"/>
          <p14:tracePt t="79104" x="5119688" y="4510088"/>
          <p14:tracePt t="79121" x="5086350" y="4505325"/>
          <p14:tracePt t="79138" x="5057775" y="4500563"/>
          <p14:tracePt t="79154" x="5010150" y="4476750"/>
          <p14:tracePt t="79171" x="4986338" y="4457700"/>
          <p14:tracePt t="79188" x="4967288" y="4433888"/>
          <p14:tracePt t="79204" x="4948238" y="4419600"/>
          <p14:tracePt t="79221" x="4924425" y="4357688"/>
          <p14:tracePt t="79238" x="4914900" y="4319588"/>
          <p14:tracePt t="79254" x="4914900" y="4276725"/>
          <p14:tracePt t="79271" x="4924425" y="4214813"/>
          <p14:tracePt t="79272" x="4938713" y="4181475"/>
          <p14:tracePt t="79288" x="4976813" y="4081463"/>
          <p14:tracePt t="79304" x="5019675" y="4024313"/>
          <p14:tracePt t="79321" x="5072063" y="3981450"/>
          <p14:tracePt t="79338" x="5172075" y="3948113"/>
          <p14:tracePt t="79354" x="5219700" y="3948113"/>
          <p14:tracePt t="79371" x="5257800" y="3962400"/>
          <p14:tracePt t="79387" x="5295900" y="3986213"/>
          <p14:tracePt t="79404" x="5343525" y="4029075"/>
          <p14:tracePt t="79421" x="5372100" y="4071938"/>
          <p14:tracePt t="79437" x="5395913" y="4119563"/>
          <p14:tracePt t="79454" x="5414963" y="4162425"/>
          <p14:tracePt t="79471" x="5429250" y="4219575"/>
          <p14:tracePt t="79487" x="5429250" y="4248150"/>
          <p14:tracePt t="79504" x="5429250" y="4262438"/>
          <p14:tracePt t="79521" x="5424488" y="4281488"/>
          <p14:tracePt t="79537" x="5405438" y="4319588"/>
          <p14:tracePt t="79554" x="5391150" y="4333875"/>
          <p14:tracePt t="79571" x="5357813" y="4352925"/>
          <p14:tracePt t="79588" x="5267325" y="4410075"/>
          <p14:tracePt t="79604" x="5205413" y="4424363"/>
          <p14:tracePt t="79621" x="5143500" y="4433888"/>
          <p14:tracePt t="79638" x="5100638" y="4433888"/>
          <p14:tracePt t="79654" x="5043488" y="4424363"/>
          <p14:tracePt t="79671" x="5019675" y="4400550"/>
          <p14:tracePt t="79687" x="4995863" y="4367213"/>
          <p14:tracePt t="79704" x="4976813" y="4324350"/>
          <p14:tracePt t="79721" x="4962525" y="4262438"/>
          <p14:tracePt t="79737" x="4967288" y="4219575"/>
          <p14:tracePt t="79754" x="4976813" y="4186238"/>
          <p14:tracePt t="79771" x="4995863" y="4152900"/>
          <p14:tracePt t="79772" x="5010150" y="4138613"/>
          <p14:tracePt t="79788" x="5038725" y="4114800"/>
          <p14:tracePt t="79804" x="5091113" y="4095750"/>
          <p14:tracePt t="79821" x="5143500" y="4090988"/>
          <p14:tracePt t="79838" x="5210175" y="4090988"/>
          <p14:tracePt t="79854" x="5253038" y="4095750"/>
          <p14:tracePt t="79871" x="5295900" y="4124325"/>
          <p14:tracePt t="79887" x="5329238" y="4148138"/>
          <p14:tracePt t="79904" x="5376863" y="4229100"/>
          <p14:tracePt t="79921" x="5391150" y="4291013"/>
          <p14:tracePt t="79938" x="5395913" y="4333875"/>
          <p14:tracePt t="79954" x="5395913" y="4371975"/>
          <p14:tracePt t="79971" x="5372100" y="4410075"/>
          <p14:tracePt t="79988" x="5353050" y="4433888"/>
          <p14:tracePt t="80004" x="5324475" y="4457700"/>
          <p14:tracePt t="80021" x="5262563" y="4486275"/>
          <p14:tracePt t="80038" x="5224463" y="4495800"/>
          <p14:tracePt t="80054" x="5191125" y="4495800"/>
          <p14:tracePt t="80071" x="5153025" y="4495800"/>
          <p14:tracePt t="80088" x="5119688" y="4476750"/>
          <p14:tracePt t="80104" x="5095875" y="4448175"/>
          <p14:tracePt t="80121" x="5076825" y="4405313"/>
          <p14:tracePt t="80137" x="5062538" y="4343400"/>
          <p14:tracePt t="80154" x="5062538" y="4271963"/>
          <p14:tracePt t="80171" x="5067300" y="4238625"/>
          <p14:tracePt t="80188" x="5086350" y="4205288"/>
          <p14:tracePt t="80204" x="5095875" y="4195763"/>
          <p14:tracePt t="80221" x="5124450" y="4181475"/>
          <p14:tracePt t="80237" x="5143500" y="4176713"/>
          <p14:tracePt t="80254" x="5167313" y="4176713"/>
          <p14:tracePt t="80271" x="5186363" y="4176713"/>
          <p14:tracePt t="80287" x="5200650" y="4181475"/>
          <p14:tracePt t="80304" x="5210175" y="4191000"/>
          <p14:tracePt t="80321" x="5229225" y="4210050"/>
          <p14:tracePt t="80337" x="5253038" y="4257675"/>
          <p14:tracePt t="80354" x="5262563" y="4281488"/>
          <p14:tracePt t="80371" x="5267325" y="4291013"/>
          <p14:tracePt t="80387" x="5276850" y="4300538"/>
          <p14:tracePt t="80404" x="5276850" y="4310063"/>
          <p14:tracePt t="80421" x="5276850" y="4319588"/>
          <p14:tracePt t="80462" x="5276850" y="4324350"/>
          <p14:tracePt t="80550" x="5276850" y="4329113"/>
          <p14:tracePt t="80565" x="5276850" y="4333875"/>
          <p14:tracePt t="80573" x="5276850" y="4338638"/>
          <p14:tracePt t="80587" x="5276850" y="4343400"/>
          <p14:tracePt t="80604" x="5276850" y="4348163"/>
          <p14:tracePt t="80621" x="5276850" y="4352925"/>
          <p14:tracePt t="80638" x="5276850" y="4357688"/>
          <p14:tracePt t="80873" x="5272088" y="4362450"/>
          <p14:tracePt t="80883" x="5262563" y="4362450"/>
          <p14:tracePt t="80895" x="5248275" y="4371975"/>
          <p14:tracePt t="80906" x="5233988" y="4371975"/>
          <p14:tracePt t="80921" x="5214938" y="4381500"/>
          <p14:tracePt t="80938" x="5191125" y="4381500"/>
          <p14:tracePt t="80954" x="5143500" y="4381500"/>
          <p14:tracePt t="80971" x="5114925" y="4376738"/>
          <p14:tracePt t="80988" x="5081588" y="4362450"/>
          <p14:tracePt t="81004" x="5057775" y="4352925"/>
          <p14:tracePt t="81021" x="5033963" y="4329113"/>
          <p14:tracePt t="81037" x="5019675" y="4305300"/>
          <p14:tracePt t="81054" x="5000625" y="4271963"/>
          <p14:tracePt t="81071" x="4986338" y="4224338"/>
          <p14:tracePt t="81087" x="4986338" y="4195763"/>
          <p14:tracePt t="81104" x="4991100" y="4167188"/>
          <p14:tracePt t="81121" x="5000625" y="4133850"/>
          <p14:tracePt t="81137" x="5033963" y="4086225"/>
          <p14:tracePt t="81154" x="5053013" y="4062413"/>
          <p14:tracePt t="81171" x="5091113" y="4038600"/>
          <p14:tracePt t="81187" x="5129213" y="4019550"/>
          <p14:tracePt t="81204" x="5176838" y="4014788"/>
          <p14:tracePt t="81221" x="5205413" y="4014788"/>
          <p14:tracePt t="81237" x="5229225" y="4019550"/>
          <p14:tracePt t="81254" x="5253038" y="4043363"/>
          <p14:tracePt t="81271" x="5286375" y="4086225"/>
          <p14:tracePt t="81287" x="5310188" y="4114800"/>
          <p14:tracePt t="81304" x="5329238" y="4138613"/>
          <p14:tracePt t="81321" x="5338763" y="4152900"/>
          <p14:tracePt t="81337" x="5343525" y="4157663"/>
          <p14:tracePt t="81354" x="5348288" y="4167188"/>
          <p14:tracePt t="81371" x="5348288" y="4171950"/>
          <p14:tracePt t="81387" x="5348288" y="4176713"/>
          <p14:tracePt t="81404" x="5348288" y="4191000"/>
          <p14:tracePt t="81421" x="5348288" y="4214813"/>
          <p14:tracePt t="81437" x="5348288" y="4233863"/>
          <p14:tracePt t="81454" x="5329238" y="4271963"/>
          <p14:tracePt t="81471" x="5319713" y="4286250"/>
          <p14:tracePt t="81488" x="5295900" y="4310063"/>
          <p14:tracePt t="81504" x="5267325" y="4333875"/>
          <p14:tracePt t="81521" x="5210175" y="4357688"/>
          <p14:tracePt t="81537" x="5176838" y="4371975"/>
          <p14:tracePt t="81554" x="5143500" y="4376738"/>
          <p14:tracePt t="81571" x="5114925" y="4376738"/>
          <p14:tracePt t="81587" x="5095875" y="4371975"/>
          <p14:tracePt t="81604" x="5081588" y="4357688"/>
          <p14:tracePt t="81621" x="5067300" y="4343400"/>
          <p14:tracePt t="81637" x="5043488" y="4300538"/>
          <p14:tracePt t="81654" x="5029200" y="4257675"/>
          <p14:tracePt t="81671" x="5019675" y="4214813"/>
          <p14:tracePt t="81687" x="5019675" y="4186238"/>
          <p14:tracePt t="81704" x="5024438" y="4138613"/>
          <p14:tracePt t="81721" x="5038725" y="4114800"/>
          <p14:tracePt t="81737" x="5053013" y="4090988"/>
          <p14:tracePt t="81754" x="5100638" y="4067175"/>
          <p14:tracePt t="81771" x="5148263" y="4057650"/>
          <p14:tracePt t="81787" x="5191125" y="4057650"/>
          <p14:tracePt t="81804" x="5219700" y="4062413"/>
          <p14:tracePt t="81821" x="5262563" y="4086225"/>
          <p14:tracePt t="81837" x="5276850" y="4110038"/>
          <p14:tracePt t="81854" x="5305425" y="4152900"/>
          <p14:tracePt t="81871" x="5314950" y="4191000"/>
          <p14:tracePt t="81887" x="5319713" y="4233863"/>
          <p14:tracePt t="81904" x="5319713" y="4248150"/>
          <p14:tracePt t="81921" x="5319713" y="4262438"/>
          <p14:tracePt t="81938" x="5319713" y="4271963"/>
          <p14:tracePt t="81954" x="5319713" y="4276725"/>
          <p14:tracePt t="81971" x="5319713" y="4281488"/>
          <p14:tracePt t="83047" x="5310188" y="4291013"/>
          <p14:tracePt t="83055" x="5291138" y="4305300"/>
          <p14:tracePt t="83071" x="5248275" y="4324350"/>
          <p14:tracePt t="83090" x="5200650" y="4338638"/>
          <p14:tracePt t="83104" x="5172075" y="4343400"/>
          <p14:tracePt t="83121" x="5143500" y="4343400"/>
          <p14:tracePt t="83154" x="5110163" y="4314825"/>
          <p14:tracePt t="83187" x="5072063" y="4124325"/>
          <p14:tracePt t="83204" x="5076825" y="4062413"/>
          <p14:tracePt t="83221" x="5091113" y="4019550"/>
          <p14:tracePt t="83237" x="5105400" y="3981450"/>
          <p14:tracePt t="83254" x="5143500" y="3938588"/>
          <p14:tracePt t="83271" x="5167313" y="3914775"/>
          <p14:tracePt t="83287" x="5205413" y="3900488"/>
          <p14:tracePt t="83304" x="5257800" y="3886200"/>
          <p14:tracePt t="83321" x="5286375" y="3886200"/>
          <p14:tracePt t="83337" x="5324475" y="3886200"/>
          <p14:tracePt t="83354" x="5338763" y="3895725"/>
          <p14:tracePt t="83371" x="5367338" y="3919538"/>
          <p14:tracePt t="83387" x="5391150" y="3943350"/>
          <p14:tracePt t="83404" x="5405438" y="3981450"/>
          <p14:tracePt t="83420" x="5414963" y="4033838"/>
          <p14:tracePt t="83437" x="5429250" y="4086225"/>
          <p14:tracePt t="83454" x="5429250" y="4114800"/>
          <p14:tracePt t="83471" x="5424488" y="4148138"/>
          <p14:tracePt t="83487" x="5414963" y="4167188"/>
          <p14:tracePt t="83504" x="5395913" y="4195763"/>
          <p14:tracePt t="83520" x="5362575" y="4219575"/>
          <p14:tracePt t="83537" x="5329238" y="4238625"/>
          <p14:tracePt t="83554" x="5262563" y="4276725"/>
          <p14:tracePt t="83571" x="5210175" y="4291013"/>
          <p14:tracePt t="83588" x="5148263" y="4295775"/>
          <p14:tracePt t="83604" x="5091113" y="4295775"/>
          <p14:tracePt t="83621" x="5029200" y="4281488"/>
          <p14:tracePt t="83637" x="4995863" y="4262438"/>
          <p14:tracePt t="83654" x="4972050" y="4233863"/>
          <p14:tracePt t="83671" x="4953000" y="4133850"/>
          <p14:tracePt t="83687" x="4962525" y="4005263"/>
          <p14:tracePt t="83705" x="4981575" y="3952875"/>
          <p14:tracePt t="83723" x="5024438" y="3886200"/>
          <p14:tracePt t="83739" x="5062538" y="3852863"/>
          <p14:tracePt t="83761" x="5129213" y="3829050"/>
          <p14:tracePt t="83773" x="5153025" y="3824288"/>
          <p14:tracePt t="83776" x="5176838" y="3824288"/>
          <p14:tracePt t="83787" x="5205413" y="3824288"/>
          <p14:tracePt t="83804" x="5267325" y="3843338"/>
          <p14:tracePt t="83820" x="5295900" y="3871913"/>
          <p14:tracePt t="83837" x="5334000" y="3948113"/>
          <p14:tracePt t="83854" x="5367338" y="4057650"/>
          <p14:tracePt t="83871" x="5391150" y="4143375"/>
          <p14:tracePt t="83887" x="5391150" y="4181475"/>
          <p14:tracePt t="83904" x="5386388" y="4210050"/>
          <p14:tracePt t="83920" x="5376863" y="4233863"/>
          <p14:tracePt t="83937" x="5353050" y="4267200"/>
          <p14:tracePt t="83954" x="5329238" y="4291013"/>
          <p14:tracePt t="83970" x="5291138" y="4310063"/>
          <p14:tracePt t="83987" x="5210175" y="4329113"/>
          <p14:tracePt t="84004" x="5153025" y="4324350"/>
          <p14:tracePt t="84021" x="5091113" y="4305300"/>
          <p14:tracePt t="84039" x="5033963" y="4286250"/>
          <p14:tracePt t="84066" x="4967288" y="4176713"/>
          <p14:tracePt t="84079" x="4953000" y="4043363"/>
          <p14:tracePt t="84090" x="4962525" y="3957638"/>
          <p14:tracePt t="84104" x="4976813" y="3919538"/>
          <p14:tracePt t="84122" x="5024438" y="3838575"/>
          <p14:tracePt t="84158" x="5162550" y="3776663"/>
          <p14:tracePt t="84173" x="5233988" y="3786188"/>
          <p14:tracePt t="84187" x="5286375" y="3800475"/>
          <p14:tracePt t="84204" x="5319713" y="3824288"/>
          <p14:tracePt t="84222" x="5348288" y="3862388"/>
          <p14:tracePt t="84238" x="5376863" y="3924300"/>
          <p14:tracePt t="84255" x="5391150" y="3971925"/>
          <p14:tracePt t="84284" x="5410200" y="4057650"/>
          <p14:tracePt t="84299" x="5410200" y="4095750"/>
          <p14:tracePt t="84315" x="5419725" y="4143375"/>
          <p14:tracePt t="84326" x="5429250" y="4171950"/>
          <p14:tracePt t="84337" x="5429250" y="4191000"/>
          <p14:tracePt t="84354" x="5438775" y="4214813"/>
          <p14:tracePt t="84371" x="5438775" y="4233863"/>
          <p14:tracePt t="84387" x="5438775" y="4243388"/>
          <p14:tracePt t="84404" x="5438775" y="4248150"/>
          <p14:tracePt t="84421" x="5438775" y="4257675"/>
          <p14:tracePt t="84437" x="5438775" y="4267200"/>
          <p14:tracePt t="84454" x="5438775" y="4281488"/>
          <p14:tracePt t="84471" x="5438775" y="4305300"/>
          <p14:tracePt t="84487" x="5434013" y="4338638"/>
          <p14:tracePt t="84504" x="5414963" y="4357688"/>
          <p14:tracePt t="84521" x="5381625" y="4381500"/>
          <p14:tracePt t="84537" x="5334000" y="4405313"/>
          <p14:tracePt t="84554" x="5257800" y="4433888"/>
          <p14:tracePt t="84570" x="5195888" y="4448175"/>
          <p14:tracePt t="84587" x="5133975" y="4448175"/>
          <p14:tracePt t="84604" x="5043488" y="4443413"/>
          <p14:tracePt t="84620" x="4995863" y="4438650"/>
          <p14:tracePt t="84637" x="4962525" y="4424363"/>
          <p14:tracePt t="84654" x="4933950" y="4424363"/>
          <p14:tracePt t="84671" x="4905375" y="4424363"/>
          <p14:tracePt t="84687" x="4891088" y="4424363"/>
          <p14:tracePt t="84704" x="4881563" y="4424363"/>
          <p14:tracePt t="84721" x="4872038" y="4424363"/>
          <p14:tracePt t="84737" x="4862513" y="4424363"/>
          <p14:tracePt t="84754" x="4857750" y="4424363"/>
          <p14:tracePt t="84788" x="4867275" y="4424363"/>
          <p14:tracePt t="84804" x="4919663" y="4429125"/>
          <p14:tracePt t="84820" x="5010150" y="4433888"/>
          <p14:tracePt t="84837" x="5129213" y="4452938"/>
          <p14:tracePt t="84854" x="5295900" y="4467225"/>
          <p14:tracePt t="84870" x="5410200" y="4476750"/>
          <p14:tracePt t="84887" x="5481638" y="4476750"/>
          <p14:tracePt t="84904" x="5529263" y="4476750"/>
          <p14:tracePt t="84920" x="5572125" y="4476750"/>
          <p14:tracePt t="84937" x="5586413" y="4476750"/>
          <p14:tracePt t="84954" x="5591175" y="4476750"/>
          <p14:tracePt t="84970" x="5600700" y="4476750"/>
          <p14:tracePt t="84987" x="5610225" y="4476750"/>
          <p14:tracePt t="85289" x="5619750" y="4476750"/>
          <p14:tracePt t="85297" x="5634038" y="4481513"/>
          <p14:tracePt t="85304" x="5638800" y="4481513"/>
          <p14:tracePt t="85321" x="5653088" y="4491038"/>
          <p14:tracePt t="85337" x="5657850" y="4495800"/>
          <p14:tracePt t="85354" x="5667375" y="4505325"/>
          <p14:tracePt t="85371" x="5672138" y="4510088"/>
          <p14:tracePt t="85387" x="5672138" y="4519613"/>
          <p14:tracePt t="85404" x="5662613" y="4543425"/>
          <p14:tracePt t="85420" x="5629275" y="4576763"/>
          <p14:tracePt t="85437" x="5591175" y="4610100"/>
          <p14:tracePt t="85454" x="5553075" y="4643438"/>
          <p14:tracePt t="85471" x="5486400" y="4686300"/>
          <p14:tracePt t="85487" x="5448300" y="4714875"/>
          <p14:tracePt t="85504" x="5424488" y="4724400"/>
          <p14:tracePt t="85520" x="5405438" y="4743450"/>
          <p14:tracePt t="85537" x="5367338" y="4757738"/>
          <p14:tracePt t="85554" x="5348288" y="4762500"/>
          <p14:tracePt t="85571" x="5324475" y="4772025"/>
          <p14:tracePt t="85587" x="5300663" y="4781550"/>
          <p14:tracePt t="85604" x="5262563" y="4791075"/>
          <p14:tracePt t="85620" x="5224463" y="4800600"/>
          <p14:tracePt t="85637" x="5191125" y="4805363"/>
          <p14:tracePt t="85654" x="5153025" y="4819650"/>
          <p14:tracePt t="85670" x="5105400" y="4824413"/>
          <p14:tracePt t="85687" x="5076825" y="4824413"/>
          <p14:tracePt t="85704" x="5057775" y="4824413"/>
          <p14:tracePt t="85720" x="5024438" y="4824413"/>
          <p14:tracePt t="85737" x="5005388" y="4824413"/>
          <p14:tracePt t="85754" x="4986338" y="4824413"/>
          <p14:tracePt t="85771" x="4972050" y="4829175"/>
          <p14:tracePt t="85772" x="4967288" y="4829175"/>
          <p14:tracePt t="85787" x="4953000" y="4829175"/>
          <p14:tracePt t="85804" x="4948238" y="4829175"/>
          <p14:tracePt t="85820" x="4943475" y="4829175"/>
          <p14:tracePt t="85837" x="4933950" y="4829175"/>
          <p14:tracePt t="85949" x="4938713" y="4829175"/>
          <p14:tracePt t="85959" x="4948238" y="4829175"/>
          <p14:tracePt t="85971" x="5000625" y="4819650"/>
          <p14:tracePt t="85987" x="5072063" y="4805363"/>
          <p14:tracePt t="86004" x="5176838" y="4800600"/>
          <p14:tracePt t="86020" x="5286375" y="4791075"/>
          <p14:tracePt t="86037" x="5414963" y="4791075"/>
          <p14:tracePt t="86054" x="5481638" y="4791075"/>
          <p14:tracePt t="86071" x="5538788" y="4791075"/>
          <p14:tracePt t="86090" x="5614988" y="4791075"/>
          <p14:tracePt t="86107" x="5657850" y="4791075"/>
          <p14:tracePt t="86125" x="5695950" y="4791075"/>
          <p14:tracePt t="86143" x="5719763" y="4791075"/>
          <p14:tracePt t="86157" x="5734050" y="4791075"/>
          <p14:tracePt t="86170" x="5753100" y="4791075"/>
          <p14:tracePt t="86187" x="5767388" y="4791075"/>
          <p14:tracePt t="86204" x="5786438" y="4791075"/>
          <p14:tracePt t="86222" x="5795963" y="4791075"/>
          <p14:tracePt t="86255" x="5810250" y="4791075"/>
          <p14:tracePt t="86272" x="5815013" y="4791075"/>
          <p14:tracePt t="86530" x="5786438" y="4810125"/>
          <p14:tracePt t="86539" x="5757863" y="4833938"/>
          <p14:tracePt t="86554" x="5691188" y="4876800"/>
          <p14:tracePt t="86571" x="5624513" y="4914900"/>
          <p14:tracePt t="86588" x="5538788" y="4957763"/>
          <p14:tracePt t="86604" x="5505450" y="4967288"/>
          <p14:tracePt t="86621" x="5457825" y="4986338"/>
          <p14:tracePt t="86637" x="5414963" y="4995863"/>
          <p14:tracePt t="86654" x="5353050" y="5005388"/>
          <p14:tracePt t="86670" x="5300663" y="5019675"/>
          <p14:tracePt t="86687" x="5253038" y="5024438"/>
          <p14:tracePt t="86704" x="5191125" y="5033963"/>
          <p14:tracePt t="86720" x="5124450" y="5033963"/>
          <p14:tracePt t="86737" x="5091113" y="5033963"/>
          <p14:tracePt t="86754" x="5062538" y="5033963"/>
          <p14:tracePt t="86770" x="5048250" y="5033963"/>
          <p14:tracePt t="86772" x="5043488" y="5033963"/>
          <p14:tracePt t="86787" x="5038725" y="5033963"/>
          <p14:tracePt t="86804" x="5029200" y="5033963"/>
          <p14:tracePt t="86820" x="5024438" y="5033963"/>
          <p14:tracePt t="86867" x="5029200" y="5033963"/>
          <p14:tracePt t="86876" x="5043488" y="5033963"/>
          <p14:tracePt t="86887" x="5067300" y="5038725"/>
          <p14:tracePt t="86904" x="5172075" y="5038725"/>
          <p14:tracePt t="86920" x="5248275" y="5038725"/>
          <p14:tracePt t="86937" x="5329238" y="5038725"/>
          <p14:tracePt t="86954" x="5419725" y="5038725"/>
          <p14:tracePt t="86970" x="5557838" y="5038725"/>
          <p14:tracePt t="86987" x="5624513" y="5038725"/>
          <p14:tracePt t="87004" x="5672138" y="5038725"/>
          <p14:tracePt t="87021" x="5743575" y="5038725"/>
          <p14:tracePt t="87037" x="5772150" y="5038725"/>
          <p14:tracePt t="87054" x="5791200" y="5038725"/>
          <p14:tracePt t="87070" x="5805488" y="5038725"/>
          <p14:tracePt t="87087" x="5819775" y="5038725"/>
          <p14:tracePt t="87104" x="5824538" y="5038725"/>
          <p14:tracePt t="87120" x="5834063" y="5038725"/>
          <p14:tracePt t="87704" x="5815013" y="4991100"/>
          <p14:tracePt t="87712" x="5776913" y="4895850"/>
          <p14:tracePt t="87721" x="5719763" y="4805363"/>
          <p14:tracePt t="87739" x="5534025" y="4329113"/>
          <p14:tracePt t="87755" x="5386388" y="3971925"/>
          <p14:tracePt t="87771" x="5176838" y="3248025"/>
          <p14:tracePt t="87805" x="5095875" y="2828925"/>
          <p14:tracePt t="87838" x="5067300" y="2700338"/>
          <p14:tracePt t="87854" x="5067300" y="2676525"/>
          <p14:tracePt t="87870" x="5067300" y="2667000"/>
          <p14:tracePt t="87887" x="5067300" y="2657475"/>
          <p14:tracePt t="87904" x="5067300" y="2652713"/>
          <p14:tracePt t="87920" x="5067300" y="2647950"/>
          <p14:tracePt t="87976" x="5067300" y="2643188"/>
          <p14:tracePt t="87985" x="5072063" y="2638425"/>
          <p14:tracePt t="87998" x="5086350" y="2628900"/>
          <p14:tracePt t="88007" x="5091113" y="2624138"/>
          <p14:tracePt t="88020" x="5110163" y="2600325"/>
          <p14:tracePt t="88037" x="5157788" y="2533650"/>
          <p14:tracePt t="88054" x="5200650" y="2457450"/>
          <p14:tracePt t="88070" x="5238750" y="2400300"/>
          <p14:tracePt t="88087" x="5257800" y="2357438"/>
          <p14:tracePt t="88104" x="5262563" y="2343150"/>
          <p14:tracePt t="88120" x="5267325" y="2333625"/>
          <p14:tracePt t="88137" x="5267325" y="2324100"/>
          <p14:tracePt t="88153" x="5267325" y="2319338"/>
          <p14:tracePt t="88170" x="5267325" y="2309813"/>
          <p14:tracePt t="88187" x="5267325" y="2305050"/>
          <p14:tracePt t="88203" x="5267325" y="2300288"/>
          <p14:tracePt t="88453" x="5262563" y="2290763"/>
          <p14:tracePt t="88461" x="5248275" y="2276475"/>
          <p14:tracePt t="88471" x="5229225" y="2266950"/>
          <p14:tracePt t="88487" x="5186363" y="2238375"/>
          <p14:tracePt t="88503" x="5138738" y="2214563"/>
          <p14:tracePt t="88520" x="5067300" y="2171700"/>
          <p14:tracePt t="88537" x="5029200" y="2147888"/>
          <p14:tracePt t="88553" x="5000625" y="2128838"/>
          <p14:tracePt t="88570" x="4972050" y="2109788"/>
          <p14:tracePt t="88587" x="4953000" y="2090738"/>
          <p14:tracePt t="88603" x="4948238" y="2081213"/>
          <p14:tracePt t="88620" x="4938713" y="2062163"/>
          <p14:tracePt t="88637" x="4938713" y="2019300"/>
          <p14:tracePt t="88654" x="4943475" y="1990725"/>
          <p14:tracePt t="88670" x="4948238" y="1976438"/>
          <p14:tracePt t="88687" x="4967288" y="1966913"/>
          <p14:tracePt t="88703" x="5010150" y="1966913"/>
          <p14:tracePt t="88720" x="5057775" y="1981200"/>
          <p14:tracePt t="88737" x="5086350" y="2000250"/>
          <p14:tracePt t="88753" x="5110163" y="2024063"/>
          <p14:tracePt t="88770" x="5148263" y="2057400"/>
          <p14:tracePt t="88787" x="5167313" y="2105025"/>
          <p14:tracePt t="88804" x="5176838" y="2152650"/>
          <p14:tracePt t="88820" x="5191125" y="2228850"/>
          <p14:tracePt t="88837" x="5195888" y="2271713"/>
          <p14:tracePt t="88854" x="5210175" y="2309813"/>
          <p14:tracePt t="88870" x="5214938" y="2338388"/>
          <p14:tracePt t="88887" x="5219700" y="2371725"/>
          <p14:tracePt t="88903" x="5219700" y="2381250"/>
          <p14:tracePt t="88920" x="5219700" y="2390775"/>
          <p14:tracePt t="88937" x="5219700" y="2395538"/>
          <p14:tracePt t="88953" x="5219700" y="2400300"/>
          <p14:tracePt t="88970" x="5214938" y="2405063"/>
          <p14:tracePt t="88987" x="5186363" y="2409825"/>
          <p14:tracePt t="89004" x="5062538" y="2419350"/>
          <p14:tracePt t="89020" x="4972050" y="2424113"/>
          <p14:tracePt t="89037" x="4876800" y="2443163"/>
          <p14:tracePt t="89053" x="4767263" y="2490788"/>
          <p14:tracePt t="89070" x="4605338" y="2624138"/>
          <p14:tracePt t="89087" x="4505325" y="2705100"/>
          <p14:tracePt t="89103" x="4429125" y="2800350"/>
          <p14:tracePt t="89120" x="4329113" y="2933700"/>
          <p14:tracePt t="89137" x="4229100" y="3100388"/>
          <p14:tracePt t="89154" x="4176713" y="3162300"/>
          <p14:tracePt t="89170" x="4143375" y="3190875"/>
          <p14:tracePt t="89187" x="4119563" y="3214688"/>
          <p14:tracePt t="89203" x="4086225" y="3248025"/>
          <p14:tracePt t="89220" x="4062413" y="3257550"/>
          <p14:tracePt t="89237" x="4038600" y="3276600"/>
          <p14:tracePt t="89253" x="4000500" y="3309938"/>
          <p14:tracePt t="89270" x="3967163" y="3343275"/>
          <p14:tracePt t="89287" x="3929063" y="3371850"/>
          <p14:tracePt t="89304" x="3900488" y="3405188"/>
          <p14:tracePt t="89320" x="3852863" y="3452813"/>
          <p14:tracePt t="89337" x="3829050" y="3471863"/>
          <p14:tracePt t="89353" x="3814763" y="3481388"/>
          <p14:tracePt t="89370" x="3810000" y="3486150"/>
          <p14:tracePt t="89387" x="3800475" y="3495675"/>
          <p14:tracePt t="89403" x="3795713" y="3495675"/>
          <p14:tracePt t="89420" x="3790950" y="3495675"/>
          <p14:tracePt t="89482" x="3790950" y="3500438"/>
          <p14:tracePt t="89489" x="3790950" y="3505200"/>
          <p14:tracePt t="89503" x="3795713" y="3529013"/>
          <p14:tracePt t="89520" x="3838575" y="3576638"/>
          <p14:tracePt t="89537" x="3995738" y="3752850"/>
          <p14:tracePt t="89553" x="4252913" y="4043363"/>
          <p14:tracePt t="89571" x="4595813" y="4386263"/>
          <p14:tracePt t="89589" x="4800600" y="4614863"/>
          <p14:tracePt t="89604" x="4919663" y="4762500"/>
          <p14:tracePt t="89620" x="4991100" y="4852988"/>
          <p14:tracePt t="89637" x="5048250" y="4929188"/>
          <p14:tracePt t="89653" x="5067300" y="4953000"/>
          <p14:tracePt t="89670" x="5072063" y="4962525"/>
          <p14:tracePt t="89687" x="5076825" y="4962525"/>
          <p14:tracePt t="89879" x="5105400" y="4953000"/>
          <p14:tracePt t="89889" x="5143500" y="4938713"/>
          <p14:tracePt t="89903" x="5238750" y="4895850"/>
          <p14:tracePt t="89920" x="5338763" y="4838700"/>
          <p14:tracePt t="89937" x="5457825" y="4762500"/>
          <p14:tracePt t="89954" x="5505450" y="4719638"/>
          <p14:tracePt t="89970" x="5538788" y="4691063"/>
          <p14:tracePt t="89987" x="5562600" y="4667250"/>
          <p14:tracePt t="90004" x="5591175" y="4629150"/>
          <p14:tracePt t="90020" x="5600700" y="4605338"/>
          <p14:tracePt t="90037" x="5605463" y="4586288"/>
          <p14:tracePt t="90053" x="5605463" y="4548188"/>
          <p14:tracePt t="90070" x="5605463" y="4500563"/>
          <p14:tracePt t="90087" x="5586413" y="4467225"/>
          <p14:tracePt t="90103" x="5567363" y="4433888"/>
          <p14:tracePt t="90120" x="5538788" y="4405313"/>
          <p14:tracePt t="90137" x="5510213" y="4386263"/>
          <p14:tracePt t="90153" x="5481638" y="4381500"/>
          <p14:tracePt t="90170" x="5438775" y="4391025"/>
          <p14:tracePt t="90187" x="5381625" y="4414838"/>
          <p14:tracePt t="90203" x="5353050" y="4438650"/>
          <p14:tracePt t="90220" x="5314950" y="4471988"/>
          <p14:tracePt t="90237" x="5272088" y="4557713"/>
          <p14:tracePt t="90253" x="5210175" y="4786313"/>
          <p14:tracePt t="90270" x="5195888" y="4891088"/>
          <p14:tracePt t="90287" x="5186363" y="4972050"/>
          <p14:tracePt t="90304" x="5186363" y="5162550"/>
          <p14:tracePt t="90320" x="5191125" y="5253038"/>
          <p14:tracePt t="90337" x="5205413" y="5314950"/>
          <p14:tracePt t="90353" x="5214938" y="5357813"/>
          <p14:tracePt t="90370" x="5243513" y="5424488"/>
          <p14:tracePt t="90387" x="5262563" y="5476875"/>
          <p14:tracePt t="90403" x="5286375" y="5519738"/>
          <p14:tracePt t="90420" x="5305425" y="5553075"/>
          <p14:tracePt t="90436" x="5329238" y="5576888"/>
          <p14:tracePt t="90453" x="5353050" y="5591175"/>
          <p14:tracePt t="90470" x="5386388" y="5586413"/>
          <p14:tracePt t="90486" x="5414963" y="5572125"/>
          <p14:tracePt t="90503" x="5467350" y="5534025"/>
          <p14:tracePt t="90520" x="5519738" y="5472113"/>
          <p14:tracePt t="90537" x="5567363" y="5353050"/>
          <p14:tracePt t="90553" x="5610225" y="5214938"/>
          <p14:tracePt t="90570" x="5643563" y="5043488"/>
          <p14:tracePt t="90587" x="5653088" y="4919663"/>
          <p14:tracePt t="90603" x="5653088" y="4762500"/>
          <p14:tracePt t="90620" x="5643563" y="4643438"/>
          <p14:tracePt t="90637" x="5629275" y="4591050"/>
          <p14:tracePt t="90653" x="5624513" y="4572000"/>
          <p14:tracePt t="90670" x="5610225" y="4562475"/>
          <p14:tracePt t="90687" x="5586413" y="4538663"/>
          <p14:tracePt t="90703" x="5553075" y="4529138"/>
          <p14:tracePt t="90720" x="5510213" y="4529138"/>
          <p14:tracePt t="90737" x="5457825" y="4529138"/>
          <p14:tracePt t="90753" x="5391150" y="4533900"/>
          <p14:tracePt t="90770" x="5343525" y="4567238"/>
          <p14:tracePt t="90787" x="5295900" y="4614863"/>
          <p14:tracePt t="90804" x="5219700" y="4724400"/>
          <p14:tracePt t="90820" x="5191125" y="4791075"/>
          <p14:tracePt t="90837" x="5162550" y="4843463"/>
          <p14:tracePt t="90853" x="5148263" y="4938713"/>
          <p14:tracePt t="90870" x="5148263" y="5138738"/>
          <p14:tracePt t="90887" x="5148263" y="5238750"/>
          <p14:tracePt t="90903" x="5157788" y="5334000"/>
          <p14:tracePt t="90920" x="5172075" y="5429250"/>
          <p14:tracePt t="90937" x="5191125" y="5529263"/>
          <p14:tracePt t="90953" x="5210175" y="5567363"/>
          <p14:tracePt t="90970" x="5219700" y="5576888"/>
          <p14:tracePt t="90986" x="5243513" y="5586413"/>
          <p14:tracePt t="91003" x="5295900" y="5576888"/>
          <p14:tracePt t="91020" x="5353050" y="5553075"/>
          <p14:tracePt t="91036" x="5419725" y="5505450"/>
          <p14:tracePt t="91053" x="5505450" y="5434013"/>
          <p14:tracePt t="91070" x="5557838" y="5381625"/>
          <p14:tracePt t="91086" x="5614988" y="5281613"/>
          <p14:tracePt t="91103" x="5662613" y="5205413"/>
          <p14:tracePt t="91120" x="5691188" y="5124450"/>
          <p14:tracePt t="91137" x="5695950" y="5076825"/>
          <p14:tracePt t="91153" x="5695950" y="5024438"/>
          <p14:tracePt t="91170" x="5672138" y="4962525"/>
          <p14:tracePt t="91187" x="5586413" y="4791075"/>
          <p14:tracePt t="91203" x="5534025" y="4714875"/>
          <p14:tracePt t="91220" x="5481638" y="4652963"/>
          <p14:tracePt t="91237" x="5424488" y="4605338"/>
          <p14:tracePt t="91253" x="5400675" y="4591050"/>
          <p14:tracePt t="91270" x="5391150" y="4581525"/>
          <p14:tracePt t="91287" x="5376863" y="4572000"/>
          <p14:tracePt t="91303" x="5357813" y="4572000"/>
          <p14:tracePt t="91320" x="5338763" y="4576763"/>
          <p14:tracePt t="91336" x="5329238" y="4591050"/>
          <p14:tracePt t="91353" x="5319713" y="4605338"/>
          <p14:tracePt t="91370" x="5310188" y="4614863"/>
          <p14:tracePt t="91387" x="5300663" y="4619625"/>
          <p14:tracePt t="91420" x="5300663" y="4624388"/>
          <p14:tracePt t="91744" x="5295900" y="4662488"/>
          <p14:tracePt t="91755" x="5295900" y="4729163"/>
          <p14:tracePt t="91770" x="5286375" y="4919663"/>
          <p14:tracePt t="91787" x="5286375" y="5043488"/>
          <p14:tracePt t="91803" x="5295900" y="5148263"/>
          <p14:tracePt t="91837" x="5305425" y="5229225"/>
          <p14:tracePt t="91870" x="5324475" y="5286375"/>
          <p14:tracePt t="91887" x="5334000" y="5291138"/>
          <p14:tracePt t="91903" x="5348288" y="5295900"/>
          <p14:tracePt t="91920" x="5386388" y="5291138"/>
          <p14:tracePt t="91937" x="5419725" y="5276850"/>
          <p14:tracePt t="91953" x="5462588" y="5248275"/>
          <p14:tracePt t="91970" x="5510213" y="5224463"/>
          <p14:tracePt t="91987" x="5557838" y="5181600"/>
          <p14:tracePt t="92003" x="5595938" y="5143500"/>
          <p14:tracePt t="92020" x="5643563" y="5072063"/>
          <p14:tracePt t="92037" x="5672138" y="5010150"/>
          <p14:tracePt t="92053" x="5700713" y="4910138"/>
          <p14:tracePt t="92070" x="5705475" y="4857750"/>
          <p14:tracePt t="92087" x="5705475" y="4800600"/>
          <p14:tracePt t="92104" x="5662613" y="4695825"/>
          <p14:tracePt t="92120" x="5605463" y="4605338"/>
          <p14:tracePt t="92137" x="5553075" y="4557713"/>
          <p14:tracePt t="92153" x="5514975" y="4514850"/>
          <p14:tracePt t="92170" x="5448300" y="4491038"/>
          <p14:tracePt t="92186" x="5414963" y="4491038"/>
          <p14:tracePt t="92203" x="5391150" y="4510088"/>
          <p14:tracePt t="92220" x="5372100" y="4514850"/>
          <p14:tracePt t="92237" x="5362575" y="4524375"/>
          <p14:tracePt t="92253" x="5357813" y="4529138"/>
          <p14:tracePt t="92270" x="5348288" y="4529138"/>
          <p14:tracePt t="92611" x="5348288" y="4510088"/>
          <p14:tracePt t="92623" x="5348288" y="4486275"/>
          <p14:tracePt t="92637" x="5348288" y="4433888"/>
          <p14:tracePt t="92653" x="5357813" y="4400550"/>
          <p14:tracePt t="92670" x="5367338" y="4352925"/>
          <p14:tracePt t="92687" x="5381625" y="4324350"/>
          <p14:tracePt t="92720" x="5395913" y="4291013"/>
          <p14:tracePt t="92753" x="5419725" y="4267200"/>
          <p14:tracePt t="92770" x="5434013" y="4262438"/>
          <p14:tracePt t="92787" x="5448300" y="4257675"/>
          <p14:tracePt t="92803" x="5453063" y="4257675"/>
          <p14:tracePt t="92820" x="5457825" y="4257675"/>
          <p14:tracePt t="92837" x="5462588" y="4257675"/>
          <p14:tracePt t="93603" x="5457825" y="4257675"/>
          <p14:tracePt t="93612" x="5448300" y="4262438"/>
          <p14:tracePt t="93622" x="5434013" y="4262438"/>
          <p14:tracePt t="93637" x="5424488" y="4271963"/>
          <p14:tracePt t="93654" x="5405438" y="4281488"/>
          <p14:tracePt t="93670" x="5386388" y="4286250"/>
          <p14:tracePt t="93703" x="5334000" y="4305300"/>
          <p14:tracePt t="93736" x="5219700" y="4324350"/>
          <p14:tracePt t="93753" x="5172075" y="4329113"/>
          <p14:tracePt t="93770" x="5119688" y="4329113"/>
          <p14:tracePt t="93771" x="5095875" y="4329113"/>
          <p14:tracePt t="93786" x="5053013" y="4329113"/>
          <p14:tracePt t="93803" x="5014913" y="4324350"/>
          <p14:tracePt t="93820" x="4981575" y="4310063"/>
          <p14:tracePt t="93836" x="4943475" y="4291013"/>
          <p14:tracePt t="93853" x="4914900" y="4271963"/>
          <p14:tracePt t="93870" x="4900613" y="4252913"/>
          <p14:tracePt t="93886" x="4886325" y="4233863"/>
          <p14:tracePt t="93903" x="4872038" y="4129088"/>
          <p14:tracePt t="93920" x="4886325" y="4043363"/>
          <p14:tracePt t="93936" x="4905375" y="3986213"/>
          <p14:tracePt t="93953" x="4924425" y="3952875"/>
          <p14:tracePt t="93970" x="4957763" y="3914775"/>
          <p14:tracePt t="93986" x="5010150" y="3895725"/>
          <p14:tracePt t="94003" x="5086350" y="3881438"/>
          <p14:tracePt t="94020" x="5153025" y="3881438"/>
          <p14:tracePt t="94036" x="5248275" y="3890963"/>
          <p14:tracePt t="94053" x="5295900" y="3910013"/>
          <p14:tracePt t="94070" x="5324475" y="3933825"/>
          <p14:tracePt t="94086" x="5353050" y="3962400"/>
          <p14:tracePt t="94103" x="5386388" y="4005263"/>
          <p14:tracePt t="94120" x="5400675" y="4029075"/>
          <p14:tracePt t="94136" x="5405438" y="4052888"/>
          <p14:tracePt t="94153" x="5410200" y="4086225"/>
          <p14:tracePt t="94170" x="5410200" y="4095750"/>
          <p14:tracePt t="94186" x="5405438" y="4114800"/>
          <p14:tracePt t="94203" x="5391150" y="4138613"/>
          <p14:tracePt t="94220" x="5367338" y="4186238"/>
          <p14:tracePt t="94236" x="5343525" y="4224338"/>
          <p14:tracePt t="94253" x="5319713" y="4248150"/>
          <p14:tracePt t="94270" x="5295900" y="4271963"/>
          <p14:tracePt t="94271" x="5276850" y="4286250"/>
          <p14:tracePt t="94286" x="5238750" y="4310063"/>
          <p14:tracePt t="94303" x="5195888" y="4333875"/>
          <p14:tracePt t="94320" x="5143500" y="4348163"/>
          <p14:tracePt t="94336" x="5076825" y="4348163"/>
          <p14:tracePt t="94353" x="5029200" y="4338638"/>
          <p14:tracePt t="94370" x="4986338" y="4319588"/>
          <p14:tracePt t="94386" x="4948238" y="4295775"/>
          <p14:tracePt t="94403" x="4905375" y="4257675"/>
          <p14:tracePt t="94420" x="4895850" y="4229100"/>
          <p14:tracePt t="94436" x="4881563" y="4157663"/>
          <p14:tracePt t="94453" x="4891088" y="4086225"/>
          <p14:tracePt t="94470" x="4933950" y="3971925"/>
          <p14:tracePt t="94486" x="4976813" y="3933825"/>
          <p14:tracePt t="94503" x="5029200" y="3900488"/>
          <p14:tracePt t="94520" x="5124450" y="3876675"/>
          <p14:tracePt t="94536" x="5272088" y="3871913"/>
          <p14:tracePt t="94553" x="5343525" y="3886200"/>
          <p14:tracePt t="94570" x="5400675" y="3919538"/>
          <p14:tracePt t="94586" x="5462588" y="3971925"/>
          <p14:tracePt t="94603" x="5500688" y="4005263"/>
          <p14:tracePt t="94620" x="5524500" y="4033838"/>
          <p14:tracePt t="94636" x="5534025" y="4071938"/>
          <p14:tracePt t="94653" x="5548313" y="4119563"/>
          <p14:tracePt t="94670" x="5548313" y="4148138"/>
          <p14:tracePt t="94686" x="5548313" y="4181475"/>
          <p14:tracePt t="94703" x="5529263" y="4219575"/>
          <p14:tracePt t="94720" x="5491163" y="4276725"/>
          <p14:tracePt t="94736" x="5443538" y="4310063"/>
          <p14:tracePt t="94753" x="5367338" y="4348163"/>
          <p14:tracePt t="94770" x="5224463" y="4381500"/>
          <p14:tracePt t="94786" x="5157788" y="4381500"/>
          <p14:tracePt t="94803" x="5110163" y="4357688"/>
          <p14:tracePt t="94820" x="5067300" y="4333875"/>
          <p14:tracePt t="94836" x="5024438" y="4281488"/>
          <p14:tracePt t="94853" x="4995863" y="4243388"/>
          <p14:tracePt t="94870" x="4986338" y="4210050"/>
          <p14:tracePt t="94886" x="4986338" y="4171950"/>
          <p14:tracePt t="94903" x="5005388" y="4090988"/>
          <p14:tracePt t="94920" x="5038725" y="4048125"/>
          <p14:tracePt t="94936" x="5105400" y="4010025"/>
          <p14:tracePt t="94953" x="5210175" y="3995738"/>
          <p14:tracePt t="94970" x="5343525" y="4010025"/>
          <p14:tracePt t="94986" x="5395913" y="4038600"/>
          <p14:tracePt t="95003" x="5434013" y="4062413"/>
          <p14:tracePt t="95020" x="5453063" y="4090988"/>
          <p14:tracePt t="95036" x="5472113" y="4119563"/>
          <p14:tracePt t="95053" x="5481638" y="4162425"/>
          <p14:tracePt t="95070" x="5481638" y="4205288"/>
          <p14:tracePt t="95086" x="5472113" y="4276725"/>
          <p14:tracePt t="95103" x="5453063" y="4314825"/>
          <p14:tracePt t="95120" x="5434013" y="4338638"/>
          <p14:tracePt t="95136" x="5424488" y="4348163"/>
          <p14:tracePt t="95153" x="5405438" y="4362450"/>
          <p14:tracePt t="95170" x="5395913" y="4367213"/>
          <p14:tracePt t="95186" x="5386388" y="4371975"/>
          <p14:tracePt t="95203" x="5381625" y="4371975"/>
          <p14:tracePt t="95461" x="5353050" y="4371975"/>
          <p14:tracePt t="95469" x="5305425" y="4367213"/>
          <p14:tracePt t="95486" x="5200650" y="4343400"/>
          <p14:tracePt t="95503" x="5105400" y="4329113"/>
          <p14:tracePt t="95520" x="4995863" y="4300538"/>
          <p14:tracePt t="95536" x="4953000" y="4276725"/>
          <p14:tracePt t="95553" x="4914900" y="4262438"/>
          <p14:tracePt t="95570" x="4891088" y="4248150"/>
          <p14:tracePt t="95586" x="4852988" y="4205288"/>
          <p14:tracePt t="95603" x="4843463" y="4171950"/>
          <p14:tracePt t="95620" x="4843463" y="4129088"/>
          <p14:tracePt t="95637" x="4852988" y="4024313"/>
          <p14:tracePt t="95653" x="4881563" y="3948113"/>
          <p14:tracePt t="95670" x="4914900" y="3890963"/>
          <p14:tracePt t="95686" x="4967288" y="3848100"/>
          <p14:tracePt t="95703" x="5076825" y="3819525"/>
          <p14:tracePt t="95720" x="5138738" y="3829050"/>
          <p14:tracePt t="95736" x="5205413" y="3857625"/>
          <p14:tracePt t="95753" x="5262563" y="3900488"/>
          <p14:tracePt t="95770" x="5334000" y="3938588"/>
          <p14:tracePt t="95786" x="5372100" y="3962400"/>
          <p14:tracePt t="95803" x="5391150" y="3986213"/>
          <p14:tracePt t="95820" x="5405438" y="4014788"/>
          <p14:tracePt t="95836" x="5434013" y="4071938"/>
          <p14:tracePt t="95853" x="5434013" y="4100513"/>
          <p14:tracePt t="95870" x="5434013" y="4138613"/>
          <p14:tracePt t="95887" x="5424488" y="4181475"/>
          <p14:tracePt t="95903" x="5410200" y="4219575"/>
          <p14:tracePt t="95919" x="5391150" y="4257675"/>
          <p14:tracePt t="95936" x="5376863" y="4286250"/>
          <p14:tracePt t="95953" x="5357813" y="4314825"/>
          <p14:tracePt t="95970" x="5353050" y="4324350"/>
          <p14:tracePt t="95986" x="5343525" y="4333875"/>
          <p14:tracePt t="96003" x="5338763" y="4338638"/>
          <p14:tracePt t="96020" x="5338763" y="4343400"/>
          <p14:tracePt t="96036" x="5338763" y="4348163"/>
          <p14:tracePt t="96056" x="5334000" y="4352925"/>
          <p14:tracePt t="96073" x="5324475" y="4357688"/>
          <p14:tracePt t="96090" x="5314950" y="4362450"/>
          <p14:tracePt t="96103" x="5286375" y="4376738"/>
          <p14:tracePt t="96121" x="5248275" y="4386263"/>
          <p14:tracePt t="96159" x="5119688" y="4424363"/>
          <p14:tracePt t="96176" x="5076825" y="4429125"/>
          <p14:tracePt t="96187" x="5057775" y="4438650"/>
          <p14:tracePt t="96203" x="5014913" y="4443413"/>
          <p14:tracePt t="96221" x="4986338" y="4443413"/>
          <p14:tracePt t="96255" x="4919663" y="4443413"/>
          <p14:tracePt t="96270" x="4900613" y="4443413"/>
          <p14:tracePt t="96287" x="4881563" y="4443413"/>
          <p14:tracePt t="96306" x="4872038" y="4443413"/>
          <p14:tracePt t="96320" x="4867275" y="4443413"/>
          <p14:tracePt t="96571" x="4900613" y="4443413"/>
          <p14:tracePt t="96578" x="4938713" y="4433888"/>
          <p14:tracePt t="96587" x="4976813" y="4429125"/>
          <p14:tracePt t="96603" x="5043488" y="4419600"/>
          <p14:tracePt t="96620" x="5086350" y="4414838"/>
          <p14:tracePt t="96636" x="5148263" y="4414838"/>
          <p14:tracePt t="96653" x="5176838" y="4414838"/>
          <p14:tracePt t="96669" x="5200650" y="4414838"/>
          <p14:tracePt t="96686" x="5219700" y="4414838"/>
          <p14:tracePt t="96703" x="5253038" y="4414838"/>
          <p14:tracePt t="96720" x="5272088" y="4410075"/>
          <p14:tracePt t="96736" x="5295900" y="4395788"/>
          <p14:tracePt t="96753" x="5319713" y="4391025"/>
          <p14:tracePt t="96770" x="5353050" y="4386263"/>
          <p14:tracePt t="96789" x="5367338" y="4376738"/>
          <p14:tracePt t="96803" x="5381625" y="4371975"/>
          <p14:tracePt t="96819" x="5400675" y="4357688"/>
          <p14:tracePt t="96836" x="5410200" y="4357688"/>
          <p14:tracePt t="96853" x="5419725" y="4357688"/>
          <p14:tracePt t="96869" x="5429250" y="4357688"/>
          <p14:tracePt t="96886" x="5438775" y="4357688"/>
          <p14:tracePt t="96974" x="5438775" y="4362450"/>
          <p14:tracePt t="96984" x="5434013" y="4367213"/>
          <p14:tracePt t="96995" x="5429250" y="4371975"/>
          <p14:tracePt t="97004" x="5400675" y="4386263"/>
          <p14:tracePt t="97019" x="5357813" y="4405313"/>
          <p14:tracePt t="97036" x="5295900" y="4424363"/>
          <p14:tracePt t="97053" x="5224463" y="4438650"/>
          <p14:tracePt t="97069" x="5133975" y="4452938"/>
          <p14:tracePt t="97086" x="5086350" y="4452938"/>
          <p14:tracePt t="97103" x="5024438" y="4452938"/>
          <p14:tracePt t="97119" x="4953000" y="4443413"/>
          <p14:tracePt t="97136" x="4886325" y="4433888"/>
          <p14:tracePt t="97153" x="4848225" y="4419600"/>
          <p14:tracePt t="97170" x="4819650" y="4400550"/>
          <p14:tracePt t="97187" x="4791075" y="4367213"/>
          <p14:tracePt t="97203" x="4767263" y="4310063"/>
          <p14:tracePt t="97220" x="4767263" y="4243388"/>
          <p14:tracePt t="97236" x="4772025" y="4191000"/>
          <p14:tracePt t="97253" x="4805363" y="4119563"/>
          <p14:tracePt t="97270" x="4829175" y="4081463"/>
          <p14:tracePt t="97286" x="4867275" y="4052888"/>
          <p14:tracePt t="97303" x="4938713" y="4014788"/>
          <p14:tracePt t="97320" x="5067300" y="4000500"/>
          <p14:tracePt t="97336" x="5172075" y="4010025"/>
          <p14:tracePt t="97353" x="5248275" y="4033838"/>
          <p14:tracePt t="97370" x="5300663" y="4062413"/>
          <p14:tracePt t="97386" x="5357813" y="4100513"/>
          <p14:tracePt t="97403" x="5391150" y="4143375"/>
          <p14:tracePt t="97419" x="5429250" y="4219575"/>
          <p14:tracePt t="97436" x="5453063" y="4291013"/>
          <p14:tracePt t="97453" x="5462588" y="4329113"/>
          <p14:tracePt t="97469" x="5462588" y="4367213"/>
          <p14:tracePt t="97486" x="5462588" y="4386263"/>
          <p14:tracePt t="97503" x="5448300" y="4419600"/>
          <p14:tracePt t="97519" x="5414963" y="4443413"/>
          <p14:tracePt t="97536" x="5348288" y="4481513"/>
          <p14:tracePt t="97553" x="5262563" y="4510088"/>
          <p14:tracePt t="97569" x="5157788" y="4524375"/>
          <p14:tracePt t="97587" x="5095875" y="4514850"/>
          <p14:tracePt t="97603" x="5029200" y="4486275"/>
          <p14:tracePt t="97619" x="4991100" y="4448175"/>
          <p14:tracePt t="97636" x="4924425" y="4291013"/>
          <p14:tracePt t="97653" x="4929188" y="4191000"/>
          <p14:tracePt t="97670" x="4953000" y="4114800"/>
          <p14:tracePt t="97687" x="5000625" y="4029075"/>
          <p14:tracePt t="97703" x="5029200" y="4000500"/>
          <p14:tracePt t="97719" x="5086350" y="3971925"/>
          <p14:tracePt t="97736" x="5157788" y="3957638"/>
          <p14:tracePt t="97753" x="5253038" y="3967163"/>
          <p14:tracePt t="97769" x="5314950" y="3990975"/>
          <p14:tracePt t="97786" x="5362575" y="4019550"/>
          <p14:tracePt t="97803" x="5405438" y="4052888"/>
          <p14:tracePt t="97819" x="5462588" y="4148138"/>
          <p14:tracePt t="97836" x="5481638" y="4205288"/>
          <p14:tracePt t="97853" x="5486400" y="4238625"/>
          <p14:tracePt t="97870" x="5486400" y="4291013"/>
          <p14:tracePt t="97886" x="5481638" y="4324350"/>
          <p14:tracePt t="97903" x="5443538" y="4348163"/>
          <p14:tracePt t="97919" x="5353050" y="4395788"/>
          <p14:tracePt t="97936" x="5191125" y="4443413"/>
          <p14:tracePt t="97953" x="5105400" y="4452938"/>
          <p14:tracePt t="97969" x="5033963" y="4443413"/>
          <p14:tracePt t="97986" x="4981575" y="4429125"/>
          <p14:tracePt t="98003" x="4929188" y="4352925"/>
          <p14:tracePt t="98019" x="4919663" y="4224338"/>
          <p14:tracePt t="98036" x="4938713" y="4119563"/>
          <p14:tracePt t="98064" x="5010150" y="4005263"/>
          <p14:tracePt t="98072" x="5057775" y="3981450"/>
          <p14:tracePt t="98086" x="5153025" y="3948113"/>
          <p14:tracePt t="98104" x="5248275" y="3943350"/>
          <p14:tracePt t="98123" x="5338763" y="3962400"/>
          <p14:tracePt t="98136" x="5367338" y="3981450"/>
          <p14:tracePt t="98153" x="5391150" y="4014788"/>
          <p14:tracePt t="98170" x="5405438" y="4081463"/>
          <p14:tracePt t="98186" x="5410200" y="4157663"/>
          <p14:tracePt t="98203" x="5391150" y="4195763"/>
          <p14:tracePt t="98220" x="5348288" y="4229100"/>
          <p14:tracePt t="98236" x="5272088" y="4267200"/>
          <p14:tracePt t="98253" x="5153025" y="4281488"/>
          <p14:tracePt t="98270" x="5114925" y="4281488"/>
          <p14:tracePt t="98287" x="5081588" y="4262438"/>
          <p14:tracePt t="98311" x="5024438" y="4076700"/>
          <p14:tracePt t="98323" x="5024438" y="4048125"/>
          <p14:tracePt t="98336" x="5033963" y="4000500"/>
          <p14:tracePt t="98354" x="5048250" y="3976688"/>
          <p14:tracePt t="98370" x="5105400" y="3952875"/>
          <p14:tracePt t="98386" x="5133975" y="3952875"/>
          <p14:tracePt t="98403" x="5162550" y="3957638"/>
          <p14:tracePt t="98420" x="5181600" y="3967163"/>
          <p14:tracePt t="98436" x="5191125" y="3995738"/>
          <p14:tracePt t="98453" x="5191125" y="4024313"/>
          <p14:tracePt t="98470" x="5191125" y="4043363"/>
          <p14:tracePt t="98486" x="5191125" y="4062413"/>
          <p14:tracePt t="99031" x="5114925" y="4086225"/>
          <p14:tracePt t="99038" x="5005388" y="4110038"/>
          <p14:tracePt t="99053" x="4700588" y="4167188"/>
          <p14:tracePt t="99072" x="4462463" y="4195763"/>
          <p14:tracePt t="99086" x="4229100" y="4205288"/>
          <p14:tracePt t="99103" x="4033838" y="4200525"/>
          <p14:tracePt t="99120" x="3838575" y="4181475"/>
          <p14:tracePt t="99153" x="3652838" y="4152900"/>
          <p14:tracePt t="99186" x="3552825" y="4129088"/>
          <p14:tracePt t="99203" x="3533775" y="4124325"/>
          <p14:tracePt t="99220" x="3509963" y="4114800"/>
          <p14:tracePt t="99236" x="3486150" y="4105275"/>
          <p14:tracePt t="99253" x="3471863" y="4100513"/>
          <p14:tracePt t="99270" x="3457575" y="4095750"/>
          <p14:tracePt t="99286" x="3448050" y="4086225"/>
          <p14:tracePt t="99303" x="3438525" y="4086225"/>
          <p14:tracePt t="99319" x="3433763" y="4086225"/>
          <p14:tracePt t="99336" x="3429000" y="4086225"/>
          <p14:tracePt t="99392" x="3424238" y="4086225"/>
          <p14:tracePt t="99413" x="3419475" y="4086225"/>
          <p14:tracePt t="99422" x="3414713" y="4086225"/>
          <p14:tracePt t="99436" x="3386138" y="4086225"/>
          <p14:tracePt t="99453" x="3333750" y="4095750"/>
          <p14:tracePt t="99470" x="3271838" y="4110038"/>
          <p14:tracePt t="99486" x="3167063" y="4124325"/>
          <p14:tracePt t="99503" x="3124200" y="4133850"/>
          <p14:tracePt t="99519" x="3095625" y="4143375"/>
          <p14:tracePt t="99536" x="3057525" y="4148138"/>
          <p14:tracePt t="99553" x="2990850" y="4152900"/>
          <p14:tracePt t="99569" x="2938463" y="4152900"/>
          <p14:tracePt t="99586" x="2881313" y="4152900"/>
          <p14:tracePt t="99603" x="2828925" y="4143375"/>
          <p14:tracePt t="99620" x="2781300" y="4129088"/>
          <p14:tracePt t="99636" x="2757488" y="4114800"/>
          <p14:tracePt t="99653" x="2733675" y="4100513"/>
          <p14:tracePt t="99669" x="2700338" y="4043363"/>
          <p14:tracePt t="99686" x="2690813" y="4000500"/>
          <p14:tracePt t="99703" x="2695575" y="3948113"/>
          <p14:tracePt t="99719" x="2705100" y="3910013"/>
          <p14:tracePt t="99736" x="2786063" y="3838575"/>
          <p14:tracePt t="99753" x="2871788" y="3790950"/>
          <p14:tracePt t="99769" x="2957513" y="3762375"/>
          <p14:tracePt t="99786" x="3038475" y="3752850"/>
          <p14:tracePt t="99803" x="3124200" y="3757613"/>
          <p14:tracePt t="99819" x="3162300" y="3767138"/>
          <p14:tracePt t="99836" x="3181350" y="3771900"/>
          <p14:tracePt t="99853" x="3205163" y="3790950"/>
          <p14:tracePt t="99869" x="3209925" y="3810000"/>
          <p14:tracePt t="99886" x="3224213" y="3848100"/>
          <p14:tracePt t="99903" x="3224213" y="3876675"/>
          <p14:tracePt t="99919" x="3224213" y="3914775"/>
          <p14:tracePt t="99936" x="3224213" y="3938588"/>
          <p14:tracePt t="99953" x="3214688" y="3957638"/>
          <p14:tracePt t="99969" x="3205163" y="3981450"/>
          <p14:tracePt t="99986" x="3181350" y="4005263"/>
          <p14:tracePt t="100003" x="3162300" y="4019550"/>
          <p14:tracePt t="100019" x="3143250" y="4033838"/>
          <p14:tracePt t="100036" x="3128963" y="4038600"/>
          <p14:tracePt t="100053" x="3109913" y="4048125"/>
          <p14:tracePt t="100069" x="3105150" y="4048125"/>
          <p14:tracePt t="100086" x="3100388" y="4048125"/>
          <p14:tracePt t="101054" x="3105150" y="4052888"/>
          <p14:tracePt t="101085" x="3138488" y="4076700"/>
          <p14:tracePt t="101103" x="3171825" y="4110038"/>
          <p14:tracePt t="101121" x="3205163" y="4124325"/>
          <p14:tracePt t="101136" x="3219450" y="4138613"/>
          <p14:tracePt t="101153" x="3228975" y="4143375"/>
          <p14:tracePt t="101186" x="3248025" y="4148138"/>
          <p14:tracePt t="101219" x="3252788" y="4148138"/>
          <p14:tracePt t="101264" x="3257550" y="4148138"/>
          <p14:tracePt t="101279" x="3262313" y="4148138"/>
          <p14:tracePt t="101289" x="3267075" y="4148138"/>
          <p14:tracePt t="101303" x="3271838" y="4148138"/>
          <p14:tracePt t="101319" x="3276600" y="4148138"/>
          <p14:tracePt t="101336" x="3286125" y="4148138"/>
          <p14:tracePt t="101353" x="3290888" y="4148138"/>
          <p14:tracePt t="101434" x="3286125" y="4148138"/>
          <p14:tracePt t="101441" x="3276600" y="4152900"/>
          <p14:tracePt t="101453" x="3257550" y="4152900"/>
          <p14:tracePt t="101470" x="3171825" y="4157663"/>
          <p14:tracePt t="101486" x="3124200" y="4157663"/>
          <p14:tracePt t="101503" x="3081338" y="4157663"/>
          <p14:tracePt t="101519" x="3052763" y="4157663"/>
          <p14:tracePt t="101536" x="3014663" y="4157663"/>
          <p14:tracePt t="101553" x="2990850" y="4157663"/>
          <p14:tracePt t="101569" x="2971800" y="4157663"/>
          <p14:tracePt t="101586" x="2943225" y="4157663"/>
          <p14:tracePt t="101603" x="2881313" y="4157663"/>
          <p14:tracePt t="101619" x="2824163" y="4157663"/>
          <p14:tracePt t="101636" x="2771775" y="4148138"/>
          <p14:tracePt t="101653" x="2728913" y="4138613"/>
          <p14:tracePt t="101669" x="2686050" y="4124325"/>
          <p14:tracePt t="101686" x="2671763" y="4119563"/>
          <p14:tracePt t="101702" x="2667000" y="4110038"/>
          <p14:tracePt t="101719" x="2662238" y="4043363"/>
          <p14:tracePt t="101736" x="2671763" y="3971925"/>
          <p14:tracePt t="101772" x="2747963" y="3857625"/>
          <p14:tracePt t="101786" x="2814638" y="3838575"/>
          <p14:tracePt t="101803" x="2862263" y="3833813"/>
          <p14:tracePt t="101819" x="2900363" y="3843338"/>
          <p14:tracePt t="101836" x="2938463" y="3871913"/>
          <p14:tracePt t="101852" x="2981325" y="3905250"/>
          <p14:tracePt t="101869" x="3005138" y="3943350"/>
          <p14:tracePt t="101886" x="3024188" y="3971925"/>
          <p14:tracePt t="101903" x="3048000" y="4014788"/>
          <p14:tracePt t="101919" x="3052763" y="4024313"/>
          <p14:tracePt t="101936" x="3052763" y="4038600"/>
          <p14:tracePt t="101953" x="3052763" y="4052888"/>
          <p14:tracePt t="101969" x="3052763" y="4076700"/>
          <p14:tracePt t="101986" x="3048000" y="4090988"/>
          <p14:tracePt t="102002" x="3043238" y="4105275"/>
          <p14:tracePt t="102019" x="3043238" y="4114800"/>
          <p14:tracePt t="102036" x="3043238" y="4124325"/>
          <p14:tracePt t="102277" x="3057525" y="4124325"/>
          <p14:tracePt t="102288" x="3090863" y="4124325"/>
          <p14:tracePt t="102303" x="3152775" y="4124325"/>
          <p14:tracePt t="102319" x="3200400" y="4124325"/>
          <p14:tracePt t="102336" x="3252788" y="4124325"/>
          <p14:tracePt t="102352" x="3286125" y="4119563"/>
          <p14:tracePt t="102369" x="3305175" y="4110038"/>
          <p14:tracePt t="102386" x="3328988" y="4105275"/>
          <p14:tracePt t="102403" x="3362325" y="4081463"/>
          <p14:tracePt t="102419" x="3386138" y="4067175"/>
          <p14:tracePt t="102436" x="3405188" y="4057650"/>
          <p14:tracePt t="102452" x="3414713" y="4052888"/>
          <p14:tracePt t="102469" x="3424238" y="4043363"/>
          <p14:tracePt t="102486" x="3429000" y="4033838"/>
          <p14:tracePt t="102502" x="3433763" y="4024313"/>
          <p14:tracePt t="102519" x="3438525" y="4019550"/>
          <p14:tracePt t="102536" x="3443288" y="4010025"/>
          <p14:tracePt t="102552" x="3443288" y="4005263"/>
          <p14:tracePt t="102569" x="3443288" y="3995738"/>
          <p14:tracePt t="102602" x="3443288" y="3990975"/>
          <p14:tracePt t="102689" x="3438525" y="3990975"/>
          <p14:tracePt t="102711" x="3433763" y="3995738"/>
          <p14:tracePt t="102720" x="3419475" y="4005263"/>
          <p14:tracePt t="102736" x="3409950" y="4033838"/>
          <p14:tracePt t="102752" x="3395663" y="4071938"/>
          <p14:tracePt t="102769" x="3390900" y="4119563"/>
          <p14:tracePt t="102786" x="3390900" y="4138613"/>
          <p14:tracePt t="102803" x="3390900" y="4162425"/>
          <p14:tracePt t="102819" x="3390900" y="4181475"/>
          <p14:tracePt t="102836" x="3390900" y="4214813"/>
          <p14:tracePt t="102853" x="3390900" y="4224338"/>
          <p14:tracePt t="102869" x="3390900" y="4233863"/>
          <p14:tracePt t="102886" x="3390900" y="4243388"/>
          <p14:tracePt t="102902" x="3395663" y="4252913"/>
          <p14:tracePt t="102919" x="3400425" y="4257675"/>
          <p14:tracePt t="102936" x="3409950" y="4262438"/>
          <p14:tracePt t="102953" x="3419475" y="4271963"/>
          <p14:tracePt t="102969" x="3424238" y="4271963"/>
          <p14:tracePt t="102986" x="3429000" y="4271963"/>
          <p14:tracePt t="103002" x="3443288" y="4271963"/>
          <p14:tracePt t="103019" x="3462338" y="4267200"/>
          <p14:tracePt t="103036" x="3476625" y="4262438"/>
          <p14:tracePt t="103052" x="3486150" y="4243388"/>
          <p14:tracePt t="103069" x="3495675" y="4233863"/>
          <p14:tracePt t="103086" x="3505200" y="4214813"/>
          <p14:tracePt t="103102" x="3505200" y="4195763"/>
          <p14:tracePt t="103119" x="3505200" y="4171950"/>
          <p14:tracePt t="103136" x="3505200" y="4152900"/>
          <p14:tracePt t="103152" x="3495675" y="4129088"/>
          <p14:tracePt t="103169" x="3481388" y="4119563"/>
          <p14:tracePt t="103186" x="3471863" y="4110038"/>
          <p14:tracePt t="103202" x="3452813" y="4110038"/>
          <p14:tracePt t="103219" x="3443288" y="4110038"/>
          <p14:tracePt t="103236" x="3429000" y="4110038"/>
          <p14:tracePt t="103252" x="3419475" y="4114800"/>
          <p14:tracePt t="103269" x="3409950" y="4124325"/>
          <p14:tracePt t="103286" x="3400425" y="4133850"/>
          <p14:tracePt t="103302" x="3400425" y="4148138"/>
          <p14:tracePt t="103319" x="3400425" y="4167188"/>
          <p14:tracePt t="103336" x="3400425" y="4186238"/>
          <p14:tracePt t="103352" x="3400425" y="4195763"/>
          <p14:tracePt t="103369" x="3409950" y="4210050"/>
          <p14:tracePt t="103386" x="3424238" y="4224338"/>
          <p14:tracePt t="103402" x="3452813" y="4248150"/>
          <p14:tracePt t="103419" x="3476625" y="4252913"/>
          <p14:tracePt t="103436" x="3495675" y="4257675"/>
          <p14:tracePt t="103452" x="3538538" y="4252913"/>
          <p14:tracePt t="103469" x="3557588" y="4238625"/>
          <p14:tracePt t="103486" x="3581400" y="4229100"/>
          <p14:tracePt t="103502" x="3600450" y="4210050"/>
          <p14:tracePt t="103519" x="3624263" y="4176713"/>
          <p14:tracePt t="103536" x="3629025" y="4148138"/>
          <p14:tracePt t="103552" x="3629025" y="4129088"/>
          <p14:tracePt t="103569" x="3629025" y="4105275"/>
          <p14:tracePt t="103586" x="3609975" y="4076700"/>
          <p14:tracePt t="103602" x="3595688" y="4062413"/>
          <p14:tracePt t="103619" x="3571875" y="4062413"/>
          <p14:tracePt t="103636" x="3524250" y="4071938"/>
          <p14:tracePt t="103652" x="3500438" y="4090988"/>
          <p14:tracePt t="103669" x="3486150" y="4114800"/>
          <p14:tracePt t="103686" x="3467100" y="4133850"/>
          <p14:tracePt t="103702" x="3457575" y="4152900"/>
          <p14:tracePt t="103719" x="3452813" y="4157663"/>
          <p14:tracePt t="103736" x="3452813" y="4167188"/>
          <p14:tracePt t="103752" x="3452813" y="4171950"/>
          <p14:tracePt t="103769" x="3452813" y="4181475"/>
          <p14:tracePt t="103786" x="3457575" y="4186238"/>
          <p14:tracePt t="103802" x="3462338" y="4195763"/>
          <p14:tracePt t="103819" x="3467100" y="4200525"/>
          <p14:tracePt t="103836" x="3467100" y="4219575"/>
          <p14:tracePt t="103852" x="3467100" y="4248150"/>
          <p14:tracePt t="103869" x="3467100" y="4281488"/>
          <p14:tracePt t="103886" x="3448050" y="4362450"/>
          <p14:tracePt t="103902" x="3419475" y="4405313"/>
          <p14:tracePt t="103919" x="3381375" y="4443413"/>
          <p14:tracePt t="103936" x="3343275" y="4486275"/>
          <p14:tracePt t="103952" x="3257550" y="4538663"/>
          <p14:tracePt t="103969" x="3200400" y="4567238"/>
          <p14:tracePt t="103986" x="3148013" y="4586288"/>
          <p14:tracePt t="104002" x="3095625" y="4595813"/>
          <p14:tracePt t="104019" x="3028950" y="4595813"/>
          <p14:tracePt t="104036" x="2986088" y="4595813"/>
          <p14:tracePt t="104052" x="2947988" y="4586288"/>
          <p14:tracePt t="104069" x="2886075" y="4576763"/>
          <p14:tracePt t="104086" x="2838450" y="4567238"/>
          <p14:tracePt t="104102" x="2786063" y="4562475"/>
          <p14:tracePt t="104119" x="2743200" y="4548188"/>
          <p14:tracePt t="104136" x="2676525" y="4538663"/>
          <p14:tracePt t="104152" x="2638425" y="4538663"/>
          <p14:tracePt t="104169" x="2595563" y="4538663"/>
          <p14:tracePt t="104186" x="2552700" y="4538663"/>
          <p14:tracePt t="104202" x="2486025" y="4538663"/>
          <p14:tracePt t="104219" x="2443163" y="4538663"/>
          <p14:tracePt t="104236" x="2414588" y="4538663"/>
          <p14:tracePt t="104252" x="2395538" y="4538663"/>
          <p14:tracePt t="104269" x="2371725" y="4538663"/>
          <p14:tracePt t="104286" x="2366963" y="4538663"/>
          <p14:tracePt t="104302" x="2362200" y="4538663"/>
          <p14:tracePt t="104356" x="2376488" y="4538663"/>
          <p14:tracePt t="104367" x="2390775" y="4538663"/>
          <p14:tracePt t="104378" x="2457450" y="4538663"/>
          <p14:tracePt t="104389" x="2495550" y="4538663"/>
          <p14:tracePt t="104402" x="2605088" y="4538663"/>
          <p14:tracePt t="104419" x="2738438" y="4538663"/>
          <p14:tracePt t="104436" x="2876550" y="4519613"/>
          <p14:tracePt t="104452" x="3024188" y="4519613"/>
          <p14:tracePt t="104469" x="3114675" y="4510088"/>
          <p14:tracePt t="104486" x="3195638" y="4510088"/>
          <p14:tracePt t="104502" x="3262313" y="4510088"/>
          <p14:tracePt t="104519" x="3324225" y="4510088"/>
          <p14:tracePt t="104536" x="3352800" y="4510088"/>
          <p14:tracePt t="104552" x="3371850" y="4510088"/>
          <p14:tracePt t="104569" x="3390900" y="4510088"/>
          <p14:tracePt t="104586" x="3409950" y="4510088"/>
          <p14:tracePt t="104602" x="3414713" y="4510088"/>
          <p14:tracePt t="104636" x="3424238" y="4510088"/>
          <p14:tracePt t="104959" x="3414713" y="4524375"/>
          <p14:tracePt t="104971" x="3395663" y="4543425"/>
          <p14:tracePt t="104986" x="3357563" y="4567238"/>
          <p14:tracePt t="105003" x="3324225" y="4595813"/>
          <p14:tracePt t="105019" x="3314700" y="4614863"/>
          <p14:tracePt t="105036" x="3295650" y="4619625"/>
          <p14:tracePt t="105052" x="3281363" y="4624388"/>
          <p14:tracePt t="105085" x="3238500" y="4652963"/>
          <p14:tracePt t="105119" x="3167063" y="4681538"/>
          <p14:tracePt t="105136" x="3090863" y="4700588"/>
          <p14:tracePt t="105152" x="3052763" y="4705350"/>
          <p14:tracePt t="105169" x="3009900" y="4719638"/>
          <p14:tracePt t="105186" x="2952750" y="4729163"/>
          <p14:tracePt t="105202" x="2919413" y="4733925"/>
          <p14:tracePt t="105219" x="2890838" y="4743450"/>
          <p14:tracePt t="105236" x="2857500" y="4752975"/>
          <p14:tracePt t="105252" x="2795588" y="4767263"/>
          <p14:tracePt t="105269" x="2762250" y="4772025"/>
          <p14:tracePt t="105286" x="2719388" y="4776788"/>
          <p14:tracePt t="105303" x="2676525" y="4791075"/>
          <p14:tracePt t="105319" x="2628900" y="4791075"/>
          <p14:tracePt t="105336" x="2600325" y="4791075"/>
          <p14:tracePt t="105352" x="2571750" y="4791075"/>
          <p14:tracePt t="105369" x="2547938" y="4791075"/>
          <p14:tracePt t="105385" x="2528888" y="4791075"/>
          <p14:tracePt t="105402" x="2514600" y="4791075"/>
          <p14:tracePt t="105419" x="2500313" y="4791075"/>
          <p14:tracePt t="105436" x="2490788" y="4791075"/>
          <p14:tracePt t="105452" x="2486025" y="4791075"/>
          <p14:tracePt t="105469" x="2481263" y="4791075"/>
          <p14:tracePt t="105781" x="2490788" y="4791075"/>
          <p14:tracePt t="105793" x="2519363" y="4786313"/>
          <p14:tracePt t="105806" x="2566988" y="4786313"/>
          <p14:tracePt t="105819" x="2628900" y="4776788"/>
          <p14:tracePt t="105836" x="2686050" y="4772025"/>
          <p14:tracePt t="105852" x="2771775" y="4757738"/>
          <p14:tracePt t="105869" x="2886075" y="4748213"/>
          <p14:tracePt t="105886" x="2967038" y="4743450"/>
          <p14:tracePt t="105902" x="3028950" y="4733925"/>
          <p14:tracePt t="105919" x="3090863" y="4729163"/>
          <p14:tracePt t="105936" x="3176588" y="4700588"/>
          <p14:tracePt t="105952" x="3248025" y="4686300"/>
          <p14:tracePt t="105969" x="3295650" y="4676775"/>
          <p14:tracePt t="105986" x="3348038" y="4672013"/>
          <p14:tracePt t="106002" x="3424238" y="4667250"/>
          <p14:tracePt t="106019" x="3457575" y="4667250"/>
          <p14:tracePt t="106036" x="3486150" y="4667250"/>
          <p14:tracePt t="106052" x="3509963" y="4667250"/>
          <p14:tracePt t="106069" x="3533775" y="4667250"/>
          <p14:tracePt t="106085" x="3543300" y="4667250"/>
          <p14:tracePt t="106102" x="3552825" y="4667250"/>
          <p14:tracePt t="106119" x="3562350" y="4667250"/>
          <p14:tracePt t="106251" x="3557588" y="4672013"/>
          <p14:tracePt t="106262" x="3552825" y="4676775"/>
          <p14:tracePt t="106273" x="3509963" y="4705350"/>
          <p14:tracePt t="106286" x="3481388" y="4729163"/>
          <p14:tracePt t="106302" x="3324225" y="4786313"/>
          <p14:tracePt t="106319" x="3238500" y="4819650"/>
          <p14:tracePt t="106335" x="3162300" y="4848225"/>
          <p14:tracePt t="106352" x="3100388" y="4876800"/>
          <p14:tracePt t="106369" x="3005138" y="4924425"/>
          <p14:tracePt t="106385" x="2947988" y="4953000"/>
          <p14:tracePt t="106402" x="2895600" y="4981575"/>
          <p14:tracePt t="106419" x="2852738" y="4995863"/>
          <p14:tracePt t="106435" x="2786063" y="5019675"/>
          <p14:tracePt t="106452" x="2733675" y="5048250"/>
          <p14:tracePt t="106469" x="2671763" y="5067300"/>
          <p14:tracePt t="106485" x="2619375" y="5086350"/>
          <p14:tracePt t="106502" x="2547938" y="5100638"/>
          <p14:tracePt t="106519" x="2505075" y="5110163"/>
          <p14:tracePt t="106535" x="2466975" y="5110163"/>
          <p14:tracePt t="106552" x="2424113" y="5110163"/>
          <p14:tracePt t="106569" x="2395538" y="5119688"/>
          <p14:tracePt t="106585" x="2371725" y="5124450"/>
          <p14:tracePt t="106602" x="2347913" y="5129213"/>
          <p14:tracePt t="106619" x="2324100" y="5129213"/>
          <p14:tracePt t="106635" x="2309813" y="5129213"/>
          <p14:tracePt t="106652" x="2305050" y="5129213"/>
          <p14:tracePt t="106669" x="2295525" y="5129213"/>
          <p14:tracePt t="106685" x="2290763" y="5129213"/>
          <p14:tracePt t="106751" x="2286000" y="5129213"/>
          <p14:tracePt t="106795" x="2290763" y="5129213"/>
          <p14:tracePt t="106807" x="2300288" y="5129213"/>
          <p14:tracePt t="106819" x="2338388" y="5124450"/>
          <p14:tracePt t="106835" x="2419350" y="5114925"/>
          <p14:tracePt t="106852" x="2519363" y="5100638"/>
          <p14:tracePt t="106869" x="2662238" y="5081588"/>
          <p14:tracePt t="106885" x="2743200" y="5067300"/>
          <p14:tracePt t="106902" x="2824163" y="5062538"/>
          <p14:tracePt t="106919" x="2943225" y="5043488"/>
          <p14:tracePt t="106936" x="3024188" y="5038725"/>
          <p14:tracePt t="106952" x="3090863" y="5038725"/>
          <p14:tracePt t="106969" x="3152775" y="5029200"/>
          <p14:tracePt t="106986" x="3238500" y="5024438"/>
          <p14:tracePt t="107002" x="3290888" y="5019675"/>
          <p14:tracePt t="107019" x="3333750" y="5010150"/>
          <p14:tracePt t="107036" x="3376613" y="5005388"/>
          <p14:tracePt t="107052" x="3429000" y="5005388"/>
          <p14:tracePt t="107069" x="3452813" y="5005388"/>
          <p14:tracePt t="107085" x="3467100" y="5005388"/>
          <p14:tracePt t="107102" x="3476625" y="5005388"/>
          <p14:tracePt t="107119" x="3486150" y="5005388"/>
          <p14:tracePt t="107135" x="3490913" y="5005388"/>
          <p14:tracePt t="107152" x="3495675" y="5005388"/>
          <p14:tracePt t="108382" x="3490913" y="4967288"/>
          <p14:tracePt t="108390" x="3486150" y="4933950"/>
          <p14:tracePt t="108402" x="3471863" y="4895850"/>
          <p14:tracePt t="108419" x="3448050" y="4795838"/>
          <p14:tracePt t="108436" x="3433763" y="4733925"/>
          <p14:tracePt t="108452" x="3414713" y="4662488"/>
          <p14:tracePt t="108470" x="3400425" y="4600575"/>
          <p14:tracePt t="108502" x="3357563" y="4505325"/>
          <p14:tracePt t="108535" x="3314700" y="4448175"/>
          <p14:tracePt t="108552" x="3305175" y="4433888"/>
          <p14:tracePt t="108569" x="3286125" y="4410075"/>
          <p14:tracePt t="108585" x="3271838" y="4386263"/>
          <p14:tracePt t="108602" x="3233738" y="4348163"/>
          <p14:tracePt t="108619" x="3209925" y="4319588"/>
          <p14:tracePt t="108635" x="3186113" y="4295775"/>
          <p14:tracePt t="108652" x="3148013" y="4271963"/>
          <p14:tracePt t="108669" x="3105150" y="4229100"/>
          <p14:tracePt t="108685" x="3081338" y="4205288"/>
          <p14:tracePt t="108702" x="3057525" y="4186238"/>
          <p14:tracePt t="108719" x="3014663" y="4162425"/>
          <p14:tracePt t="108735" x="2986088" y="4143375"/>
          <p14:tracePt t="108752" x="2957513" y="4124325"/>
          <p14:tracePt t="108769" x="2919413" y="4114800"/>
          <p14:tracePt t="108785" x="2886075" y="4100513"/>
          <p14:tracePt t="108802" x="2862263" y="4095750"/>
          <p14:tracePt t="108819" x="2852738" y="4090988"/>
          <p14:tracePt t="108835" x="2843213" y="4086225"/>
          <p14:tracePt t="108852" x="2838450" y="4086225"/>
          <p14:tracePt t="108910" x="2852738" y="4086225"/>
          <p14:tracePt t="108921" x="2876550" y="4086225"/>
          <p14:tracePt t="108935" x="2919413" y="4105275"/>
          <p14:tracePt t="108952" x="2995613" y="4129088"/>
          <p14:tracePt t="108969" x="3119438" y="4176713"/>
          <p14:tracePt t="108985" x="3200400" y="4191000"/>
          <p14:tracePt t="109002" x="3271838" y="4191000"/>
          <p14:tracePt t="109019" x="3319463" y="4191000"/>
          <p14:tracePt t="109035" x="3376613" y="4176713"/>
          <p14:tracePt t="109052" x="3409950" y="4171950"/>
          <p14:tracePt t="109069" x="3443288" y="4157663"/>
          <p14:tracePt t="109085" x="3471863" y="4148138"/>
          <p14:tracePt t="109102" x="3495675" y="4138613"/>
          <p14:tracePt t="109119" x="3509963" y="4133850"/>
          <p14:tracePt t="109135" x="3519488" y="4124325"/>
          <p14:tracePt t="109152" x="3519488" y="4110038"/>
          <p14:tracePt t="109168" x="3519488" y="4090988"/>
          <p14:tracePt t="109185" x="3505200" y="4076700"/>
          <p14:tracePt t="109202" x="3490913" y="4062413"/>
          <p14:tracePt t="109219" x="3433763" y="4024313"/>
          <p14:tracePt t="109235" x="3381375" y="4000500"/>
          <p14:tracePt t="109252" x="3319463" y="3986213"/>
          <p14:tracePt t="109269" x="3252788" y="3986213"/>
          <p14:tracePt t="109285" x="3176588" y="3990975"/>
          <p14:tracePt t="109302" x="3138488" y="4000500"/>
          <p14:tracePt t="109319" x="3114675" y="4010025"/>
          <p14:tracePt t="109335" x="3105150" y="4014788"/>
          <p14:tracePt t="109352" x="3086100" y="4024313"/>
          <p14:tracePt t="109369" x="3076575" y="4048125"/>
          <p14:tracePt t="109385" x="3057525" y="4076700"/>
          <p14:tracePt t="109402" x="3033713" y="4138613"/>
          <p14:tracePt t="109419" x="3028950" y="4162425"/>
          <p14:tracePt t="109435" x="3014663" y="4171950"/>
          <p14:tracePt t="109452" x="3009900" y="4181475"/>
          <p14:tracePt t="109469" x="3009900" y="4191000"/>
          <p14:tracePt t="109571" x="3009900" y="4195763"/>
          <p14:tracePt t="109873" x="3000375" y="4195763"/>
          <p14:tracePt t="109885" x="2990850" y="4195763"/>
          <p14:tracePt t="109902" x="2971800" y="4186238"/>
          <p14:tracePt t="109935" x="2938463" y="4171950"/>
          <p14:tracePt t="109952" x="2924175" y="4162425"/>
          <p14:tracePt t="109985" x="2867025" y="4148138"/>
          <p14:tracePt t="110018" x="2824163" y="4133850"/>
          <p14:tracePt t="110035" x="2786063" y="4133850"/>
          <p14:tracePt t="110052" x="2762250" y="4133850"/>
          <p14:tracePt t="110068" x="2752725" y="4133850"/>
          <p14:tracePt t="110085" x="2738438" y="4133850"/>
          <p14:tracePt t="110102" x="2733675" y="4133850"/>
          <p14:tracePt t="110118" x="2724150" y="4133850"/>
          <p14:tracePt t="111408" x="2752725" y="4129088"/>
          <p14:tracePt t="111416" x="2800350" y="4114800"/>
          <p14:tracePt t="111425" x="2824163" y="4114800"/>
          <p14:tracePt t="111435" x="2857500" y="4114800"/>
          <p14:tracePt t="111452" x="2943225" y="4124325"/>
          <p14:tracePt t="111469" x="2990850" y="4129088"/>
          <p14:tracePt t="111502" x="3071813" y="4133850"/>
          <p14:tracePt t="111535" x="3133725" y="4148138"/>
          <p14:tracePt t="111552" x="3152775" y="4148138"/>
          <p14:tracePt t="111569" x="3176588" y="4148138"/>
          <p14:tracePt t="111585" x="3195638" y="4152900"/>
          <p14:tracePt t="111602" x="3205163" y="4152900"/>
          <p14:tracePt t="111619" x="3209925" y="4152900"/>
          <p14:tracePt t="111635" x="3219450" y="4152900"/>
          <p14:tracePt t="111652" x="3224213" y="4152900"/>
          <p14:tracePt t="112366" x="3219450" y="4152900"/>
          <p14:tracePt t="112388" x="3171825" y="4152900"/>
          <p14:tracePt t="112402" x="3128963" y="4152900"/>
          <p14:tracePt t="112419" x="3100388" y="4152900"/>
          <p14:tracePt t="112435" x="3067050" y="4152900"/>
          <p14:tracePt t="112452" x="3033713" y="4152900"/>
          <p14:tracePt t="112469" x="3009900" y="4152900"/>
          <p14:tracePt t="112502" x="2957513" y="4152900"/>
          <p14:tracePt t="112535" x="2886075" y="4162425"/>
          <p14:tracePt t="112552" x="2847975" y="4167188"/>
          <p14:tracePt t="112569" x="2790825" y="4176713"/>
          <p14:tracePt t="112585" x="2738438" y="4176713"/>
          <p14:tracePt t="112602" x="2690813" y="4181475"/>
          <p14:tracePt t="112618" x="2638425" y="4181475"/>
          <p14:tracePt t="112635" x="2571750" y="4181475"/>
          <p14:tracePt t="112652" x="2528888" y="4181475"/>
          <p14:tracePt t="112668" x="2500313" y="4181475"/>
          <p14:tracePt t="112685" x="2471738" y="4181475"/>
          <p14:tracePt t="112702" x="2409825" y="4181475"/>
          <p14:tracePt t="112718" x="2357438" y="4191000"/>
          <p14:tracePt t="112735" x="2290763" y="4195763"/>
          <p14:tracePt t="112752" x="2171700" y="4210050"/>
          <p14:tracePt t="112769" x="2100263" y="4219575"/>
          <p14:tracePt t="112785" x="2052638" y="4219575"/>
          <p14:tracePt t="112802" x="2014538" y="4219575"/>
          <p14:tracePt t="112818" x="1962150" y="4219575"/>
          <p14:tracePt t="112835" x="1933575" y="4219575"/>
          <p14:tracePt t="112852" x="1914525" y="4219575"/>
          <p14:tracePt t="112869" x="1905000" y="4219575"/>
          <p14:tracePt t="112885" x="1895475" y="4219575"/>
          <p14:tracePt t="112902" x="1885950" y="4219575"/>
          <p14:tracePt t="112935" x="1881188" y="4219575"/>
          <p14:tracePt t="113026" x="1890713" y="4219575"/>
          <p14:tracePt t="113045" x="1919288" y="4210050"/>
          <p14:tracePt t="113059" x="1976438" y="4210050"/>
          <p14:tracePt t="113068" x="2071688" y="4205288"/>
          <p14:tracePt t="113085" x="2171700" y="4195763"/>
          <p14:tracePt t="113102" x="2252663" y="4181475"/>
          <p14:tracePt t="113119" x="2328863" y="4176713"/>
          <p14:tracePt t="113135" x="2366963" y="4167188"/>
          <p14:tracePt t="113152" x="2395538" y="4167188"/>
          <p14:tracePt t="113168" x="2414588" y="4167188"/>
          <p14:tracePt t="113185" x="2462213" y="4167188"/>
          <p14:tracePt t="113202" x="2500313" y="4167188"/>
          <p14:tracePt t="113218" x="2538413" y="4167188"/>
          <p14:tracePt t="113235" x="2576513" y="4167188"/>
          <p14:tracePt t="113252" x="2638425" y="4167188"/>
          <p14:tracePt t="113268" x="2681288" y="4167188"/>
          <p14:tracePt t="113285" x="2724150" y="4167188"/>
          <p14:tracePt t="113304" x="2767013" y="4167188"/>
          <p14:tracePt t="113318" x="2809875" y="4167188"/>
          <p14:tracePt t="113335" x="2852738" y="4167188"/>
          <p14:tracePt t="113352" x="2895600" y="4167188"/>
          <p14:tracePt t="113369" x="2962275" y="4167188"/>
          <p14:tracePt t="113385" x="3005138" y="4167188"/>
          <p14:tracePt t="113402" x="3033713" y="4167188"/>
          <p14:tracePt t="113418" x="3062288" y="4167188"/>
          <p14:tracePt t="113435" x="3090863" y="4167188"/>
          <p14:tracePt t="113452" x="3100388" y="4167188"/>
          <p14:tracePt t="113468" x="3109913" y="4167188"/>
          <p14:tracePt t="113485" x="3114675" y="4167188"/>
          <p14:tracePt t="113502" x="3119438" y="4167188"/>
          <p14:tracePt t="114061" x="3143250" y="4157663"/>
          <p14:tracePt t="114069" x="3162300" y="4143375"/>
          <p14:tracePt t="114085" x="3195638" y="4133850"/>
          <p14:tracePt t="114104" x="3238500" y="4110038"/>
          <p14:tracePt t="114119" x="3262313" y="4095750"/>
          <p14:tracePt t="114137" x="3281363" y="4090988"/>
          <p14:tracePt t="114152" x="3290888" y="4086225"/>
          <p14:tracePt t="114186" x="3314700" y="4076700"/>
          <p14:tracePt t="114218" x="3319463" y="4076700"/>
          <p14:tracePt t="114252" x="3319463" y="4071938"/>
          <p14:tracePt t="114268" x="3314700" y="4057650"/>
          <p14:tracePt t="114285" x="3305175" y="4033838"/>
          <p14:tracePt t="114302" x="3257550" y="3990975"/>
          <p14:tracePt t="114318" x="3200400" y="3952875"/>
          <p14:tracePt t="114335" x="3143250" y="3919538"/>
          <p14:tracePt t="114352" x="3086100" y="3890963"/>
          <p14:tracePt t="114368" x="3038475" y="3867150"/>
          <p14:tracePt t="114385" x="3000375" y="3848100"/>
          <p14:tracePt t="114402" x="2971800" y="3833813"/>
          <p14:tracePt t="114418" x="2943225" y="3824288"/>
          <p14:tracePt t="114435" x="2895600" y="3814763"/>
          <p14:tracePt t="114452" x="2857500" y="3810000"/>
          <p14:tracePt t="114474" x="2781300" y="3814763"/>
          <p14:tracePt t="114487" x="2724150" y="3824288"/>
          <p14:tracePt t="114501" x="2667000" y="3843338"/>
          <p14:tracePt t="114519" x="2619375" y="3857625"/>
          <p14:tracePt t="114549" x="2533650" y="3905250"/>
          <p14:tracePt t="114565" x="2505075" y="3929063"/>
          <p14:tracePt t="114577" x="2476500" y="3948113"/>
          <p14:tracePt t="114586" x="2457450" y="3962400"/>
          <p14:tracePt t="114603" x="2419350" y="3995738"/>
          <p14:tracePt t="114623" x="2395538" y="4033838"/>
          <p14:tracePt t="114635" x="2371725" y="4081463"/>
          <p14:tracePt t="114652" x="2338388" y="4152900"/>
          <p14:tracePt t="114669" x="2314575" y="4295775"/>
          <p14:tracePt t="114685" x="2314575" y="4352925"/>
          <p14:tracePt t="114702" x="2324100" y="4405313"/>
          <p14:tracePt t="114718" x="2338388" y="4457700"/>
          <p14:tracePt t="114735" x="2381250" y="4581525"/>
          <p14:tracePt t="114752" x="2424113" y="4667250"/>
          <p14:tracePt t="114768" x="2462213" y="4733925"/>
          <p14:tracePt t="114785" x="2500313" y="4781550"/>
          <p14:tracePt t="114802" x="2576513" y="4843463"/>
          <p14:tracePt t="114818" x="2643188" y="4881563"/>
          <p14:tracePt t="114835" x="2709863" y="4919663"/>
          <p14:tracePt t="114852" x="2776538" y="4948238"/>
          <p14:tracePt t="114868" x="2857500" y="4972050"/>
          <p14:tracePt t="114885" x="2928938" y="4986338"/>
          <p14:tracePt t="114902" x="2986088" y="4995863"/>
          <p14:tracePt t="114918" x="3105150" y="5000625"/>
          <p14:tracePt t="114935" x="3162300" y="5000625"/>
          <p14:tracePt t="114952" x="3214688" y="5000625"/>
          <p14:tracePt t="114968" x="3257550" y="4986338"/>
          <p14:tracePt t="114985" x="3319463" y="4948238"/>
          <p14:tracePt t="115002" x="3367088" y="4924425"/>
          <p14:tracePt t="115018" x="3405188" y="4886325"/>
          <p14:tracePt t="115035" x="3462338" y="4795838"/>
          <p14:tracePt t="115052" x="3529013" y="4648200"/>
          <p14:tracePt t="115068" x="3552825" y="4567238"/>
          <p14:tracePt t="115085" x="3567113" y="4448175"/>
          <p14:tracePt t="115102" x="3562350" y="4238625"/>
          <p14:tracePt t="115118" x="3543300" y="4143375"/>
          <p14:tracePt t="115135" x="3514725" y="4086225"/>
          <p14:tracePt t="115151" x="3486150" y="4043363"/>
          <p14:tracePt t="115169" x="3452813" y="3990975"/>
          <p14:tracePt t="115202" x="3376613" y="3933825"/>
          <p14:tracePt t="115219" x="3319463" y="3900488"/>
          <p14:tracePt t="115235" x="3238500" y="3871913"/>
          <p14:tracePt t="115253" x="3186113" y="3871913"/>
          <p14:tracePt t="115286" x="3062288" y="3881438"/>
          <p14:tracePt t="115305" x="3024188" y="3886200"/>
          <p14:tracePt t="115332" x="2938463" y="3905250"/>
          <p14:tracePt t="115344" x="2909888" y="3910013"/>
          <p14:tracePt t="115353" x="2890838" y="3919538"/>
          <p14:tracePt t="115368" x="2852738" y="3929063"/>
          <p14:tracePt t="115385" x="2814638" y="3948113"/>
          <p14:tracePt t="115401" x="2786063" y="3952875"/>
          <p14:tracePt t="115418" x="2738438" y="3976688"/>
          <p14:tracePt t="115435" x="2709863" y="3995738"/>
          <p14:tracePt t="115451" x="2686050" y="4014788"/>
          <p14:tracePt t="115468" x="2643188" y="4076700"/>
          <p14:tracePt t="115485" x="2576513" y="4267200"/>
          <p14:tracePt t="115502" x="2557463" y="4357688"/>
          <p14:tracePt t="115518" x="2543175" y="4505325"/>
          <p14:tracePt t="115535" x="2533650" y="4662488"/>
          <p14:tracePt t="115552" x="2533650" y="4781550"/>
          <p14:tracePt t="115568" x="2547938" y="4829175"/>
          <p14:tracePt t="115585" x="2571750" y="4872038"/>
          <p14:tracePt t="115602" x="2643188" y="4938713"/>
          <p14:tracePt t="115618" x="2743200" y="4995863"/>
          <p14:tracePt t="115635" x="2838450" y="5038725"/>
          <p14:tracePt t="115652" x="2924175" y="5053013"/>
          <p14:tracePt t="115668" x="3038475" y="5057775"/>
          <p14:tracePt t="115685" x="3124200" y="5043488"/>
          <p14:tracePt t="115702" x="3200400" y="5010150"/>
          <p14:tracePt t="115718" x="3262313" y="4981575"/>
          <p14:tracePt t="115735" x="3338513" y="4943475"/>
          <p14:tracePt t="115752" x="3376613" y="4910138"/>
          <p14:tracePt t="115768" x="3414713" y="4862513"/>
          <p14:tracePt t="115785" x="3505200" y="4733925"/>
          <p14:tracePt t="115801" x="3538538" y="4667250"/>
          <p14:tracePt t="115818" x="3571875" y="4591050"/>
          <p14:tracePt t="115835" x="3586163" y="4486275"/>
          <p14:tracePt t="115852" x="3581400" y="4252913"/>
          <p14:tracePt t="115868" x="3548063" y="4133850"/>
          <p14:tracePt t="115885" x="3509963" y="4038600"/>
          <p14:tracePt t="115901" x="3462338" y="3948113"/>
          <p14:tracePt t="115918" x="3367088" y="3848100"/>
          <p14:tracePt t="115935" x="3300413" y="3795713"/>
          <p14:tracePt t="115952" x="3233738" y="3771900"/>
          <p14:tracePt t="115968" x="3138488" y="3757613"/>
          <p14:tracePt t="115985" x="3086100" y="3767138"/>
          <p14:tracePt t="116002" x="3033713" y="3786188"/>
          <p14:tracePt t="116018" x="2976563" y="3824288"/>
          <p14:tracePt t="116035" x="2890838" y="3881438"/>
          <p14:tracePt t="116051" x="2838450" y="3905250"/>
          <p14:tracePt t="116068" x="2790825" y="3933825"/>
          <p14:tracePt t="116085" x="2757488" y="3957638"/>
          <p14:tracePt t="116101" x="2714625" y="4005263"/>
          <p14:tracePt t="116118" x="2695575" y="4043363"/>
          <p14:tracePt t="116135" x="2686050" y="4086225"/>
          <p14:tracePt t="116151" x="2686050" y="4114800"/>
          <p14:tracePt t="118804" x="2705100" y="4114800"/>
          <p14:tracePt t="118816" x="2738438" y="4114800"/>
          <p14:tracePt t="118829" x="2795588" y="4114800"/>
          <p14:tracePt t="118841" x="2847975" y="4114800"/>
          <p14:tracePt t="118854" x="2881313" y="4119563"/>
          <p14:tracePt t="118868" x="2933700" y="4119563"/>
          <p14:tracePt t="118901" x="3033713" y="4124325"/>
          <p14:tracePt t="118935" x="3119438" y="4124325"/>
          <p14:tracePt t="118951" x="3190875" y="4119563"/>
          <p14:tracePt t="118968" x="3243263" y="4105275"/>
          <p14:tracePt t="118984" x="3286125" y="4090988"/>
          <p14:tracePt t="119001" x="3324225" y="4067175"/>
          <p14:tracePt t="119018" x="3357563" y="4043363"/>
          <p14:tracePt t="119034" x="3376613" y="4033838"/>
          <p14:tracePt t="119051" x="3386138" y="4024313"/>
          <p14:tracePt t="119068" x="3390900" y="4019550"/>
          <p14:tracePt t="119084" x="3400425" y="4010025"/>
          <p14:tracePt t="119101" x="3400425" y="4005263"/>
          <p14:tracePt t="119118" x="3390900" y="3990975"/>
          <p14:tracePt t="119134" x="3328988" y="3952875"/>
          <p14:tracePt t="119151" x="3252788" y="3914775"/>
          <p14:tracePt t="119168" x="3200400" y="3890963"/>
          <p14:tracePt t="119184" x="3148013" y="3871913"/>
          <p14:tracePt t="119201" x="3076575" y="3862388"/>
          <p14:tracePt t="119218" x="3033713" y="3862388"/>
          <p14:tracePt t="119234" x="3000375" y="3862388"/>
          <p14:tracePt t="119251" x="2957513" y="3871913"/>
          <p14:tracePt t="119268" x="2900363" y="3900488"/>
          <p14:tracePt t="119284" x="2862263" y="3919538"/>
          <p14:tracePt t="119301" x="2833688" y="3933825"/>
          <p14:tracePt t="119318" x="2795588" y="3957638"/>
          <p14:tracePt t="119334" x="2781300" y="3967163"/>
          <p14:tracePt t="119351" x="2776538" y="3971925"/>
          <p14:tracePt t="119368" x="2771775" y="3981450"/>
          <p14:tracePt t="119384" x="2762250" y="3981450"/>
          <p14:tracePt t="119443" x="2762250" y="3986213"/>
          <p14:tracePt t="119454" x="2762250" y="3990975"/>
          <p14:tracePt t="119468" x="2762250" y="4000500"/>
          <p14:tracePt t="119701" x="2747963" y="4062413"/>
          <p14:tracePt t="119712" x="2714625" y="4133850"/>
          <p14:tracePt t="119724" x="2600325" y="4438650"/>
          <p14:tracePt t="119735" x="2533650" y="4567238"/>
          <p14:tracePt t="119751" x="2381250" y="4895850"/>
          <p14:tracePt t="119768" x="2305050" y="5105400"/>
          <p14:tracePt t="119785" x="2252663" y="5200650"/>
          <p14:tracePt t="119801" x="2214563" y="5281613"/>
          <p14:tracePt t="119818" x="2171700" y="5391150"/>
          <p14:tracePt t="119835" x="2143125" y="5457825"/>
          <p14:tracePt t="119851" x="2124075" y="5500688"/>
          <p14:tracePt t="119868" x="2119313" y="5529263"/>
          <p14:tracePt t="119885" x="2114550" y="5543550"/>
          <p14:tracePt t="119901" x="2114550" y="5548313"/>
          <p14:tracePt t="119918" x="2114550" y="5557838"/>
          <p14:tracePt t="120009" x="2119313" y="5557838"/>
          <p14:tracePt t="120024" x="2124075" y="5557838"/>
          <p14:tracePt t="120032" x="2128838" y="5557838"/>
          <p14:tracePt t="120046" x="2133600" y="5557838"/>
          <p14:tracePt t="120053" x="2138363" y="5557838"/>
          <p14:tracePt t="120134" x="2138363" y="5553075"/>
          <p14:tracePt t="120149" x="2133600" y="5548313"/>
          <p14:tracePt t="120156" x="2128838" y="5543550"/>
          <p14:tracePt t="120168" x="2124075" y="5534025"/>
          <p14:tracePt t="120185" x="2057400" y="5495925"/>
          <p14:tracePt t="120201" x="2005013" y="5467350"/>
          <p14:tracePt t="120218" x="1933575" y="5453063"/>
          <p14:tracePt t="120234" x="1895475" y="5438775"/>
          <p14:tracePt t="120251" x="1833563" y="5429250"/>
          <p14:tracePt t="120268" x="1795463" y="5429250"/>
          <p14:tracePt t="120284" x="1762125" y="5429250"/>
          <p14:tracePt t="120301" x="1733550" y="5429250"/>
          <p14:tracePt t="120318" x="1685925" y="5448300"/>
          <p14:tracePt t="120334" x="1652588" y="5472113"/>
          <p14:tracePt t="120351" x="1614488" y="5510213"/>
          <p14:tracePt t="120368" x="1581150" y="5553075"/>
          <p14:tracePt t="120384" x="1538288" y="5610225"/>
          <p14:tracePt t="120401" x="1514475" y="5638800"/>
          <p14:tracePt t="120418" x="1504950" y="5662613"/>
          <p14:tracePt t="120435" x="1481138" y="5695950"/>
          <p14:tracePt t="120451" x="1466850" y="5719763"/>
          <p14:tracePt t="120468" x="1462088" y="5753100"/>
          <p14:tracePt t="120484" x="1457325" y="5795963"/>
          <p14:tracePt t="120501" x="1447800" y="5867400"/>
          <p14:tracePt t="120518" x="1447800" y="5924550"/>
          <p14:tracePt t="120534" x="1452563" y="5976938"/>
          <p14:tracePt t="120551" x="1457325" y="6010275"/>
          <p14:tracePt t="120568" x="1476375" y="6053138"/>
          <p14:tracePt t="120584" x="1485900" y="6076950"/>
          <p14:tracePt t="120601" x="1504950" y="6105525"/>
          <p14:tracePt t="120618" x="1524000" y="6129338"/>
          <p14:tracePt t="120634" x="1547813" y="6162675"/>
          <p14:tracePt t="120651" x="1566863" y="6186488"/>
          <p14:tracePt t="120668" x="1590675" y="6210300"/>
          <p14:tracePt t="120684" x="1628775" y="6248400"/>
          <p14:tracePt t="120701" x="1652588" y="6272213"/>
          <p14:tracePt t="120718" x="1676400" y="6286500"/>
          <p14:tracePt t="120734" x="1700213" y="6305550"/>
          <p14:tracePt t="120751" x="1733550" y="6315075"/>
          <p14:tracePt t="120768" x="1766888" y="6315075"/>
          <p14:tracePt t="120784" x="1804988" y="6310313"/>
          <p14:tracePt t="120801" x="1847850" y="6281738"/>
          <p14:tracePt t="120818" x="1933575" y="6210300"/>
          <p14:tracePt t="120834" x="2005013" y="6167438"/>
          <p14:tracePt t="120851" x="2052638" y="6124575"/>
          <p14:tracePt t="120868" x="2100263" y="6081713"/>
          <p14:tracePt t="120884" x="2162175" y="5995988"/>
          <p14:tracePt t="120901" x="2195513" y="5919788"/>
          <p14:tracePt t="120918" x="2200275" y="5862638"/>
          <p14:tracePt t="120934" x="2195513" y="5791200"/>
          <p14:tracePt t="120951" x="2166938" y="5753100"/>
          <p14:tracePt t="120968" x="2114550" y="5710238"/>
          <p14:tracePt t="120984" x="2033588" y="5657850"/>
          <p14:tracePt t="121001" x="1914525" y="5576888"/>
          <p14:tracePt t="121018" x="1866900" y="5553075"/>
          <p14:tracePt t="121035" x="1824038" y="5524500"/>
          <p14:tracePt t="121051" x="1795463" y="5524500"/>
          <p14:tracePt t="121068" x="1762125" y="5524500"/>
          <p14:tracePt t="121084" x="1752600" y="5529263"/>
          <p14:tracePt t="121101" x="1738313" y="5534025"/>
          <p14:tracePt t="121118" x="1724025" y="5543550"/>
          <p14:tracePt t="121134" x="1719263" y="5548313"/>
          <p14:tracePt t="121151" x="1714500" y="5557838"/>
          <p14:tracePt t="121168" x="1704975" y="5557838"/>
          <p14:tracePt t="121184" x="1695450" y="5557838"/>
          <p14:tracePt t="121581" x="1790700" y="5591175"/>
          <p14:tracePt t="121589" x="2024063" y="5672138"/>
          <p14:tracePt t="121601" x="2228850" y="5734050"/>
          <p14:tracePt t="121619" x="3028950" y="5919788"/>
          <p14:tracePt t="121637" x="3471863" y="5943600"/>
          <p14:tracePt t="121653" x="3819525" y="5938838"/>
          <p14:tracePt t="121685" x="4314825" y="5881688"/>
          <p14:tracePt t="121718" x="4429125" y="5876925"/>
          <p14:tracePt t="121734" x="4448175" y="5876925"/>
          <p14:tracePt t="121751" x="4462463" y="5876925"/>
          <p14:tracePt t="121768" x="4467225" y="5876925"/>
          <p14:tracePt t="121784" x="4471988" y="5876925"/>
          <p14:tracePt t="121801" x="4476750" y="5876925"/>
          <p14:tracePt t="121818" x="4481513" y="5872163"/>
          <p14:tracePt t="121834" x="4491038" y="5867400"/>
          <p14:tracePt t="121851" x="4505325" y="5857875"/>
          <p14:tracePt t="121868" x="4533900" y="5834063"/>
          <p14:tracePt t="121884" x="4557713" y="5810250"/>
          <p14:tracePt t="121901" x="4586288" y="5781675"/>
          <p14:tracePt t="121918" x="4624388" y="5753100"/>
          <p14:tracePt t="121934" x="4657725" y="5724525"/>
          <p14:tracePt t="121951" x="4667250" y="5715000"/>
          <p14:tracePt t="121968" x="4676775" y="5710238"/>
          <p14:tracePt t="121984" x="4676775" y="5695950"/>
          <p14:tracePt t="122001" x="4667250" y="5681663"/>
          <p14:tracePt t="122018" x="4638675" y="5653088"/>
          <p14:tracePt t="122034" x="4591050" y="5610225"/>
          <p14:tracePt t="122051" x="4471988" y="5538788"/>
          <p14:tracePt t="122067" x="4376738" y="5500688"/>
          <p14:tracePt t="122084" x="4300538" y="5476875"/>
          <p14:tracePt t="122101" x="4243388" y="5472113"/>
          <p14:tracePt t="122118" x="4191000" y="5472113"/>
          <p14:tracePt t="122134" x="4152900" y="5472113"/>
          <p14:tracePt t="122151" x="4133850" y="5472113"/>
          <p14:tracePt t="122167" x="4110038" y="5481638"/>
          <p14:tracePt t="122184" x="4062413" y="5495925"/>
          <p14:tracePt t="122201" x="4014788" y="5519738"/>
          <p14:tracePt t="122218" x="3971925" y="5538788"/>
          <p14:tracePt t="122234" x="3905250" y="5576888"/>
          <p14:tracePt t="122251" x="3876675" y="5595938"/>
          <p14:tracePt t="122267" x="3852863" y="5614988"/>
          <p14:tracePt t="122285" x="3838575" y="5624513"/>
          <p14:tracePt t="122302" x="3800475" y="5672138"/>
          <p14:tracePt t="122318" x="3781425" y="5734050"/>
          <p14:tracePt t="122334" x="3757613" y="5838825"/>
          <p14:tracePt t="122351" x="3748088" y="5910263"/>
          <p14:tracePt t="122368" x="3743325" y="5991225"/>
          <p14:tracePt t="122384" x="3743325" y="6048375"/>
          <p14:tracePt t="122401" x="3743325" y="6091238"/>
          <p14:tracePt t="122417" x="3743325" y="6134100"/>
          <p14:tracePt t="122434" x="3757613" y="6196013"/>
          <p14:tracePt t="122451" x="3767138" y="6234113"/>
          <p14:tracePt t="122467" x="3795713" y="6272213"/>
          <p14:tracePt t="122484" x="3852863" y="6315075"/>
          <p14:tracePt t="122501" x="3905250" y="6334125"/>
          <p14:tracePt t="122517" x="3957638" y="6348413"/>
          <p14:tracePt t="122534" x="4010025" y="6357938"/>
          <p14:tracePt t="122551" x="4114800" y="6353175"/>
          <p14:tracePt t="122567" x="4186238" y="6338888"/>
          <p14:tracePt t="122584" x="4262438" y="6310313"/>
          <p14:tracePt t="122601" x="4324350" y="6281738"/>
          <p14:tracePt t="122618" x="4424363" y="6205538"/>
          <p14:tracePt t="122634" x="4462463" y="6167438"/>
          <p14:tracePt t="122651" x="4510088" y="6124575"/>
          <p14:tracePt t="122668" x="4557713" y="6043613"/>
          <p14:tracePt t="122684" x="4576763" y="5995988"/>
          <p14:tracePt t="122701" x="4576763" y="5910263"/>
          <p14:tracePt t="122717" x="4576763" y="5829300"/>
          <p14:tracePt t="122734" x="4543425" y="5738813"/>
          <p14:tracePt t="122751" x="4500563" y="5691188"/>
          <p14:tracePt t="122768" x="4419600" y="5634038"/>
          <p14:tracePt t="122784" x="4314825" y="5581650"/>
          <p14:tracePt t="122801" x="4181475" y="5553075"/>
          <p14:tracePt t="122817" x="4129088" y="5548313"/>
          <p14:tracePt t="122834" x="4086225" y="5548313"/>
          <p14:tracePt t="122851" x="4043363" y="5567363"/>
          <p14:tracePt t="122868" x="3986213" y="5605463"/>
          <p14:tracePt t="122884" x="3957638" y="5643563"/>
          <p14:tracePt t="122901" x="3924300" y="5672138"/>
          <p14:tracePt t="122918" x="3900488" y="5710238"/>
          <p14:tracePt t="122934" x="3895725" y="5719763"/>
          <p14:tracePt t="122951" x="3886200" y="5724525"/>
          <p14:tracePt t="122968" x="3886200" y="5729288"/>
          <p14:tracePt t="122984" x="3886200" y="5734050"/>
          <p14:tracePt t="123021" x="3886200" y="5738813"/>
          <p14:tracePt t="124263" x="3857625" y="5672138"/>
          <p14:tracePt t="124271" x="3790950" y="5472113"/>
          <p14:tracePt t="124286" x="3676650" y="5086350"/>
          <p14:tracePt t="124304" x="3595688" y="4829175"/>
          <p14:tracePt t="124321" x="3519488" y="4557713"/>
          <p14:tracePt t="124335" x="3514725" y="4519613"/>
          <p14:tracePt t="124367" x="3486150" y="4433888"/>
          <p14:tracePt t="124401" x="3471863" y="4395788"/>
          <p14:tracePt t="124417" x="3452813" y="4362450"/>
          <p14:tracePt t="124434" x="3448050" y="4333875"/>
          <p14:tracePt t="124451" x="3443288" y="4295775"/>
          <p14:tracePt t="124468" x="3429000" y="4233863"/>
          <p14:tracePt t="124484" x="3429000" y="4219575"/>
          <p14:tracePt t="124501" x="3429000" y="4205288"/>
          <p14:tracePt t="124518" x="3429000" y="4200525"/>
          <p14:tracePt t="124534" x="3429000" y="4191000"/>
          <p14:tracePt t="124551" x="3429000" y="4186238"/>
          <p14:tracePt t="124567" x="3429000" y="4181475"/>
          <p14:tracePt t="124584" x="3429000" y="4176713"/>
          <p14:tracePt t="124601" x="3429000" y="4157663"/>
          <p14:tracePt t="124618" x="3429000" y="4138613"/>
          <p14:tracePt t="124634" x="3419475" y="4114800"/>
          <p14:tracePt t="124651" x="3414713" y="4090988"/>
          <p14:tracePt t="124667" x="3395663" y="4043363"/>
          <p14:tracePt t="124684" x="3376613" y="3995738"/>
          <p14:tracePt t="124701" x="3357563" y="3952875"/>
          <p14:tracePt t="124717" x="3324225" y="3910013"/>
          <p14:tracePt t="124734" x="3309938" y="3886200"/>
          <p14:tracePt t="124751" x="3276600" y="3876675"/>
          <p14:tracePt t="124767" x="3233738" y="3857625"/>
          <p14:tracePt t="124769" x="3214688" y="3852863"/>
          <p14:tracePt t="124784" x="3171825" y="3843338"/>
          <p14:tracePt t="124801" x="3138488" y="3838575"/>
          <p14:tracePt t="124817" x="3100388" y="3838575"/>
          <p14:tracePt t="124834" x="3071813" y="3838575"/>
          <p14:tracePt t="124851" x="3038475" y="3843338"/>
          <p14:tracePt t="124867" x="3014663" y="3857625"/>
          <p14:tracePt t="124884" x="3000375" y="3862388"/>
          <p14:tracePt t="124901" x="2971800" y="3890963"/>
          <p14:tracePt t="124917" x="2952750" y="3914775"/>
          <p14:tracePt t="124934" x="2938463" y="3929063"/>
          <p14:tracePt t="124951" x="2919413" y="3952875"/>
          <p14:tracePt t="124967" x="2895600" y="3986213"/>
          <p14:tracePt t="124984" x="2886075" y="4010025"/>
          <p14:tracePt t="125001" x="2867025" y="4048125"/>
          <p14:tracePt t="125017" x="2862263" y="4076700"/>
          <p14:tracePt t="125034" x="2852738" y="4129088"/>
          <p14:tracePt t="125052" x="2838450" y="4191000"/>
          <p14:tracePt t="125072" x="2838450" y="4276725"/>
          <p14:tracePt t="125086" x="2843213" y="4314825"/>
          <p14:tracePt t="125101" x="2847975" y="4343400"/>
          <p14:tracePt t="125117" x="2857500" y="4362450"/>
          <p14:tracePt t="125134" x="2867025" y="4376738"/>
          <p14:tracePt t="125153" x="2876550" y="4386263"/>
          <p14:tracePt t="125182" x="2905125" y="4405313"/>
          <p14:tracePt t="125195" x="2928938" y="4410075"/>
          <p14:tracePt t="125207" x="2947988" y="4414838"/>
          <p14:tracePt t="125217" x="2990850" y="4414838"/>
          <p14:tracePt t="125235" x="3067050" y="4414838"/>
          <p14:tracePt t="125269" x="3290888" y="4367213"/>
          <p14:tracePt t="125285" x="3348038" y="4338638"/>
          <p14:tracePt t="125301" x="3386138" y="4305300"/>
          <p14:tracePt t="125317" x="3424238" y="4276725"/>
          <p14:tracePt t="125334" x="3452813" y="4205288"/>
          <p14:tracePt t="125351" x="3462338" y="4162425"/>
          <p14:tracePt t="125367" x="3457575" y="4124325"/>
          <p14:tracePt t="125384" x="3443288" y="4100513"/>
          <p14:tracePt t="125401" x="3400425" y="4057650"/>
          <p14:tracePt t="125417" x="3333750" y="4019550"/>
          <p14:tracePt t="125435" x="3267075" y="3990975"/>
          <p14:tracePt t="125455" x="3181350" y="3971925"/>
          <p14:tracePt t="125467" x="3143250" y="3967163"/>
          <p14:tracePt t="125485" x="3114675" y="3967163"/>
          <p14:tracePt t="125508" x="3086100" y="3971925"/>
          <p14:tracePt t="125518" x="3071813" y="3981450"/>
          <p14:tracePt t="125535" x="3057525" y="3986213"/>
          <p14:tracePt t="125551" x="3048000" y="3990975"/>
          <p14:tracePt t="125568" x="3038475" y="4000500"/>
          <p14:tracePt t="125585" x="3028950" y="4000500"/>
          <p14:tracePt t="125618" x="3028950" y="4010025"/>
          <p14:tracePt t="127275" x="3024188" y="4057650"/>
          <p14:tracePt t="127283" x="3014663" y="4133850"/>
          <p14:tracePt t="127301" x="2986088" y="4252913"/>
          <p14:tracePt t="127320" x="2957513" y="4391025"/>
          <p14:tracePt t="127335" x="2914650" y="4519613"/>
          <p14:tracePt t="127367" x="2819400" y="4781550"/>
          <p14:tracePt t="127401" x="2747963" y="4938713"/>
          <p14:tracePt t="127417" x="2728913" y="4981575"/>
          <p14:tracePt t="127434" x="2724150" y="5019675"/>
          <p14:tracePt t="127451" x="2724150" y="5043488"/>
          <p14:tracePt t="127467" x="2724150" y="5057775"/>
          <p14:tracePt t="127484" x="2724150" y="5067300"/>
          <p14:tracePt t="127500" x="2733675" y="5072063"/>
          <p14:tracePt t="127517" x="2747963" y="5081588"/>
          <p14:tracePt t="127534" x="2762250" y="5081588"/>
          <p14:tracePt t="127550" x="2771775" y="5081588"/>
          <p14:tracePt t="127567" x="2790825" y="5081588"/>
          <p14:tracePt t="127584" x="2809875" y="5081588"/>
          <p14:tracePt t="127600" x="2833688" y="5086350"/>
          <p14:tracePt t="127619" x="2857500" y="5095875"/>
          <p14:tracePt t="127635" x="2876550" y="5114925"/>
          <p14:tracePt t="127650" x="2895600" y="5119688"/>
          <p14:tracePt t="127668" x="2900363" y="5124450"/>
          <p14:tracePt t="127686" x="2909888" y="5138738"/>
          <p14:tracePt t="127704" x="2909888" y="5148263"/>
          <p14:tracePt t="127717" x="2909888" y="5157788"/>
          <p14:tracePt t="127734" x="2905125" y="5162550"/>
          <p14:tracePt t="127750" x="2890838" y="5176838"/>
          <p14:tracePt t="127767" x="2857500" y="5191125"/>
          <p14:tracePt t="127784" x="2814638" y="5195888"/>
          <p14:tracePt t="127800" x="2767013" y="5195888"/>
          <p14:tracePt t="127817" x="2695575" y="5176838"/>
          <p14:tracePt t="127834" x="2657475" y="5172075"/>
          <p14:tracePt t="127850" x="2628900" y="5172075"/>
          <p14:tracePt t="127867" x="2609850" y="5172075"/>
          <p14:tracePt t="127884" x="2590800" y="5181600"/>
          <p14:tracePt t="127900" x="2571750" y="5186363"/>
          <p14:tracePt t="127917" x="2557463" y="5191125"/>
          <p14:tracePt t="127934" x="2543175" y="5191125"/>
          <p14:tracePt t="127950" x="2524125" y="5195888"/>
          <p14:tracePt t="127967" x="2514600" y="5195888"/>
          <p14:tracePt t="127984" x="2509838" y="5195888"/>
          <p14:tracePt t="128001" x="2500313" y="5195888"/>
          <p14:tracePt t="128054" x="2500313" y="5191125"/>
          <p14:tracePt t="128062" x="2509838" y="5186363"/>
          <p14:tracePt t="128070" x="2519363" y="5186363"/>
          <p14:tracePt t="128084" x="2571750" y="5172075"/>
          <p14:tracePt t="128101" x="2628900" y="5172075"/>
          <p14:tracePt t="128117" x="2700338" y="5172075"/>
          <p14:tracePt t="128134" x="2790825" y="5172075"/>
          <p14:tracePt t="128150" x="2852738" y="5172075"/>
          <p14:tracePt t="128167" x="2919413" y="5176838"/>
          <p14:tracePt t="128184" x="3000375" y="5181600"/>
          <p14:tracePt t="128200" x="3048000" y="5181600"/>
          <p14:tracePt t="128217" x="3086100" y="5181600"/>
          <p14:tracePt t="128234" x="3114675" y="5176838"/>
          <p14:tracePt t="128250" x="3148013" y="5162550"/>
          <p14:tracePt t="128268" x="3171825" y="5153025"/>
          <p14:tracePt t="128273" x="3181350" y="5138738"/>
          <p14:tracePt t="128306" x="3224213" y="5095875"/>
          <p14:tracePt t="128322" x="3238500" y="5072063"/>
          <p14:tracePt t="128334" x="3257550" y="5062538"/>
          <p14:tracePt t="128351" x="3262313" y="5043488"/>
          <p14:tracePt t="128371" x="3267075" y="5024438"/>
          <p14:tracePt t="128384" x="3267075" y="5014913"/>
          <p14:tracePt t="128401" x="3267075" y="5000625"/>
          <p14:tracePt t="128423" x="3228975" y="4976813"/>
          <p14:tracePt t="128436" x="3167063" y="4962525"/>
          <p14:tracePt t="128450" x="3086100" y="4943475"/>
          <p14:tracePt t="128468" x="3000375" y="4924425"/>
          <p14:tracePt t="128493" x="2862263" y="4919663"/>
          <p14:tracePt t="128506" x="2838450" y="4919663"/>
          <p14:tracePt t="128518" x="2781300" y="4919663"/>
          <p14:tracePt t="128538" x="2709863" y="4919663"/>
          <p14:tracePt t="128550" x="2700338" y="4919663"/>
          <p14:tracePt t="128567" x="2657475" y="4919663"/>
          <p14:tracePt t="128584" x="2633663" y="4919663"/>
          <p14:tracePt t="128601" x="2609850" y="4919663"/>
          <p14:tracePt t="128617" x="2590800" y="4924425"/>
          <p14:tracePt t="128634" x="2552700" y="4948238"/>
          <p14:tracePt t="128650" x="2543175" y="4957763"/>
          <p14:tracePt t="128667" x="2528888" y="4972050"/>
          <p14:tracePt t="128684" x="2509838" y="5000625"/>
          <p14:tracePt t="128700" x="2505075" y="5014913"/>
          <p14:tracePt t="128717" x="2500313" y="5038725"/>
          <p14:tracePt t="128734" x="2500313" y="5053013"/>
          <p14:tracePt t="128750" x="2509838" y="5081588"/>
          <p14:tracePt t="128768" x="2524125" y="5095875"/>
          <p14:tracePt t="128785" x="2562225" y="5114925"/>
          <p14:tracePt t="128800" x="2609850" y="5133975"/>
          <p14:tracePt t="128817" x="2705100" y="5148263"/>
          <p14:tracePt t="128834" x="2757488" y="5157788"/>
          <p14:tracePt t="128850" x="2800350" y="5167313"/>
          <p14:tracePt t="128867" x="2857500" y="5167313"/>
          <p14:tracePt t="128884" x="2900363" y="5167313"/>
          <p14:tracePt t="128900" x="2938463" y="5167313"/>
          <p14:tracePt t="128917" x="2976563" y="5157788"/>
          <p14:tracePt t="128934" x="3024188" y="5138738"/>
          <p14:tracePt t="128950" x="3048000" y="5124450"/>
          <p14:tracePt t="128967" x="3071813" y="5105400"/>
          <p14:tracePt t="128984" x="3090863" y="5081588"/>
          <p14:tracePt t="129000" x="3124200" y="5053013"/>
          <p14:tracePt t="129017" x="3138488" y="5033963"/>
          <p14:tracePt t="129034" x="3152775" y="5014913"/>
          <p14:tracePt t="129052" x="3157538" y="4991100"/>
          <p14:tracePt t="129088" x="3133725" y="4943475"/>
          <p14:tracePt t="129125" x="2976563" y="4872038"/>
          <p14:tracePt t="129135" x="2928938" y="4867275"/>
          <p14:tracePt t="129156" x="2833688" y="4867275"/>
          <p14:tracePt t="129169" x="2762250" y="4876800"/>
          <p14:tracePt t="129184" x="2690813" y="4900613"/>
          <p14:tracePt t="129200" x="2638425" y="4919663"/>
          <p14:tracePt t="129217" x="2600325" y="4929188"/>
          <p14:tracePt t="129234" x="2576513" y="4953000"/>
          <p14:tracePt t="129250" x="2552700" y="4991100"/>
          <p14:tracePt t="129267" x="2543175" y="5005388"/>
          <p14:tracePt t="129284" x="2543175" y="5019675"/>
          <p14:tracePt t="129301" x="2543175" y="5029200"/>
          <p14:tracePt t="129317" x="2547938" y="5033963"/>
          <p14:tracePt t="129334" x="2557463" y="5038725"/>
          <p14:tracePt t="129350" x="2566988" y="5048250"/>
          <p14:tracePt t="129367" x="2586038" y="5057775"/>
          <p14:tracePt t="129384" x="2590800" y="5062538"/>
          <p14:tracePt t="129401" x="2595563" y="5067300"/>
          <p14:tracePt t="129417" x="2600325" y="5067300"/>
          <p14:tracePt t="129434" x="2605088" y="5067300"/>
          <p14:tracePt t="129467" x="2605088" y="5072063"/>
          <p14:tracePt t="129521" x="2605088" y="5076825"/>
          <p14:tracePt t="129551" x="2614613" y="5081588"/>
          <p14:tracePt t="129559" x="2619375" y="5086350"/>
          <p14:tracePt t="129568" x="2628900" y="5091113"/>
          <p14:tracePt t="129584" x="2667000" y="5105400"/>
          <p14:tracePt t="129600" x="2724150" y="5105400"/>
          <p14:tracePt t="129617" x="2890838" y="5048250"/>
          <p14:tracePt t="129634" x="2990850" y="4981575"/>
          <p14:tracePt t="129650" x="3062288" y="4919663"/>
          <p14:tracePt t="129667" x="3124200" y="4829175"/>
          <p14:tracePt t="129684" x="3214688" y="4629150"/>
          <p14:tracePt t="129700" x="3233738" y="4548188"/>
          <p14:tracePt t="129717" x="3233738" y="4486275"/>
          <p14:tracePt t="129734" x="3228975" y="4410075"/>
          <p14:tracePt t="129750" x="3219450" y="4338638"/>
          <p14:tracePt t="129767" x="3214688" y="4291013"/>
          <p14:tracePt t="129784" x="3214688" y="4229100"/>
          <p14:tracePt t="129800" x="3214688" y="4162425"/>
          <p14:tracePt t="129817" x="3219450" y="4133850"/>
          <p14:tracePt t="129834" x="3238500" y="4110038"/>
          <p14:tracePt t="129850" x="3257550" y="4086225"/>
          <p14:tracePt t="129867" x="3267075" y="4067175"/>
          <p14:tracePt t="129884" x="3271838" y="4057650"/>
          <p14:tracePt t="129901" x="3276600" y="4052888"/>
          <p14:tracePt t="129917" x="3276600" y="4048125"/>
          <p14:tracePt t="129934" x="3276600" y="4043363"/>
          <p14:tracePt t="129962" x="3271838" y="4043363"/>
          <p14:tracePt t="129973" x="3257550" y="4043363"/>
          <p14:tracePt t="129984" x="3171825" y="4043363"/>
          <p14:tracePt t="130000" x="3033713" y="4062413"/>
          <p14:tracePt t="130017" x="2933700" y="4062413"/>
          <p14:tracePt t="130034" x="2881313" y="4062413"/>
          <p14:tracePt t="130050" x="2833688" y="4048125"/>
          <p14:tracePt t="130067" x="2828925" y="4043363"/>
          <p14:tracePt t="130084" x="2824163" y="4033838"/>
          <p14:tracePt t="130100" x="2824163" y="4029075"/>
          <p14:tracePt t="130117" x="2847975" y="4019550"/>
          <p14:tracePt t="130134" x="2895600" y="4029075"/>
          <p14:tracePt t="130150" x="2962275" y="4057650"/>
          <p14:tracePt t="130167" x="3048000" y="4186238"/>
          <p14:tracePt t="130184" x="3100388" y="4295775"/>
          <p14:tracePt t="130200" x="3114675" y="4400550"/>
          <p14:tracePt t="130217" x="3109913" y="4514850"/>
          <p14:tracePt t="130234" x="3095625" y="4672013"/>
          <p14:tracePt t="130250" x="3090863" y="4724400"/>
          <p14:tracePt t="130267" x="3081338" y="4752975"/>
          <p14:tracePt t="130284" x="3081338" y="4776788"/>
          <p14:tracePt t="130300" x="3090863" y="4800600"/>
          <p14:tracePt t="130317" x="3095625" y="4810125"/>
          <p14:tracePt t="130334" x="3105150" y="4819650"/>
          <p14:tracePt t="130350" x="3109913" y="4824413"/>
          <p14:tracePt t="130367" x="3119438" y="4833938"/>
          <p14:tracePt t="130384" x="3124200" y="4838700"/>
          <p14:tracePt t="130400" x="3133725" y="4843463"/>
          <p14:tracePt t="130417" x="3138488" y="4843463"/>
          <p14:tracePt t="130461" x="3128963" y="4843463"/>
          <p14:tracePt t="130471" x="3114675" y="4843463"/>
          <p14:tracePt t="130484" x="3071813" y="4843463"/>
          <p14:tracePt t="130500" x="3014663" y="4843463"/>
          <p14:tracePt t="130517" x="2957513" y="4843463"/>
          <p14:tracePt t="130533" x="2895600" y="4852988"/>
          <p14:tracePt t="130550" x="2795588" y="4881563"/>
          <p14:tracePt t="130567" x="2738438" y="4905375"/>
          <p14:tracePt t="130584" x="2690813" y="4933950"/>
          <p14:tracePt t="130600" x="2662238" y="4957763"/>
          <p14:tracePt t="130617" x="2643188" y="4972050"/>
          <p14:tracePt t="130634" x="2633663" y="4981575"/>
          <p14:tracePt t="130650" x="2624138" y="4995863"/>
          <p14:tracePt t="130667" x="2628900" y="5019675"/>
          <p14:tracePt t="130684" x="2638425" y="5029200"/>
          <p14:tracePt t="130700" x="2662238" y="5053013"/>
          <p14:tracePt t="130717" x="2700338" y="5076825"/>
          <p14:tracePt t="130734" x="2771775" y="5100638"/>
          <p14:tracePt t="130750" x="2833688" y="5114925"/>
          <p14:tracePt t="130767" x="2909888" y="5129213"/>
          <p14:tracePt t="130784" x="2971800" y="5129213"/>
          <p14:tracePt t="130800" x="3067050" y="5119688"/>
          <p14:tracePt t="130817" x="3119438" y="5100638"/>
          <p14:tracePt t="130834" x="3157538" y="5081588"/>
          <p14:tracePt t="130851" x="3195638" y="5057775"/>
          <p14:tracePt t="130867" x="3214688" y="5048250"/>
          <p14:tracePt t="130884" x="3224213" y="5043488"/>
          <p14:tracePt t="130900" x="3233738" y="5029200"/>
          <p14:tracePt t="130917" x="3233738" y="5010150"/>
          <p14:tracePt t="130934" x="3233738" y="4986338"/>
          <p14:tracePt t="130950" x="3214688" y="4962525"/>
          <p14:tracePt t="130967" x="3176588" y="4938713"/>
          <p14:tracePt t="130984" x="3067050" y="4900613"/>
          <p14:tracePt t="131000" x="2995613" y="4895850"/>
          <p14:tracePt t="131017" x="2947988" y="4905375"/>
          <p14:tracePt t="131034" x="2890838" y="4929188"/>
          <p14:tracePt t="131050" x="2871788" y="4943475"/>
          <p14:tracePt t="131067" x="2857500" y="4948238"/>
          <p14:tracePt t="131083" x="2852738" y="4957763"/>
          <p14:tracePt t="131100" x="2843213" y="4957763"/>
          <p14:tracePt t="131133" x="2838450" y="4957763"/>
          <p14:tracePt t="131424" x="2800350" y="5014913"/>
          <p14:tracePt t="131434" x="2743200" y="5086350"/>
          <p14:tracePt t="131450" x="2643188" y="5191125"/>
          <p14:tracePt t="131467" x="2547938" y="5272088"/>
          <p14:tracePt t="131484" x="2447925" y="5357813"/>
          <p14:tracePt t="131500" x="2390775" y="5400675"/>
          <p14:tracePt t="131517" x="2352675" y="5424488"/>
          <p14:tracePt t="131534" x="2333625" y="5434013"/>
          <p14:tracePt t="131550" x="2324100" y="5443538"/>
          <p14:tracePt t="131567" x="2319338" y="5443538"/>
          <p14:tracePt t="131584" x="2314575" y="5443538"/>
          <p14:tracePt t="131617" x="2309813" y="5443538"/>
          <p14:tracePt t="131633" x="2309813" y="5448300"/>
          <p14:tracePt t="131650" x="2305050" y="5453063"/>
          <p14:tracePt t="131667" x="2295525" y="5462588"/>
          <p14:tracePt t="131683" x="2281238" y="5481638"/>
          <p14:tracePt t="131700" x="2257425" y="5510213"/>
          <p14:tracePt t="131717" x="2200275" y="5567363"/>
          <p14:tracePt t="131733" x="2138363" y="5629275"/>
          <p14:tracePt t="131750" x="2057400" y="5686425"/>
          <p14:tracePt t="131767" x="1981200" y="5729288"/>
          <p14:tracePt t="131784" x="1838325" y="5786438"/>
          <p14:tracePt t="131800" x="1762125" y="5810250"/>
          <p14:tracePt t="131817" x="1690688" y="5815013"/>
          <p14:tracePt t="131834" x="1647825" y="5815013"/>
          <p14:tracePt t="131850" x="1585913" y="5815013"/>
          <p14:tracePt t="131867" x="1557338" y="5805488"/>
          <p14:tracePt t="131884" x="1538288" y="5795963"/>
          <p14:tracePt t="131900" x="1514475" y="5781675"/>
          <p14:tracePt t="131917" x="1495425" y="5719763"/>
          <p14:tracePt t="131933" x="1495425" y="5624513"/>
          <p14:tracePt t="131950" x="1514475" y="5553075"/>
          <p14:tracePt t="131967" x="1557338" y="5476875"/>
          <p14:tracePt t="131983" x="1609725" y="5429250"/>
          <p14:tracePt t="132000" x="1704975" y="5395913"/>
          <p14:tracePt t="132017" x="1828800" y="5391150"/>
          <p14:tracePt t="132034" x="1985963" y="5443538"/>
          <p14:tracePt t="132050" x="2090738" y="5548313"/>
          <p14:tracePt t="132067" x="2176463" y="5672138"/>
          <p14:tracePt t="132084" x="2224088" y="5757863"/>
          <p14:tracePt t="132100" x="2252663" y="5843588"/>
          <p14:tracePt t="132117" x="2247900" y="5872163"/>
          <p14:tracePt t="132276" x="2319338" y="5853113"/>
          <p14:tracePt t="132285" x="2447925" y="5824538"/>
          <p14:tracePt t="132300" x="2771775" y="5776913"/>
          <p14:tracePt t="132317" x="3005138" y="5738813"/>
          <p14:tracePt t="132334" x="3271838" y="5719763"/>
          <p14:tracePt t="132350" x="3581400" y="5691188"/>
          <p14:tracePt t="132367" x="3781425" y="5691188"/>
          <p14:tracePt t="132383" x="3957638" y="5691188"/>
          <p14:tracePt t="132400" x="4138613" y="5676900"/>
          <p14:tracePt t="132417" x="4224338" y="5667375"/>
          <p14:tracePt t="132434" x="4276725" y="5662613"/>
          <p14:tracePt t="132450" x="4329113" y="5648325"/>
          <p14:tracePt t="132467" x="4362450" y="5638800"/>
          <p14:tracePt t="132483" x="4371975" y="5638800"/>
          <p14:tracePt t="132500" x="4376738" y="5638800"/>
          <p14:tracePt t="132533" x="4329113" y="5643563"/>
          <p14:tracePt t="132550" x="4195763" y="5662613"/>
          <p14:tracePt t="132567" x="3981450" y="5681663"/>
          <p14:tracePt t="132584" x="3748088" y="5715000"/>
          <p14:tracePt t="132600" x="3652838" y="5705475"/>
          <p14:tracePt t="132617" x="3624263" y="5700713"/>
          <p14:tracePt t="132633" x="3614738" y="5691188"/>
          <p14:tracePt t="132650" x="3619500" y="5643563"/>
          <p14:tracePt t="132667" x="3652838" y="5614988"/>
          <p14:tracePt t="132683" x="3748088" y="5567363"/>
          <p14:tracePt t="132700" x="3876675" y="5538788"/>
          <p14:tracePt t="132717" x="3990975" y="5543550"/>
          <p14:tracePt t="132733" x="4024313" y="5548313"/>
          <p14:tracePt t="132750" x="4043363" y="5567363"/>
          <p14:tracePt t="132767" x="4062413" y="5605463"/>
          <p14:tracePt t="132768" x="4067175" y="5629275"/>
          <p14:tracePt t="132783" x="4067175" y="5662613"/>
          <p14:tracePt t="132800" x="4067175" y="5686425"/>
          <p14:tracePt t="132817" x="4067175" y="5700713"/>
          <p14:tracePt t="132834" x="4067175" y="5710238"/>
          <p14:tracePt t="132850" x="4067175" y="5719763"/>
          <p14:tracePt t="132893" x="4071938" y="5724525"/>
          <p14:tracePt t="132902" x="4076700" y="5729288"/>
          <p14:tracePt t="132917" x="4081463" y="5729288"/>
          <p14:tracePt t="132933" x="4086225" y="5734050"/>
          <p14:tracePt t="132950" x="4095750" y="5738813"/>
          <p14:tracePt t="132983" x="4095750" y="5748338"/>
          <p14:tracePt t="133000" x="4048125" y="5767388"/>
          <p14:tracePt t="133017" x="3867150" y="5795963"/>
          <p14:tracePt t="133034" x="3438525" y="5857875"/>
          <p14:tracePt t="133050" x="3119438" y="5900738"/>
          <p14:tracePt t="133067" x="2871788" y="5957888"/>
          <p14:tracePt t="133083" x="2628900" y="6029325"/>
          <p14:tracePt t="133100" x="2566988" y="6057900"/>
          <p14:tracePt t="133117" x="2533650" y="6072188"/>
          <p14:tracePt t="133133" x="2524125" y="6081713"/>
          <p14:tracePt t="133150" x="2514600" y="6091238"/>
          <p14:tracePt t="133167" x="2505075" y="6091238"/>
          <p14:tracePt t="133200" x="2500313" y="6091238"/>
          <p14:tracePt t="133217" x="2490788" y="6100763"/>
          <p14:tracePt t="133233" x="2476500" y="6110288"/>
          <p14:tracePt t="133250" x="2457450" y="6129338"/>
          <p14:tracePt t="133267" x="2428875" y="6148388"/>
          <p14:tracePt t="133268" x="2419350" y="6153150"/>
          <p14:tracePt t="133283" x="2381250" y="6172200"/>
          <p14:tracePt t="133300" x="2343150" y="6181725"/>
          <p14:tracePt t="133317" x="2324100" y="6196013"/>
          <p14:tracePt t="133333" x="2300288" y="6215063"/>
          <p14:tracePt t="133350" x="2286000" y="6229350"/>
          <p14:tracePt t="133367" x="2262188" y="6238875"/>
          <p14:tracePt t="133383" x="2238375" y="6257925"/>
          <p14:tracePt t="133400" x="2181225" y="6281738"/>
          <p14:tracePt t="133417" x="2128838" y="6300788"/>
          <p14:tracePt t="133433" x="2076450" y="6329363"/>
          <p14:tracePt t="133450" x="1976438" y="6367463"/>
          <p14:tracePt t="133467" x="1809750" y="6443663"/>
          <p14:tracePt t="133483" x="1700213" y="6486525"/>
          <p14:tracePt t="133500" x="1595438" y="6510338"/>
          <p14:tracePt t="133517" x="1466850" y="6500813"/>
          <p14:tracePt t="133533" x="1404938" y="6472238"/>
          <p14:tracePt t="133550" x="1338263" y="6434138"/>
          <p14:tracePt t="133567" x="1290638" y="6391275"/>
          <p14:tracePt t="133583" x="1238250" y="6334125"/>
          <p14:tracePt t="133600" x="1200150" y="6267450"/>
          <p14:tracePt t="133617" x="1171575" y="6215063"/>
          <p14:tracePt t="133633" x="1166813" y="6153150"/>
          <p14:tracePt t="133650" x="1181100" y="6053138"/>
          <p14:tracePt t="133669" x="1209675" y="6000750"/>
          <p14:tracePt t="133684" x="1276350" y="5953125"/>
          <p14:tracePt t="133700" x="1385888" y="5905500"/>
          <p14:tracePt t="133717" x="1581150" y="5862638"/>
          <p14:tracePt t="133733" x="1738313" y="5867400"/>
          <p14:tracePt t="133750" x="1843088" y="5872163"/>
          <p14:tracePt t="133767" x="1976438" y="5929313"/>
          <p14:tracePt t="133783" x="2009775" y="5967413"/>
          <p14:tracePt t="133800" x="2038350" y="6029325"/>
          <p14:tracePt t="133817" x="2043113" y="6100763"/>
          <p14:tracePt t="133833" x="2038350" y="6162675"/>
          <p14:tracePt t="133850" x="2019300" y="6196013"/>
          <p14:tracePt t="133867" x="2000250" y="6210300"/>
          <p14:tracePt t="133883" x="1990725" y="6219825"/>
          <p14:tracePt t="133900" x="1985963" y="6229350"/>
          <p14:tracePt t="133917" x="1985963" y="6234113"/>
          <p14:tracePt t="133933" x="2038350" y="6234113"/>
          <p14:tracePt t="133950" x="2328863" y="6191250"/>
          <p14:tracePt t="133967" x="2557463" y="6157913"/>
          <p14:tracePt t="133983" x="2881313" y="6100763"/>
          <p14:tracePt t="134000" x="3138488" y="6062663"/>
          <p14:tracePt t="134017" x="3457575" y="6015038"/>
          <p14:tracePt t="134033" x="3629025" y="5995988"/>
          <p14:tracePt t="134050" x="3752850" y="5986463"/>
          <p14:tracePt t="134067" x="3843338" y="5981700"/>
          <p14:tracePt t="134083" x="3938588" y="5981700"/>
          <p14:tracePt t="134100" x="4000500" y="6010275"/>
          <p14:tracePt t="134117" x="4057650" y="6038850"/>
          <p14:tracePt t="134133" x="4105275" y="6072188"/>
          <p14:tracePt t="134150" x="4167188" y="6115050"/>
          <p14:tracePt t="134167" x="4191000" y="6129338"/>
          <p14:tracePt t="134183" x="4214813" y="6138863"/>
          <p14:tracePt t="134200" x="4224338" y="6148388"/>
          <p14:tracePt t="134217" x="4224338" y="6157913"/>
          <p14:tracePt t="134233" x="4224338" y="6172200"/>
          <p14:tracePt t="134250" x="4205288" y="6191250"/>
          <p14:tracePt t="134267" x="4029075" y="6262688"/>
          <p14:tracePt t="134283" x="3881438" y="6300788"/>
          <p14:tracePt t="134300" x="3757613" y="6300788"/>
          <p14:tracePt t="134317" x="3662363" y="6281738"/>
          <p14:tracePt t="134333" x="3586163" y="6243638"/>
          <p14:tracePt t="134350" x="3567113" y="6210300"/>
          <p14:tracePt t="134367" x="3571875" y="6110288"/>
          <p14:tracePt t="134384" x="3676650" y="5905500"/>
          <p14:tracePt t="134400" x="3781425" y="5815013"/>
          <p14:tracePt t="134417" x="3919538" y="5753100"/>
          <p14:tracePt t="134433" x="4029075" y="5729288"/>
          <p14:tracePt t="134450" x="4114800" y="5734050"/>
          <p14:tracePt t="134467" x="4143375" y="5776913"/>
          <p14:tracePt t="134483" x="4167188" y="5857875"/>
          <p14:tracePt t="134500" x="4176713" y="5953125"/>
          <p14:tracePt t="134517" x="4157663" y="6081713"/>
          <p14:tracePt t="134533" x="4143375" y="6153150"/>
          <p14:tracePt t="134550" x="4129088" y="6196013"/>
          <p14:tracePt t="134567" x="4114800" y="6229350"/>
          <p14:tracePt t="134583" x="4114800" y="6243638"/>
          <p14:tracePt t="134600" x="4114800" y="6248400"/>
          <p14:tracePt t="134616" x="4114800" y="6253163"/>
          <p14:tracePt t="134633" x="4114800" y="6262688"/>
          <p14:tracePt t="134737" x="4114800" y="6267450"/>
          <p14:tracePt t="135192" x="4062413" y="6243638"/>
          <p14:tracePt t="135200" x="3990975" y="6200775"/>
          <p14:tracePt t="135217" x="3848100" y="6119813"/>
          <p14:tracePt t="135233" x="3757613" y="6034088"/>
          <p14:tracePt t="135251" x="3690938" y="5953125"/>
          <p14:tracePt t="135267" x="3652838" y="5895975"/>
          <p14:tracePt t="135300" x="3638550" y="5876925"/>
          <p14:tracePt t="135333" x="3629025" y="5857875"/>
          <p14:tracePt t="135670" x="3586163" y="5805488"/>
          <p14:tracePt t="135677" x="3533775" y="5729288"/>
          <p14:tracePt t="135688" x="3462338" y="5605463"/>
          <p14:tracePt t="135716" x="3271838" y="5053013"/>
          <p14:tracePt t="135750" x="3209925" y="4772025"/>
          <p14:tracePt t="135767" x="3209925" y="4738688"/>
          <p14:tracePt t="135783" x="3209925" y="4710113"/>
          <p14:tracePt t="135800" x="3209925" y="4686300"/>
          <p14:tracePt t="135817" x="3209925" y="4667250"/>
          <p14:tracePt t="135833" x="3209925" y="4657725"/>
          <p14:tracePt t="135850" x="3209925" y="4643438"/>
          <p14:tracePt t="135867" x="3209925" y="4629150"/>
          <p14:tracePt t="135883" x="3209925" y="4605338"/>
          <p14:tracePt t="135900" x="3224213" y="4567238"/>
          <p14:tracePt t="135917" x="3233738" y="4514850"/>
          <p14:tracePt t="135934" x="3252788" y="4462463"/>
          <p14:tracePt t="135950" x="3271838" y="4424363"/>
          <p14:tracePt t="135967" x="3286125" y="4395788"/>
          <p14:tracePt t="135983" x="3290888" y="4362450"/>
          <p14:tracePt t="136000" x="3300413" y="4329113"/>
          <p14:tracePt t="136016" x="3305175" y="4314825"/>
          <p14:tracePt t="136033" x="3305175" y="4305300"/>
          <p14:tracePt t="136050" x="3305175" y="4300538"/>
          <p14:tracePt t="136067" x="3305175" y="4291013"/>
          <p14:tracePt t="136083" x="3300413" y="4286250"/>
          <p14:tracePt t="136100" x="3267075" y="4276725"/>
          <p14:tracePt t="136116" x="3200400" y="4267200"/>
          <p14:tracePt t="136133" x="2995613" y="4252913"/>
          <p14:tracePt t="136150" x="2881313" y="4233863"/>
          <p14:tracePt t="136166" x="2786063" y="4210050"/>
          <p14:tracePt t="136183" x="2676525" y="4181475"/>
          <p14:tracePt t="136200" x="2628900" y="4148138"/>
          <p14:tracePt t="136216" x="2586038" y="4100513"/>
          <p14:tracePt t="136233" x="2557463" y="4024313"/>
          <p14:tracePt t="136250" x="2557463" y="3938588"/>
          <p14:tracePt t="136266" x="2571750" y="3895725"/>
          <p14:tracePt t="136283" x="2595563" y="3857625"/>
          <p14:tracePt t="136300" x="2628900" y="3833813"/>
          <p14:tracePt t="136317" x="2686050" y="3795713"/>
          <p14:tracePt t="136333" x="2728913" y="3795713"/>
          <p14:tracePt t="136350" x="2776538" y="3795713"/>
          <p14:tracePt t="136367" x="2838450" y="3814763"/>
          <p14:tracePt t="136383" x="2876550" y="3843338"/>
          <p14:tracePt t="136400" x="2909888" y="3881438"/>
          <p14:tracePt t="136417" x="2943225" y="3933825"/>
          <p14:tracePt t="136433" x="2971800" y="4000500"/>
          <p14:tracePt t="136450" x="2981325" y="4024313"/>
          <p14:tracePt t="136466" x="2986088" y="4038600"/>
          <p14:tracePt t="136483" x="2990850" y="4043363"/>
          <p14:tracePt t="136500" x="2990850" y="4052888"/>
          <p14:tracePt t="136516" x="2990850" y="4057650"/>
          <p14:tracePt t="136533" x="2990850" y="4062413"/>
          <p14:tracePt t="136779" x="2952750" y="4229100"/>
          <p14:tracePt t="136791" x="2881313" y="4457700"/>
          <p14:tracePt t="136804" x="2724150" y="4876800"/>
          <p14:tracePt t="136826" x="2524125" y="5329238"/>
          <p14:tracePt t="136854" x="2352675" y="5534025"/>
          <p14:tracePt t="136876" x="2300288" y="5586413"/>
          <p14:tracePt t="136891" x="2290763" y="5610225"/>
          <p14:tracePt t="136917" x="2281238" y="5619750"/>
          <p14:tracePt t="136933" x="2276475" y="5629275"/>
          <p14:tracePt t="136967" x="2276475" y="5634038"/>
          <p14:tracePt t="136983" x="2276475" y="5638800"/>
          <p14:tracePt t="137000" x="2271713" y="5638800"/>
          <p14:tracePt t="137016" x="2266950" y="5648325"/>
          <p14:tracePt t="137033" x="2247900" y="5667375"/>
          <p14:tracePt t="137050" x="2209800" y="5710238"/>
          <p14:tracePt t="137066" x="2152650" y="5762625"/>
          <p14:tracePt t="137083" x="2066925" y="5810250"/>
          <p14:tracePt t="137100" x="1966913" y="5857875"/>
          <p14:tracePt t="137116" x="1824038" y="5900738"/>
          <p14:tracePt t="137133" x="1743075" y="5915025"/>
          <p14:tracePt t="137150" x="1628775" y="5915025"/>
          <p14:tracePt t="137166" x="1528763" y="5910263"/>
          <p14:tracePt t="137183" x="1419225" y="5881688"/>
          <p14:tracePt t="137200" x="1371600" y="5853113"/>
          <p14:tracePt t="137216" x="1338263" y="5824538"/>
          <p14:tracePt t="137233" x="1314450" y="5767388"/>
          <p14:tracePt t="137250" x="1285875" y="5681663"/>
          <p14:tracePt t="137266" x="1285875" y="5629275"/>
          <p14:tracePt t="137283" x="1319213" y="5553075"/>
          <p14:tracePt t="137300" x="1423988" y="5434013"/>
          <p14:tracePt t="137316" x="1533525" y="5372100"/>
          <p14:tracePt t="137333" x="1633538" y="5367338"/>
          <p14:tracePt t="137350" x="1728788" y="5386388"/>
          <p14:tracePt t="137367" x="1862138" y="5434013"/>
          <p14:tracePt t="137383" x="1924050" y="5476875"/>
          <p14:tracePt t="137400" x="1966913" y="5514975"/>
          <p14:tracePt t="137416" x="2014538" y="5605463"/>
          <p14:tracePt t="137433" x="2047875" y="5734050"/>
          <p14:tracePt t="137450" x="2047875" y="5786438"/>
          <p14:tracePt t="137467" x="2047875" y="5815013"/>
          <p14:tracePt t="137483" x="2047875" y="5838825"/>
          <p14:tracePt t="137500" x="2047875" y="5843588"/>
          <p14:tracePt t="137516" x="2047875" y="5848350"/>
          <p14:tracePt t="137533" x="2038350" y="5848350"/>
          <p14:tracePt t="137682" x="2157413" y="5834063"/>
          <p14:tracePt t="137691" x="2347913" y="5810250"/>
          <p14:tracePt t="137700" x="2490788" y="5800725"/>
          <p14:tracePt t="137716" x="2743200" y="5781675"/>
          <p14:tracePt t="137733" x="3119438" y="5786438"/>
          <p14:tracePt t="137750" x="3333750" y="5805488"/>
          <p14:tracePt t="137766" x="3543300" y="5834063"/>
          <p14:tracePt t="137783" x="3690938" y="5853113"/>
          <p14:tracePt t="137800" x="3829050" y="5867400"/>
          <p14:tracePt t="137816" x="3881438" y="5872163"/>
          <p14:tracePt t="137833" x="3929063" y="5872163"/>
          <p14:tracePt t="137850" x="3967163" y="5872163"/>
          <p14:tracePt t="137866" x="4005263" y="5872163"/>
          <p14:tracePt t="137883" x="4033838" y="5872163"/>
          <p14:tracePt t="137900" x="4057650" y="5872163"/>
          <p14:tracePt t="137916" x="4071938" y="5872163"/>
          <p14:tracePt t="137933" x="4086225" y="5872163"/>
          <p14:tracePt t="137950" x="4086225" y="5881688"/>
          <p14:tracePt t="137966" x="4081463" y="5891213"/>
          <p14:tracePt t="137983" x="3967163" y="5953125"/>
          <p14:tracePt t="138000" x="3833813" y="6024563"/>
          <p14:tracePt t="138016" x="3671888" y="6067425"/>
          <p14:tracePt t="138034" x="3548063" y="6076950"/>
          <p14:tracePt t="138050" x="3457575" y="6062663"/>
          <p14:tracePt t="138067" x="3429000" y="6043613"/>
          <p14:tracePt t="138083" x="3419475" y="6019800"/>
          <p14:tracePt t="138100" x="3409950" y="5995988"/>
          <p14:tracePt t="138116" x="3443288" y="5962650"/>
          <p14:tracePt t="138135" x="3509963" y="5924550"/>
          <p14:tracePt t="138150" x="3581400" y="5910263"/>
          <p14:tracePt t="138167" x="3648075" y="5905500"/>
          <p14:tracePt t="138183" x="3671888" y="5905500"/>
          <p14:tracePt t="138200" x="3681413" y="5905500"/>
          <p14:tracePt t="138217" x="3690938" y="5905500"/>
          <p14:tracePt t="138256" x="3686175" y="5895975"/>
          <p14:tracePt t="138266" x="3667125" y="5881688"/>
          <p14:tracePt t="138283" x="3595688" y="5776913"/>
          <p14:tracePt t="138300" x="3438525" y="5557838"/>
          <p14:tracePt t="138317" x="3305175" y="5248275"/>
          <p14:tracePt t="138333" x="3238500" y="5076825"/>
          <p14:tracePt t="138350" x="3186113" y="4924425"/>
          <p14:tracePt t="138367" x="3114675" y="4686300"/>
          <p14:tracePt t="138383" x="3090863" y="4591050"/>
          <p14:tracePt t="138400" x="3081338" y="4538663"/>
          <p14:tracePt t="138417" x="3067050" y="4476750"/>
          <p14:tracePt t="138433" x="3067050" y="4438650"/>
          <p14:tracePt t="138450" x="3067050" y="4410075"/>
          <p14:tracePt t="138467" x="3067050" y="4376738"/>
          <p14:tracePt t="138483" x="3071813" y="4329113"/>
          <p14:tracePt t="138500" x="3081338" y="4305300"/>
          <p14:tracePt t="138516" x="3090863" y="4286250"/>
          <p14:tracePt t="138533" x="3095625" y="4267200"/>
          <p14:tracePt t="138550" x="3095625" y="4257675"/>
          <p14:tracePt t="138583" x="3100388" y="4257675"/>
          <p14:tracePt t="138799" x="3095625" y="4243388"/>
          <p14:tracePt t="138811" x="3081338" y="4224338"/>
          <p14:tracePt t="138823" x="3062288" y="4200525"/>
          <p14:tracePt t="138835" x="3052763" y="4186238"/>
          <p14:tracePt t="138850" x="3048000" y="4181475"/>
          <p14:tracePt t="138866" x="3043238" y="4171950"/>
          <p14:tracePt t="139401" x="3028950" y="4243388"/>
          <p14:tracePt t="139411" x="3014663" y="4324350"/>
          <p14:tracePt t="139423" x="2967038" y="4491038"/>
          <p14:tracePt t="139436" x="2928938" y="4624388"/>
          <p14:tracePt t="139450" x="2852738" y="4833938"/>
          <p14:tracePt t="139466" x="2790825" y="4986338"/>
          <p14:tracePt t="139500" x="2605088" y="5424488"/>
          <p14:tracePt t="139535" x="2524125" y="5695950"/>
          <p14:tracePt t="139562" x="2476500" y="5895975"/>
          <p14:tracePt t="139574" x="2471738" y="5919788"/>
          <p14:tracePt t="139583" x="2462213" y="5948363"/>
          <p14:tracePt t="139600" x="2438400" y="5995988"/>
          <p14:tracePt t="139617" x="2419350" y="6024563"/>
          <p14:tracePt t="139636" x="2390775" y="6053138"/>
          <p14:tracePt t="139651" x="2366963" y="6072188"/>
          <p14:tracePt t="139667" x="2343150" y="6096000"/>
          <p14:tracePt t="139683" x="2324100" y="6105525"/>
          <p14:tracePt t="139700" x="2305050" y="6124575"/>
          <p14:tracePt t="139718" x="2286000" y="6143625"/>
          <p14:tracePt t="139738" x="2276475" y="6153150"/>
          <p14:tracePt t="139750" x="2271713" y="6157913"/>
          <p14:tracePt t="139766" x="2262188" y="6167438"/>
          <p14:tracePt t="139783" x="2252663" y="6167438"/>
          <p14:tracePt t="139800" x="2247900" y="6172200"/>
          <p14:tracePt t="139816" x="2243138" y="6176963"/>
          <p14:tracePt t="139833" x="2219325" y="6191250"/>
          <p14:tracePt t="139850" x="2152650" y="6224588"/>
          <p14:tracePt t="139866" x="2081213" y="6238875"/>
          <p14:tracePt t="139883" x="2019300" y="6262688"/>
          <p14:tracePt t="139899" x="1947863" y="6267450"/>
          <p14:tracePt t="139916" x="1857375" y="6267450"/>
          <p14:tracePt t="139933" x="1804988" y="6257925"/>
          <p14:tracePt t="139949" x="1752600" y="6248400"/>
          <p14:tracePt t="139967" x="1681163" y="6219825"/>
          <p14:tracePt t="139983" x="1652588" y="6210300"/>
          <p14:tracePt t="139999" x="1628775" y="6196013"/>
          <p14:tracePt t="140017" x="1604963" y="6181725"/>
          <p14:tracePt t="140033" x="1566863" y="6157913"/>
          <p14:tracePt t="140051" x="1543050" y="6138863"/>
          <p14:tracePt t="140066" x="1519238" y="6129338"/>
          <p14:tracePt t="140083" x="1495425" y="6110288"/>
          <p14:tracePt t="140100" x="1476375" y="6100763"/>
          <p14:tracePt t="140116" x="1466850" y="6096000"/>
          <p14:tracePt t="140133" x="1452563" y="6086475"/>
          <p14:tracePt t="140150" x="1433513" y="6081713"/>
          <p14:tracePt t="140166" x="1414463" y="6067425"/>
          <p14:tracePt t="140183" x="1404938" y="6062663"/>
          <p14:tracePt t="140200" x="1395413" y="6062663"/>
          <p14:tracePt t="140216" x="1385888" y="6062663"/>
          <p14:tracePt t="140233" x="1376363" y="6062663"/>
          <p14:tracePt t="140268" x="1376363" y="6057900"/>
          <p14:tracePt t="140284" x="1385888" y="6057900"/>
          <p14:tracePt t="140300" x="1447800" y="6043613"/>
          <p14:tracePt t="140316" x="1585913" y="6034088"/>
          <p14:tracePt t="140333" x="1704975" y="6034088"/>
          <p14:tracePt t="140350" x="1852613" y="6034088"/>
          <p14:tracePt t="140366" x="1943100" y="6034088"/>
          <p14:tracePt t="140383" x="2024063" y="6024563"/>
          <p14:tracePt t="140399" x="2085975" y="6019800"/>
          <p14:tracePt t="140416" x="2138363" y="6005513"/>
          <p14:tracePt t="140433" x="2171700" y="5995988"/>
          <p14:tracePt t="140450" x="2190750" y="5991225"/>
          <p14:tracePt t="140466" x="2205038" y="5986463"/>
          <p14:tracePt t="140483" x="2209800" y="5986463"/>
          <p14:tracePt t="140500" x="2219325" y="5986463"/>
          <p14:tracePt t="140516" x="2224088" y="5986463"/>
          <p14:tracePt t="140533" x="2238375" y="5986463"/>
          <p14:tracePt t="140550" x="2262188" y="5986463"/>
          <p14:tracePt t="140566" x="2281238" y="5986463"/>
          <p14:tracePt t="140583" x="2305050" y="5986463"/>
          <p14:tracePt t="140599" x="2371725" y="5976938"/>
          <p14:tracePt t="140616" x="2443163" y="5972175"/>
          <p14:tracePt t="140633" x="2524125" y="5957888"/>
          <p14:tracePt t="140650" x="2686050" y="5938838"/>
          <p14:tracePt t="140666" x="2828925" y="5938838"/>
          <p14:tracePt t="140683" x="2971800" y="5938838"/>
          <p14:tracePt t="140700" x="3086100" y="5938838"/>
          <p14:tracePt t="140716" x="3271838" y="5905500"/>
          <p14:tracePt t="140733" x="3381375" y="5905500"/>
          <p14:tracePt t="140749" x="3495675" y="5891213"/>
          <p14:tracePt t="140766" x="3567113" y="5891213"/>
          <p14:tracePt t="140767" x="3600450" y="5891213"/>
          <p14:tracePt t="140783" x="3657600" y="5891213"/>
          <p14:tracePt t="140799" x="3709988" y="5895975"/>
          <p14:tracePt t="140816" x="3771900" y="5905500"/>
          <p14:tracePt t="140833" x="3848100" y="5934075"/>
          <p14:tracePt t="140850" x="3890963" y="5948363"/>
          <p14:tracePt t="140866" x="3938588" y="5962650"/>
          <p14:tracePt t="140883" x="3967163" y="5976938"/>
          <p14:tracePt t="140900" x="4000500" y="5986463"/>
          <p14:tracePt t="140916" x="4024313" y="5991225"/>
          <p14:tracePt t="140933" x="4038600" y="5991225"/>
          <p14:tracePt t="140950" x="4048125" y="5991225"/>
          <p14:tracePt t="140966" x="4057650" y="5991225"/>
          <p14:tracePt t="140983" x="4062413" y="5991225"/>
          <p14:tracePt t="141017" x="4043363" y="5981700"/>
          <p14:tracePt t="141033" x="3938588" y="5905500"/>
          <p14:tracePt t="141049" x="3771900" y="5786438"/>
          <p14:tracePt t="141067" x="3624263" y="5676900"/>
          <p14:tracePt t="141084" x="3438525" y="5486400"/>
          <p14:tracePt t="141099" x="3362325" y="5376863"/>
          <p14:tracePt t="141116" x="3314700" y="5310188"/>
          <p14:tracePt t="141133" x="3295650" y="5276850"/>
          <p14:tracePt t="141149" x="3281363" y="5253038"/>
          <p14:tracePt t="141166" x="3276600" y="5238750"/>
          <p14:tracePt t="141184" x="3267075" y="5229225"/>
          <p14:tracePt t="141211" x="3257550" y="5210175"/>
          <p14:tracePt t="141229" x="3248025" y="5191125"/>
          <p14:tracePt t="141243" x="3238500" y="5176838"/>
          <p14:tracePt t="141256" x="3219450" y="5167313"/>
          <p14:tracePt t="141268" x="3209925" y="5153025"/>
          <p14:tracePt t="141292" x="3200400" y="5138738"/>
          <p14:tracePt t="141307" x="3195638" y="5129213"/>
          <p14:tracePt t="141318" x="3195638" y="5124450"/>
          <p14:tracePt t="141333" x="3190875" y="5119688"/>
          <p14:tracePt t="141349" x="3186113" y="5114925"/>
          <p14:tracePt t="141367" x="3181350" y="5110163"/>
          <p14:tracePt t="141388" x="3148013" y="5110163"/>
          <p14:tracePt t="141400" x="3090863" y="5114925"/>
          <p14:tracePt t="141417" x="2995613" y="5133975"/>
          <p14:tracePt t="141436" x="2857500" y="5148263"/>
          <p14:tracePt t="141449" x="2833688" y="5148263"/>
          <p14:tracePt t="141466" x="2762250" y="5138738"/>
          <p14:tracePt t="141483" x="2719388" y="5129213"/>
          <p14:tracePt t="141499" x="2667000" y="5100638"/>
          <p14:tracePt t="141516" x="2581275" y="5048250"/>
          <p14:tracePt t="141533" x="2533650" y="5014913"/>
          <p14:tracePt t="141549" x="2486025" y="4976813"/>
          <p14:tracePt t="141566" x="2447925" y="4948238"/>
          <p14:tracePt t="141583" x="2400300" y="4914900"/>
          <p14:tracePt t="141599" x="2381250" y="4900613"/>
          <p14:tracePt t="141616" x="2371725" y="4895850"/>
          <p14:tracePt t="141633" x="2366963" y="4891088"/>
          <p14:tracePt t="141649" x="2357438" y="4891088"/>
          <p14:tracePt t="142172" x="2357438" y="4876800"/>
          <p14:tracePt t="142180" x="2357438" y="4872038"/>
          <p14:tracePt t="142189" x="2357438" y="4867275"/>
          <p14:tracePt t="142202" x="2357438" y="4857750"/>
          <p14:tracePt t="142218" x="2357438" y="4852988"/>
          <p14:tracePt t="142266" x="2347913" y="4848225"/>
          <p14:tracePt t="142300" x="2262188" y="4848225"/>
          <p14:tracePt t="142316" x="2209800" y="4848225"/>
          <p14:tracePt t="142333" x="2157413" y="4848225"/>
          <p14:tracePt t="142350" x="2143125" y="4848225"/>
          <p14:tracePt t="142366" x="2133600" y="4848225"/>
          <p14:tracePt t="142383" x="2128838" y="4848225"/>
          <p14:tracePt t="142399" x="2124075" y="4848225"/>
          <p14:tracePt t="142420" x="2133600" y="4848225"/>
          <p14:tracePt t="142433" x="2152650" y="4848225"/>
          <p14:tracePt t="142450" x="2276475" y="4848225"/>
          <p14:tracePt t="142466" x="2376488" y="4852988"/>
          <p14:tracePt t="142483" x="2500313" y="4862513"/>
          <p14:tracePt t="142500" x="2657475" y="4872038"/>
          <p14:tracePt t="142516" x="2847975" y="4876800"/>
          <p14:tracePt t="142533" x="2962275" y="4876800"/>
          <p14:tracePt t="142550" x="3062288" y="4876800"/>
          <p14:tracePt t="142566" x="3148013" y="4867275"/>
          <p14:tracePt t="142583" x="3243263" y="4862513"/>
          <p14:tracePt t="142600" x="3276600" y="4862513"/>
          <p14:tracePt t="142616" x="3300413" y="4862513"/>
          <p14:tracePt t="142633" x="3319463" y="4862513"/>
          <p14:tracePt t="142650" x="3328988" y="4862513"/>
          <p14:tracePt t="142666" x="3333750" y="4862513"/>
          <p14:tracePt t="142683" x="3338513" y="4862513"/>
          <p14:tracePt t="143948" x="3314700" y="4862513"/>
          <p14:tracePt t="143960" x="3257550" y="4867275"/>
          <p14:tracePt t="143973" x="3119438" y="4881563"/>
          <p14:tracePt t="143985" x="2895600" y="4900613"/>
          <p14:tracePt t="144000" x="2686050" y="4929188"/>
          <p14:tracePt t="144016" x="2466975" y="4938713"/>
          <p14:tracePt t="144049" x="2066925" y="4957763"/>
          <p14:tracePt t="144082" x="1666875" y="4957763"/>
          <p14:tracePt t="144099" x="1585913" y="4957763"/>
          <p14:tracePt t="144116" x="1528763" y="4957763"/>
          <p14:tracePt t="144133" x="1457325" y="4957763"/>
          <p14:tracePt t="144149" x="1423988" y="4953000"/>
          <p14:tracePt t="144166" x="1385888" y="4948238"/>
          <p14:tracePt t="144183" x="1338263" y="4943475"/>
          <p14:tracePt t="144199" x="1323975" y="4938713"/>
          <p14:tracePt t="144216" x="1309688" y="4938713"/>
          <p14:tracePt t="144232" x="1304925" y="4938713"/>
          <p14:tracePt t="144249" x="1295400" y="4938713"/>
          <p14:tracePt t="144323" x="1295400" y="4933950"/>
          <p14:tracePt t="144330" x="1300163" y="4929188"/>
          <p14:tracePt t="144337" x="1314450" y="4924425"/>
          <p14:tracePt t="144349" x="1328738" y="4914900"/>
          <p14:tracePt t="144366" x="1390650" y="4895850"/>
          <p14:tracePt t="144382" x="1543050" y="4872038"/>
          <p14:tracePt t="144399" x="1690688" y="4843463"/>
          <p14:tracePt t="144416" x="1833563" y="4829175"/>
          <p14:tracePt t="144432" x="2019300" y="4810125"/>
          <p14:tracePt t="144449" x="2152650" y="4800600"/>
          <p14:tracePt t="144466" x="2266950" y="4795838"/>
          <p14:tracePt t="144482" x="2357438" y="4795838"/>
          <p14:tracePt t="144499" x="2452688" y="4800600"/>
          <p14:tracePt t="144516" x="2524125" y="4810125"/>
          <p14:tracePt t="144533" x="2590800" y="4814888"/>
          <p14:tracePt t="144549" x="2652713" y="4829175"/>
          <p14:tracePt t="144566" x="2743200" y="4843463"/>
          <p14:tracePt t="144583" x="2776538" y="4848225"/>
          <p14:tracePt t="144599" x="2814638" y="4852988"/>
          <p14:tracePt t="144616" x="2876550" y="4867275"/>
          <p14:tracePt t="144632" x="2909888" y="4867275"/>
          <p14:tracePt t="144649" x="2952750" y="4867275"/>
          <p14:tracePt t="144666" x="2995613" y="4881563"/>
          <p14:tracePt t="144683" x="3067050" y="4886325"/>
          <p14:tracePt t="144699" x="3109913" y="4900613"/>
          <p14:tracePt t="144716" x="3148013" y="4905375"/>
          <p14:tracePt t="144732" x="3176588" y="4910138"/>
          <p14:tracePt t="144749" x="3219450" y="4914900"/>
          <p14:tracePt t="144766" x="3248025" y="4914900"/>
          <p14:tracePt t="144783" x="3286125" y="4924425"/>
          <p14:tracePt t="144799" x="3314700" y="4924425"/>
          <p14:tracePt t="144816" x="3348038" y="4924425"/>
          <p14:tracePt t="144833" x="3357563" y="4924425"/>
          <p14:tracePt t="144849" x="3367088" y="4924425"/>
          <p14:tracePt t="144866" x="3376613" y="4924425"/>
          <p14:tracePt t="144883" x="3386138" y="4924425"/>
          <p14:tracePt t="144916" x="3381375" y="4924425"/>
          <p14:tracePt t="144933" x="3295650" y="4910138"/>
          <p14:tracePt t="144949" x="3157538" y="4881563"/>
          <p14:tracePt t="144966" x="2981325" y="4862513"/>
          <p14:tracePt t="144983" x="2833688" y="4857750"/>
          <p14:tracePt t="144999" x="2657475" y="4857750"/>
          <p14:tracePt t="145016" x="2543175" y="4857750"/>
          <p14:tracePt t="145033" x="2452688" y="4857750"/>
          <p14:tracePt t="145049" x="2376488" y="4857750"/>
          <p14:tracePt t="145066" x="2347913" y="4862513"/>
          <p14:tracePt t="145082" x="2319338" y="4867275"/>
          <p14:tracePt t="145099" x="2295525" y="4872038"/>
          <p14:tracePt t="145116" x="2276475" y="4881563"/>
          <p14:tracePt t="145132" x="2266950" y="4881563"/>
          <p14:tracePt t="145149" x="2257425" y="4881563"/>
          <p14:tracePt t="145182" x="2257425" y="4876800"/>
          <p14:tracePt t="145199" x="2257425" y="4872038"/>
          <p14:tracePt t="145216" x="2286000" y="4852988"/>
          <p14:tracePt t="145233" x="2428875" y="4800600"/>
          <p14:tracePt t="145249" x="2547938" y="4757738"/>
          <p14:tracePt t="145266" x="2643188" y="4724400"/>
          <p14:tracePt t="145283" x="2757488" y="4700588"/>
          <p14:tracePt t="145300" x="2919413" y="4667250"/>
          <p14:tracePt t="145316" x="3014663" y="4657725"/>
          <p14:tracePt t="145333" x="3071813" y="4652963"/>
          <p14:tracePt t="145349" x="3124200" y="4638675"/>
          <p14:tracePt t="145366" x="3200400" y="4638675"/>
          <p14:tracePt t="145382" x="3252788" y="4648200"/>
          <p14:tracePt t="145399" x="3300413" y="4652963"/>
          <p14:tracePt t="145416" x="3343275" y="4662488"/>
          <p14:tracePt t="145433" x="3400425" y="4672013"/>
          <p14:tracePt t="145449" x="3433763" y="4672013"/>
          <p14:tracePt t="145466" x="3452813" y="4672013"/>
          <p14:tracePt t="145483" x="3467100" y="4672013"/>
          <p14:tracePt t="145499" x="3476625" y="4672013"/>
          <p14:tracePt t="145516" x="3481388" y="4672013"/>
          <p14:tracePt t="145532" x="3486150" y="4672013"/>
          <p14:tracePt t="146475" x="3476625" y="4695825"/>
          <p14:tracePt t="146484" x="3467100" y="4714875"/>
          <p14:tracePt t="146499" x="3424238" y="4772025"/>
          <p14:tracePt t="146516" x="3395663" y="4814888"/>
          <p14:tracePt t="146534" x="3367088" y="4872038"/>
          <p14:tracePt t="146550" x="3357563" y="4891088"/>
          <p14:tracePt t="146566" x="3352800" y="4900613"/>
          <p14:tracePt t="146599" x="3348038" y="4910138"/>
          <p14:tracePt t="146680" x="3348038" y="4905375"/>
          <p14:tracePt t="146695" x="3348038" y="4900613"/>
          <p14:tracePt t="146776" x="3348038" y="4914900"/>
          <p14:tracePt t="146787" x="3333750" y="4943475"/>
          <p14:tracePt t="146799" x="3276600" y="5019675"/>
          <p14:tracePt t="146816" x="3195638" y="5100638"/>
          <p14:tracePt t="146832" x="3071813" y="5210175"/>
          <p14:tracePt t="146849" x="2895600" y="5386388"/>
          <p14:tracePt t="146866" x="2771775" y="5491163"/>
          <p14:tracePt t="146883" x="2657475" y="5572125"/>
          <p14:tracePt t="146899" x="2590800" y="5614988"/>
          <p14:tracePt t="146916" x="2519363" y="5648325"/>
          <p14:tracePt t="146932" x="2490788" y="5667375"/>
          <p14:tracePt t="146949" x="2466975" y="5676900"/>
          <p14:tracePt t="146966" x="2443163" y="5686425"/>
          <p14:tracePt t="146982" x="2414588" y="5700713"/>
          <p14:tracePt t="146999" x="2405063" y="5705475"/>
          <p14:tracePt t="147016" x="2390775" y="5715000"/>
          <p14:tracePt t="147033" x="2366963" y="5724525"/>
          <p14:tracePt t="147049" x="2357438" y="5729288"/>
          <p14:tracePt t="147066" x="2343150" y="5734050"/>
          <p14:tracePt t="147082" x="2319338" y="5748338"/>
          <p14:tracePt t="147099" x="2290763" y="5767388"/>
          <p14:tracePt t="147116" x="2271713" y="5786438"/>
          <p14:tracePt t="147132" x="2243138" y="5815013"/>
          <p14:tracePt t="147149" x="2209800" y="5853113"/>
          <p14:tracePt t="147166" x="2138363" y="5943600"/>
          <p14:tracePt t="147182" x="2090738" y="5981700"/>
          <p14:tracePt t="147199" x="2052638" y="6024563"/>
          <p14:tracePt t="147216" x="2005013" y="6057900"/>
          <p14:tracePt t="147232" x="1928813" y="6110288"/>
          <p14:tracePt t="147249" x="1871663" y="6143625"/>
          <p14:tracePt t="147266" x="1814513" y="6181725"/>
          <p14:tracePt t="147282" x="1752600" y="6210300"/>
          <p14:tracePt t="147299" x="1724025" y="6229350"/>
          <p14:tracePt t="147316" x="1690688" y="6234113"/>
          <p14:tracePt t="147332" x="1671638" y="6234113"/>
          <p14:tracePt t="147349" x="1638300" y="6229350"/>
          <p14:tracePt t="147366" x="1614488" y="6210300"/>
          <p14:tracePt t="147382" x="1604963" y="6200775"/>
          <p14:tracePt t="147399" x="1590675" y="6181725"/>
          <p14:tracePt t="147416" x="1557338" y="6143625"/>
          <p14:tracePt t="147432" x="1547813" y="6110288"/>
          <p14:tracePt t="147449" x="1528763" y="6072188"/>
          <p14:tracePt t="147466" x="1509713" y="6024563"/>
          <p14:tracePt t="147482" x="1504950" y="5995988"/>
          <p14:tracePt t="147499" x="1504950" y="5957888"/>
          <p14:tracePt t="147516" x="1504950" y="5929313"/>
          <p14:tracePt t="147532" x="1504950" y="5891213"/>
          <p14:tracePt t="147549" x="1514475" y="5876925"/>
          <p14:tracePt t="147566" x="1524000" y="5857875"/>
          <p14:tracePt t="147582" x="1538288" y="5848350"/>
          <p14:tracePt t="147599" x="1571625" y="5824538"/>
          <p14:tracePt t="147616" x="1609725" y="5815013"/>
          <p14:tracePt t="147632" x="1652588" y="5810250"/>
          <p14:tracePt t="147649" x="1700213" y="5800725"/>
          <p14:tracePt t="147666" x="1757363" y="5795963"/>
          <p14:tracePt t="147682" x="1790700" y="5795963"/>
          <p14:tracePt t="147699" x="1814513" y="5795963"/>
          <p14:tracePt t="147716" x="1833563" y="5800725"/>
          <p14:tracePt t="147732" x="1847850" y="5805488"/>
          <p14:tracePt t="147749" x="1862138" y="5819775"/>
          <p14:tracePt t="147766" x="1881188" y="5838825"/>
          <p14:tracePt t="147782" x="1905000" y="5886450"/>
          <p14:tracePt t="147799" x="1924050" y="5924550"/>
          <p14:tracePt t="147816" x="1928813" y="5953125"/>
          <p14:tracePt t="147832" x="1933575" y="5981700"/>
          <p14:tracePt t="147849" x="1933575" y="6010275"/>
          <p14:tracePt t="147866" x="1933575" y="6024563"/>
          <p14:tracePt t="147882" x="1933575" y="6034088"/>
          <p14:tracePt t="147899" x="1933575" y="6043613"/>
          <p14:tracePt t="147916" x="1928813" y="6053138"/>
          <p14:tracePt t="147932" x="1919288" y="6062663"/>
          <p14:tracePt t="147949" x="1919288" y="6072188"/>
          <p14:tracePt t="147966" x="1909763" y="6081713"/>
          <p14:tracePt t="147982" x="1905000" y="6096000"/>
          <p14:tracePt t="147999" x="1895475" y="6100763"/>
          <p14:tracePt t="148016" x="1895475" y="6105525"/>
          <p14:tracePt t="148032" x="1895475" y="6110288"/>
          <p14:tracePt t="148049" x="1890713" y="6115050"/>
          <p14:tracePt t="148201" x="1971675" y="6081713"/>
          <p14:tracePt t="148208" x="2138363" y="6024563"/>
          <p14:tracePt t="148216" x="2343150" y="5957888"/>
          <p14:tracePt t="148232" x="2633663" y="5895975"/>
          <p14:tracePt t="148249" x="2957513" y="5838825"/>
          <p14:tracePt t="148266" x="3224213" y="5819775"/>
          <p14:tracePt t="148267" x="3333750" y="5800725"/>
          <p14:tracePt t="148282" x="3533775" y="5800725"/>
          <p14:tracePt t="148299" x="3690938" y="5800725"/>
          <p14:tracePt t="148316" x="3781425" y="5800725"/>
          <p14:tracePt t="148332" x="3838575" y="5800725"/>
          <p14:tracePt t="148349" x="3895725" y="5800725"/>
          <p14:tracePt t="148366" x="3914775" y="5800725"/>
          <p14:tracePt t="148382" x="3938588" y="5800725"/>
          <p14:tracePt t="148399" x="3990975" y="5800725"/>
          <p14:tracePt t="148415" x="4033838" y="5810250"/>
          <p14:tracePt t="148432" x="4071938" y="5819775"/>
          <p14:tracePt t="148449" x="4105275" y="5824538"/>
          <p14:tracePt t="148466" x="4138613" y="5838825"/>
          <p14:tracePt t="148482" x="4148138" y="5843588"/>
          <p14:tracePt t="148499" x="4157663" y="5862638"/>
          <p14:tracePt t="148515" x="4167188" y="5900738"/>
          <p14:tracePt t="148532" x="4162425" y="5976938"/>
          <p14:tracePt t="148549" x="4152900" y="6010275"/>
          <p14:tracePt t="148566" x="4133850" y="6048375"/>
          <p14:tracePt t="148582" x="4071938" y="6100763"/>
          <p14:tracePt t="148599" x="4000500" y="6134100"/>
          <p14:tracePt t="148615" x="3948113" y="6143625"/>
          <p14:tracePt t="148632" x="3895725" y="6153150"/>
          <p14:tracePt t="148649" x="3824288" y="6129338"/>
          <p14:tracePt t="148665" x="3790950" y="6086475"/>
          <p14:tracePt t="148682" x="3743325" y="5995988"/>
          <p14:tracePt t="148699" x="3733800" y="5934075"/>
          <p14:tracePt t="148716" x="3733800" y="5872163"/>
          <p14:tracePt t="148732" x="3743325" y="5848350"/>
          <p14:tracePt t="148749" x="3762375" y="5834063"/>
          <p14:tracePt t="148765" x="3786188" y="5815013"/>
          <p14:tracePt t="148766" x="3795713" y="5810250"/>
          <p14:tracePt t="148782" x="3833813" y="5805488"/>
          <p14:tracePt t="148799" x="3867150" y="5795963"/>
          <p14:tracePt t="148816" x="3919538" y="5800725"/>
          <p14:tracePt t="148832" x="3967163" y="5824538"/>
          <p14:tracePt t="148849" x="3990975" y="5848350"/>
          <p14:tracePt t="148866" x="4014788" y="5891213"/>
          <p14:tracePt t="148882" x="4043363" y="5938838"/>
          <p14:tracePt t="148899" x="4052888" y="5972175"/>
          <p14:tracePt t="148916" x="4057650" y="5986463"/>
          <p14:tracePt t="148932" x="4057650" y="5991225"/>
          <p14:tracePt t="148949" x="4057650" y="6000750"/>
          <p14:tracePt t="148965" x="4057650" y="6010275"/>
          <p14:tracePt t="149479" x="4057650" y="6019800"/>
          <p14:tracePt t="149488" x="4057650" y="6024563"/>
          <p14:tracePt t="149499" x="4057650" y="6029325"/>
          <p14:tracePt t="149516" x="4057650" y="6048375"/>
          <p14:tracePt t="149532" x="4057650" y="6062663"/>
          <p14:tracePt t="149565" x="4057650" y="6086475"/>
          <p14:tracePt t="149599" x="4057650" y="6100763"/>
          <p14:tracePt t="149641" x="4057650" y="6105525"/>
          <p14:tracePt t="149700" x="4057650" y="6110288"/>
          <p14:tracePt t="149714" x="4057650" y="6115050"/>
          <p14:tracePt t="149722" x="4057650" y="6119813"/>
          <p14:tracePt t="149736" x="4057650" y="6124575"/>
          <p14:tracePt t="149749" x="4057650" y="6129338"/>
          <p14:tracePt t="149766" x="4062413" y="6138863"/>
          <p14:tracePt t="149782" x="4067175" y="6143625"/>
          <p14:tracePt t="149799" x="4067175" y="6148388"/>
          <p14:tracePt t="149815" x="4067175" y="6153150"/>
          <p14:tracePt t="149898" x="4067175" y="6157913"/>
          <p14:tracePt t="149912" x="4067175" y="6162675"/>
          <p14:tracePt t="149920" x="4067175" y="6167438"/>
          <p14:tracePt t="149935" x="4067175" y="6172200"/>
          <p14:tracePt t="149949" x="4067175" y="6176963"/>
          <p14:tracePt t="149965" x="4067175" y="6186488"/>
          <p14:tracePt t="149982" x="4067175" y="6191250"/>
          <p14:tracePt t="149999" x="4067175" y="6196013"/>
          <p14:tracePt t="150037" x="4062413" y="6196013"/>
          <p14:tracePt t="150052" x="4057650" y="6196013"/>
          <p14:tracePt t="150074" x="4052888" y="6196013"/>
          <p14:tracePt t="150082" x="4048125" y="6196013"/>
          <p14:tracePt t="150099" x="4024313" y="6191250"/>
          <p14:tracePt t="150115" x="4005263" y="6186488"/>
          <p14:tracePt t="150132" x="3967163" y="6167438"/>
          <p14:tracePt t="150149" x="3948113" y="6157913"/>
          <p14:tracePt t="150165" x="3924300" y="6148388"/>
          <p14:tracePt t="150182" x="3914775" y="6143625"/>
          <p14:tracePt t="150199" x="3895725" y="6134100"/>
          <p14:tracePt t="150215" x="3881438" y="6124575"/>
          <p14:tracePt t="150232" x="3867150" y="6119813"/>
          <p14:tracePt t="150249" x="3843338" y="6115050"/>
          <p14:tracePt t="150265" x="3810000" y="6105525"/>
          <p14:tracePt t="150282" x="3790950" y="6091238"/>
          <p14:tracePt t="150299" x="3776663" y="6091238"/>
          <p14:tracePt t="150315" x="3767138" y="6091238"/>
          <p14:tracePt t="150332" x="3748088" y="6091238"/>
          <p14:tracePt t="150349" x="3729038" y="6091238"/>
          <p14:tracePt t="150365" x="3705225" y="6091238"/>
          <p14:tracePt t="150382" x="3662363" y="6091238"/>
          <p14:tracePt t="150399" x="3624263" y="6091238"/>
          <p14:tracePt t="150415" x="3595688" y="6091238"/>
          <p14:tracePt t="150432" x="3567113" y="6086475"/>
          <p14:tracePt t="150449" x="3533775" y="6081713"/>
          <p14:tracePt t="150465" x="3514725" y="6081713"/>
          <p14:tracePt t="150482" x="3505200" y="6081713"/>
          <p14:tracePt t="150499" x="3495675" y="6081713"/>
          <p14:tracePt t="150515" x="3490913" y="6081713"/>
          <p14:tracePt t="150603" x="3500438" y="6081713"/>
          <p14:tracePt t="150610" x="3509963" y="6081713"/>
          <p14:tracePt t="150618" x="3529013" y="6076950"/>
          <p14:tracePt t="150632" x="3586163" y="6076950"/>
          <p14:tracePt t="150649" x="3690938" y="6057900"/>
          <p14:tracePt t="150665" x="3790950" y="6057900"/>
          <p14:tracePt t="150683" x="3881438" y="6057900"/>
          <p14:tracePt t="150699" x="3976688" y="6057900"/>
          <p14:tracePt t="150715" x="4043363" y="6057900"/>
          <p14:tracePt t="150732" x="4095750" y="6057900"/>
          <p14:tracePt t="150749" x="4143375" y="6057900"/>
          <p14:tracePt t="150765" x="4205288" y="6057900"/>
          <p14:tracePt t="150782" x="4233863" y="6048375"/>
          <p14:tracePt t="150799" x="4262438" y="6048375"/>
          <p14:tracePt t="150816" x="4310063" y="6043613"/>
          <p14:tracePt t="150832" x="4338638" y="6034088"/>
          <p14:tracePt t="150849" x="4357688" y="6034088"/>
          <p14:tracePt t="150865" x="4376738" y="6034088"/>
          <p14:tracePt t="150882" x="4395788" y="6029325"/>
          <p14:tracePt t="150899" x="4400550" y="6029325"/>
          <p14:tracePt t="150915" x="4405313" y="6029325"/>
          <p14:tracePt t="150932" x="4414838" y="6029325"/>
          <p14:tracePt t="150949" x="4419600" y="6029325"/>
          <p14:tracePt t="152351" x="4371975" y="6015038"/>
          <p14:tracePt t="152358" x="4276725" y="5972175"/>
          <p14:tracePt t="152366" x="4195763" y="5915025"/>
          <p14:tracePt t="152398" x="3871913" y="5686425"/>
          <p14:tracePt t="152433" x="3552825" y="5410200"/>
          <p14:tracePt t="152451" x="3448050" y="5314950"/>
          <p14:tracePt t="152466" x="3381375" y="5262563"/>
          <p14:tracePt t="152482" x="3333750" y="5219700"/>
          <p14:tracePt t="152499" x="3276600" y="5176838"/>
          <p14:tracePt t="152515" x="3238500" y="5148263"/>
          <p14:tracePt t="152532" x="3205163" y="5124450"/>
          <p14:tracePt t="152549" x="3167063" y="5100638"/>
          <p14:tracePt t="152565" x="3119438" y="5057775"/>
          <p14:tracePt t="152582" x="3081338" y="5024438"/>
          <p14:tracePt t="152599" x="3048000" y="4995863"/>
          <p14:tracePt t="152616" x="3005138" y="4943475"/>
          <p14:tracePt t="152632" x="2981325" y="4905375"/>
          <p14:tracePt t="152648" x="2957513" y="4881563"/>
          <p14:tracePt t="152665" x="2933700" y="4857750"/>
          <p14:tracePt t="152682" x="2909888" y="4829175"/>
          <p14:tracePt t="152699" x="2900363" y="4814888"/>
          <p14:tracePt t="152716" x="2886075" y="4805363"/>
          <p14:tracePt t="152732" x="2881313" y="4800600"/>
          <p14:tracePt t="152749" x="2871788" y="4791075"/>
          <p14:tracePt t="152765" x="2867025" y="4786313"/>
          <p14:tracePt t="152782" x="2867025" y="4781550"/>
          <p14:tracePt t="152909" x="2867025" y="4791075"/>
          <p14:tracePt t="152920" x="2867025" y="4814888"/>
          <p14:tracePt t="152932" x="2857500" y="4886325"/>
          <p14:tracePt t="152949" x="2843213" y="4976813"/>
          <p14:tracePt t="152965" x="2814638" y="5062538"/>
          <p14:tracePt t="152982" x="2747963" y="5210175"/>
          <p14:tracePt t="152998" x="2676525" y="5343525"/>
          <p14:tracePt t="153015" x="2609850" y="5443538"/>
          <p14:tracePt t="153032" x="2547938" y="5524500"/>
          <p14:tracePt t="153049" x="2495550" y="5581650"/>
          <p14:tracePt t="153065" x="2457450" y="5605463"/>
          <p14:tracePt t="153082" x="2433638" y="5629275"/>
          <p14:tracePt t="153099" x="2409825" y="5648325"/>
          <p14:tracePt t="153115" x="2376488" y="5676900"/>
          <p14:tracePt t="153132" x="2352675" y="5691188"/>
          <p14:tracePt t="153149" x="2333625" y="5710238"/>
          <p14:tracePt t="153165" x="2319338" y="5715000"/>
          <p14:tracePt t="153182" x="2305050" y="5724525"/>
          <p14:tracePt t="153198" x="2295525" y="5729288"/>
          <p14:tracePt t="153215" x="2290763" y="5729288"/>
          <p14:tracePt t="153232" x="2286000" y="5729288"/>
          <p14:tracePt t="153314" x="2286000" y="5734050"/>
          <p14:tracePt t="153938" x="2262188" y="5757863"/>
          <p14:tracePt t="153945" x="2233613" y="5786438"/>
          <p14:tracePt t="153955" x="2200275" y="5819775"/>
          <p14:tracePt t="153966" x="2162175" y="5843588"/>
          <p14:tracePt t="153984" x="2066925" y="5910263"/>
          <p14:tracePt t="154000" x="2028825" y="5948363"/>
          <p14:tracePt t="154015" x="1995488" y="5972175"/>
          <p14:tracePt t="154048" x="1905000" y="6000750"/>
          <p14:tracePt t="154082" x="1819275" y="6000750"/>
          <p14:tracePt t="154099" x="1743075" y="6000750"/>
          <p14:tracePt t="154115" x="1704975" y="6000750"/>
          <p14:tracePt t="154132" x="1657350" y="6000750"/>
          <p14:tracePt t="154148" x="1614488" y="5991225"/>
          <p14:tracePt t="154165" x="1552575" y="5976938"/>
          <p14:tracePt t="154182" x="1509713" y="5972175"/>
          <p14:tracePt t="154199" x="1466850" y="5962650"/>
          <p14:tracePt t="154215" x="1423988" y="5953125"/>
          <p14:tracePt t="154232" x="1357313" y="5953125"/>
          <p14:tracePt t="154249" x="1314450" y="5953125"/>
          <p14:tracePt t="154265" x="1276350" y="5953125"/>
          <p14:tracePt t="154282" x="1257300" y="5953125"/>
          <p14:tracePt t="154299" x="1223963" y="5953125"/>
          <p14:tracePt t="154315" x="1200150" y="5957888"/>
          <p14:tracePt t="154332" x="1190625" y="5957888"/>
          <p14:tracePt t="154348" x="1181100" y="5957888"/>
          <p14:tracePt t="154365" x="1171575" y="5957888"/>
          <p14:tracePt t="154446" x="1171575" y="5962650"/>
          <p14:tracePt t="154460" x="1171575" y="5967413"/>
          <p14:tracePt t="154474" x="1171575" y="5972175"/>
          <p14:tracePt t="154482" x="1176338" y="5976938"/>
          <p14:tracePt t="154498" x="1204913" y="5981700"/>
          <p14:tracePt t="154515" x="1247775" y="5991225"/>
          <p14:tracePt t="154532" x="1343025" y="6000750"/>
          <p14:tracePt t="154549" x="1419225" y="6010275"/>
          <p14:tracePt t="154565" x="1485900" y="6010275"/>
          <p14:tracePt t="154582" x="1576388" y="6005513"/>
          <p14:tracePt t="154600" x="1728788" y="5981700"/>
          <p14:tracePt t="154626" x="1876425" y="5967413"/>
          <p14:tracePt t="154640" x="1943100" y="5967413"/>
          <p14:tracePt t="154648" x="1990725" y="5967413"/>
          <p14:tracePt t="154665" x="2105025" y="5967413"/>
          <p14:tracePt t="154682" x="2171700" y="5967413"/>
          <p14:tracePt t="154698" x="2209800" y="5967413"/>
          <p14:tracePt t="154715" x="2238375" y="5967413"/>
          <p14:tracePt t="154732" x="2262188" y="5967413"/>
          <p14:tracePt t="154748" x="2266950" y="5967413"/>
          <p14:tracePt t="154765" x="2271713" y="5967413"/>
          <p14:tracePt t="154782" x="2281238" y="5967413"/>
          <p14:tracePt t="155320" x="2276475" y="5967413"/>
          <p14:tracePt t="155334" x="2271713" y="5962650"/>
          <p14:tracePt t="155341" x="2266950" y="5957888"/>
          <p14:tracePt t="155349" x="2257425" y="5957888"/>
          <p14:tracePt t="155382" x="2195513" y="5957888"/>
          <p14:tracePt t="155415" x="2124075" y="5957888"/>
          <p14:tracePt t="155432" x="2109788" y="5957888"/>
          <p14:tracePt t="155448" x="2100263" y="5957888"/>
          <p14:tracePt t="155465" x="2090738" y="5957888"/>
          <p14:tracePt t="155482" x="2076450" y="5957888"/>
          <p14:tracePt t="155498" x="2057400" y="5957888"/>
          <p14:tracePt t="155515" x="2033588" y="5957888"/>
          <p14:tracePt t="155532" x="2000250" y="5957888"/>
          <p14:tracePt t="155548" x="1981200" y="5957888"/>
          <p14:tracePt t="155565" x="1971675" y="5957888"/>
          <p14:tracePt t="155582" x="1962150" y="5957888"/>
          <p14:tracePt t="155598" x="1952625" y="5957888"/>
          <p14:tracePt t="155615" x="1947863" y="5957888"/>
          <p14:tracePt t="155632" x="1943100" y="5957888"/>
          <p14:tracePt t="155665" x="1962150" y="5957888"/>
          <p14:tracePt t="155682" x="2081213" y="5957888"/>
          <p14:tracePt t="155699" x="2281238" y="5957888"/>
          <p14:tracePt t="155715" x="2557463" y="5957888"/>
          <p14:tracePt t="155732" x="2757488" y="5962650"/>
          <p14:tracePt t="155748" x="2938463" y="5972175"/>
          <p14:tracePt t="155765" x="3114675" y="5991225"/>
          <p14:tracePt t="155782" x="3343275" y="6024563"/>
          <p14:tracePt t="155799" x="3448050" y="6057900"/>
          <p14:tracePt t="155815" x="3509963" y="6076950"/>
          <p14:tracePt t="155832" x="3548063" y="6096000"/>
          <p14:tracePt t="155848" x="3581400" y="6110288"/>
          <p14:tracePt t="155865" x="3590925" y="6110288"/>
          <p14:tracePt t="155882" x="3600450" y="6110288"/>
          <p14:tracePt t="155898" x="3609975" y="6110288"/>
          <p14:tracePt t="155950" x="3614738" y="6110288"/>
          <p14:tracePt t="155958" x="3619500" y="6110288"/>
          <p14:tracePt t="155966" x="3638550" y="6110288"/>
          <p14:tracePt t="155982" x="3695700" y="6110288"/>
          <p14:tracePt t="155998" x="3786188" y="6110288"/>
          <p14:tracePt t="156015" x="3876675" y="6110288"/>
          <p14:tracePt t="156032" x="4048125" y="6105525"/>
          <p14:tracePt t="156048" x="4148138" y="6096000"/>
          <p14:tracePt t="156065" x="4233863" y="6081713"/>
          <p14:tracePt t="156082" x="4310063" y="6081713"/>
          <p14:tracePt t="156098" x="4338638" y="6081713"/>
          <p14:tracePt t="156115" x="4352925" y="6081713"/>
          <p14:tracePt t="156132" x="4362450" y="6076950"/>
          <p14:tracePt t="156148" x="4371975" y="6076950"/>
          <p14:tracePt t="156165" x="4376738" y="6076950"/>
          <p14:tracePt t="157853" x="4367213" y="6076950"/>
          <p14:tracePt t="157860" x="4348163" y="6072188"/>
          <p14:tracePt t="157869" x="4319588" y="6062663"/>
          <p14:tracePt t="157883" x="4286250" y="6057900"/>
          <p14:tracePt t="157899" x="4243388" y="6057900"/>
          <p14:tracePt t="157915" x="4205288" y="6057900"/>
          <p14:tracePt t="157932" x="4176713" y="6057900"/>
          <p14:tracePt t="157965" x="4133850" y="6072188"/>
          <p14:tracePt t="157998" x="4105275" y="6086475"/>
          <p14:tracePt t="158015" x="4086225" y="6100763"/>
          <p14:tracePt t="158031" x="4062413" y="6119813"/>
          <p14:tracePt t="158048" x="4033838" y="6143625"/>
          <p14:tracePt t="158065" x="3986213" y="6162675"/>
          <p14:tracePt t="158081" x="3876675" y="6200775"/>
          <p14:tracePt t="158098" x="3814763" y="6205538"/>
          <p14:tracePt t="158115" x="3771900" y="6205538"/>
          <p14:tracePt t="158132" x="3714750" y="6167438"/>
          <p14:tracePt t="158148" x="3681413" y="6081713"/>
          <p14:tracePt t="158165" x="3667125" y="5986463"/>
          <p14:tracePt t="158181" x="3676650" y="5895975"/>
          <p14:tracePt t="158198" x="3762375" y="5748338"/>
          <p14:tracePt t="158215" x="3819525" y="5686425"/>
          <p14:tracePt t="158231" x="3929063" y="5643563"/>
          <p14:tracePt t="158248" x="4019550" y="5629275"/>
          <p14:tracePt t="158265" x="4124325" y="5657850"/>
          <p14:tracePt t="158281" x="4157663" y="5686425"/>
          <p14:tracePt t="158298" x="4181475" y="5705475"/>
          <p14:tracePt t="158315" x="4200525" y="5767388"/>
          <p14:tracePt t="158331" x="4200525" y="5848350"/>
          <p14:tracePt t="158348" x="4186238" y="5929313"/>
          <p14:tracePt t="158365" x="4162425" y="5995988"/>
          <p14:tracePt t="158382" x="4138613" y="6043613"/>
          <p14:tracePt t="158398" x="4124325" y="6062663"/>
          <p14:tracePt t="158415" x="4114800" y="6072188"/>
          <p14:tracePt t="158431" x="4110038" y="6081713"/>
          <p14:tracePt t="158448" x="4100513" y="6091238"/>
          <p14:tracePt t="158749" x="4076700" y="6076950"/>
          <p14:tracePt t="158756" x="4024313" y="6034088"/>
          <p14:tracePt t="158765" x="3971925" y="5981700"/>
          <p14:tracePt t="158782" x="3852863" y="5848350"/>
          <p14:tracePt t="158798" x="3752850" y="5753100"/>
          <p14:tracePt t="158815" x="3629025" y="5638800"/>
          <p14:tracePt t="158832" x="3548063" y="5567363"/>
          <p14:tracePt t="158848" x="3467100" y="5495925"/>
          <p14:tracePt t="158865" x="3395663" y="5419725"/>
          <p14:tracePt t="158882" x="3295650" y="5329238"/>
          <p14:tracePt t="158898" x="3224213" y="5276850"/>
          <p14:tracePt t="158915" x="3157538" y="5224463"/>
          <p14:tracePt t="158932" x="3095625" y="5172075"/>
          <p14:tracePt t="158948" x="2995613" y="5067300"/>
          <p14:tracePt t="158965" x="2924175" y="4995863"/>
          <p14:tracePt t="158982" x="2862263" y="4938713"/>
          <p14:tracePt t="158998" x="2776538" y="4852988"/>
          <p14:tracePt t="159015" x="2738438" y="4824413"/>
          <p14:tracePt t="159032" x="2700338" y="4795838"/>
          <p14:tracePt t="159048" x="2676525" y="4772025"/>
          <p14:tracePt t="159065" x="2638425" y="4743450"/>
          <p14:tracePt t="159081" x="2628900" y="4733925"/>
          <p14:tracePt t="159098" x="2614613" y="4719638"/>
          <p14:tracePt t="159115" x="2609850" y="4714875"/>
          <p14:tracePt t="159131" x="2600325" y="4705350"/>
          <p14:tracePt t="159148" x="2600325" y="4695825"/>
          <p14:tracePt t="159197" x="2605088" y="4700588"/>
          <p14:tracePt t="159207" x="2619375" y="4714875"/>
          <p14:tracePt t="159216" x="2647950" y="4743450"/>
          <p14:tracePt t="159231" x="2738438" y="4824413"/>
          <p14:tracePt t="159248" x="2938463" y="5024438"/>
          <p14:tracePt t="159265" x="3052763" y="5129213"/>
          <p14:tracePt t="159281" x="3176588" y="5243513"/>
          <p14:tracePt t="159298" x="3305175" y="5381625"/>
          <p14:tracePt t="159315" x="3462338" y="5576888"/>
          <p14:tracePt t="159332" x="3529013" y="5657850"/>
          <p14:tracePt t="159348" x="3590925" y="5729288"/>
          <p14:tracePt t="159365" x="3638550" y="5805488"/>
          <p14:tracePt t="159381" x="3695700" y="5900738"/>
          <p14:tracePt t="159398" x="3719513" y="5948363"/>
          <p14:tracePt t="159415" x="3733800" y="5976938"/>
          <p14:tracePt t="159432" x="3743325" y="6000750"/>
          <p14:tracePt t="159448" x="3748088" y="6005513"/>
          <p14:tracePt t="159465" x="3748088" y="6010275"/>
          <p14:tracePt t="159481" x="3748088" y="6019800"/>
          <p14:tracePt t="159498" x="3752850" y="6019800"/>
          <p14:tracePt t="159515" x="3762375" y="6034088"/>
          <p14:tracePt t="159531" x="3786188" y="6043613"/>
          <p14:tracePt t="159548" x="3829050" y="6057900"/>
          <p14:tracePt t="159565" x="3895725" y="6062663"/>
          <p14:tracePt t="159581" x="3943350" y="6067425"/>
          <p14:tracePt t="159598" x="3976688" y="6067425"/>
          <p14:tracePt t="159615" x="4005263" y="6067425"/>
          <p14:tracePt t="159631" x="4048125" y="6081713"/>
          <p14:tracePt t="159648" x="4062413" y="6081713"/>
          <p14:tracePt t="159665" x="4071938" y="6086475"/>
          <p14:tracePt t="159681" x="4081463" y="6096000"/>
          <p14:tracePt t="159698" x="4081463" y="6100763"/>
          <p14:tracePt t="159715" x="4081463" y="6110288"/>
          <p14:tracePt t="159731" x="4071938" y="6119813"/>
          <p14:tracePt t="159748" x="4014788" y="6138863"/>
          <p14:tracePt t="159765" x="3933825" y="6143625"/>
          <p14:tracePt t="159781" x="3857625" y="6143625"/>
          <p14:tracePt t="159798" x="3781425" y="6134100"/>
          <p14:tracePt t="159815" x="3729038" y="6067425"/>
          <p14:tracePt t="159831" x="3714750" y="5929313"/>
          <p14:tracePt t="159848" x="3733800" y="5838825"/>
          <p14:tracePt t="159874" x="3867150" y="5700713"/>
          <p14:tracePt t="159883" x="3914775" y="5676900"/>
          <p14:tracePt t="159898" x="3995738" y="5662613"/>
          <p14:tracePt t="159915" x="4076700" y="5662613"/>
          <p14:tracePt t="159932" x="4143375" y="5691188"/>
          <p14:tracePt t="159948" x="4181475" y="5719763"/>
          <p14:tracePt t="159965" x="4205288" y="5767388"/>
          <p14:tracePt t="159981" x="4233863" y="5810250"/>
          <p14:tracePt t="159998" x="4243388" y="5853113"/>
          <p14:tracePt t="160015" x="4252913" y="5867400"/>
          <p14:tracePt t="160032" x="4252913" y="5872163"/>
          <p14:tracePt t="160048" x="4252913" y="5876925"/>
          <p14:tracePt t="160065" x="4248150" y="5886450"/>
          <p14:tracePt t="160081" x="4195763" y="5910263"/>
          <p14:tracePt t="160098" x="4081463" y="5943600"/>
          <p14:tracePt t="160115" x="3676650" y="6015038"/>
          <p14:tracePt t="160131" x="3376613" y="6057900"/>
          <p14:tracePt t="160148" x="3081338" y="6091238"/>
          <p14:tracePt t="160165" x="2871788" y="6105525"/>
          <p14:tracePt t="160182" x="2562225" y="6115050"/>
          <p14:tracePt t="160198" x="2419350" y="6115050"/>
          <p14:tracePt t="160215" x="2295525" y="6115050"/>
          <p14:tracePt t="160231" x="2190750" y="6096000"/>
          <p14:tracePt t="160248" x="2071688" y="6081713"/>
          <p14:tracePt t="160265" x="2019300" y="6067425"/>
          <p14:tracePt t="160281" x="1976438" y="6062663"/>
          <p14:tracePt t="160298" x="1928813" y="6057900"/>
          <p14:tracePt t="160315" x="1895475" y="6057900"/>
          <p14:tracePt t="160331" x="1847850" y="6057900"/>
          <p14:tracePt t="160348" x="1804988" y="6062663"/>
          <p14:tracePt t="160365" x="1714500" y="6072188"/>
          <p14:tracePt t="160381" x="1643063" y="6072188"/>
          <p14:tracePt t="160398" x="1595438" y="6067425"/>
          <p14:tracePt t="160415" x="1543050" y="6062663"/>
          <p14:tracePt t="160431" x="1485900" y="6043613"/>
          <p14:tracePt t="160448" x="1462088" y="6024563"/>
          <p14:tracePt t="160465" x="1447800" y="6015038"/>
          <p14:tracePt t="160481" x="1443038" y="6010275"/>
          <p14:tracePt t="160498" x="1438275" y="6000750"/>
          <p14:tracePt t="160515" x="1438275" y="5995988"/>
          <p14:tracePt t="160531" x="1443038" y="5991225"/>
          <p14:tracePt t="160548" x="1504950" y="5991225"/>
          <p14:tracePt t="160565" x="1585913" y="5991225"/>
          <p14:tracePt t="160581" x="1666875" y="5995988"/>
          <p14:tracePt t="160598" x="1757363" y="6005513"/>
          <p14:tracePt t="160615" x="1928813" y="6019800"/>
          <p14:tracePt t="160631" x="2109788" y="6057900"/>
          <p14:tracePt t="160648" x="2300288" y="6072188"/>
          <p14:tracePt t="160665" x="2562225" y="6091238"/>
          <p14:tracePt t="160681" x="2900363" y="6091238"/>
          <p14:tracePt t="160698" x="3109913" y="6072188"/>
          <p14:tracePt t="160715" x="3300413" y="6043613"/>
          <p14:tracePt t="160732" x="3529013" y="6000750"/>
          <p14:tracePt t="160748" x="3667125" y="5981700"/>
          <p14:tracePt t="160765" x="3757613" y="5986463"/>
          <p14:tracePt t="160781" x="3819525" y="5991225"/>
          <p14:tracePt t="160798" x="3867150" y="6005513"/>
          <p14:tracePt t="160815" x="3881438" y="6010275"/>
          <p14:tracePt t="160831" x="3890963" y="6010275"/>
          <p14:tracePt t="160848" x="3895725" y="6010275"/>
          <p14:tracePt t="160865" x="3905250" y="6010275"/>
          <p14:tracePt t="160881" x="3910013" y="6010275"/>
          <p14:tracePt t="161357" x="3990975" y="6005513"/>
          <p14:tracePt t="161364" x="4105275" y="5995988"/>
          <p14:tracePt t="161382" x="4343400" y="5976938"/>
          <p14:tracePt t="161400" x="4686300" y="5943600"/>
          <p14:tracePt t="161416" x="4895850" y="5924550"/>
          <p14:tracePt t="161431" x="5076825" y="5905500"/>
          <p14:tracePt t="161464" x="5386388" y="5895975"/>
          <p14:tracePt t="161498" x="5610225" y="5872163"/>
          <p14:tracePt t="161514" x="5700713" y="5867400"/>
          <p14:tracePt t="161531" x="5791200" y="5857875"/>
          <p14:tracePt t="161548" x="5924550" y="5829300"/>
          <p14:tracePt t="161564" x="5986463" y="5805488"/>
          <p14:tracePt t="161581" x="6024563" y="5786438"/>
          <p14:tracePt t="161598" x="6043613" y="5781675"/>
          <p14:tracePt t="161614" x="6067425" y="5772150"/>
          <p14:tracePt t="161631" x="6076950" y="5772150"/>
          <p14:tracePt t="161648" x="6081713" y="5767388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Shape, ClosedShape, OpenShape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9939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2E60887-487C-4333-8622-5A46F4A3310C}" type="slidenum">
              <a:rPr lang="en-US" altLang="ko-KR" sz="1000" smtClean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ko-KR" sz="1000"/>
          </a:p>
        </p:txBody>
      </p:sp>
      <p:sp>
        <p:nvSpPr>
          <p:cNvPr id="39940" name="TextBox 4"/>
          <p:cNvSpPr txBox="1">
            <a:spLocks noChangeArrowheads="1"/>
          </p:cNvSpPr>
          <p:nvPr/>
        </p:nvSpPr>
        <p:spPr bwMode="auto">
          <a:xfrm>
            <a:off x="684213" y="5367338"/>
            <a:ext cx="7715250" cy="869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73050" algn="l"/>
                <a:tab pos="534988" algn="l"/>
                <a:tab pos="808038" algn="l"/>
                <a:tab pos="10810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public abstract class OpenShape extends Shape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39941" name="TextBox 4"/>
          <p:cNvSpPr txBox="1">
            <a:spLocks noChangeArrowheads="1"/>
          </p:cNvSpPr>
          <p:nvPr/>
        </p:nvSpPr>
        <p:spPr bwMode="auto">
          <a:xfrm>
            <a:off x="696913" y="1268413"/>
            <a:ext cx="7715250" cy="2520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73050" algn="l"/>
                <a:tab pos="534988" algn="l"/>
                <a:tab pos="808038" algn="l"/>
                <a:tab pos="10810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public abstract class Shape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	private </a:t>
            </a:r>
            <a:r>
              <a:rPr lang="en-US" altLang="ko-KR" sz="1800" dirty="0" err="1">
                <a:latin typeface="Arial" panose="020B0604020202020204" pitchFamily="34" charset="0"/>
              </a:rPr>
              <a:t>int</a:t>
            </a:r>
            <a:r>
              <a:rPr lang="en-US" altLang="ko-KR" sz="1800" dirty="0">
                <a:latin typeface="Arial" panose="020B0604020202020204" pitchFamily="34" charset="0"/>
              </a:rPr>
              <a:t> </a:t>
            </a:r>
            <a:r>
              <a:rPr lang="en-US" altLang="ko-KR" sz="1800" dirty="0" err="1">
                <a:latin typeface="Arial" panose="020B0604020202020204" pitchFamily="34" charset="0"/>
              </a:rPr>
              <a:t>lineColor</a:t>
            </a:r>
            <a:r>
              <a:rPr lang="en-US" altLang="ko-KR" sz="1800" dirty="0">
                <a:latin typeface="Arial" panose="020B0604020202020204" pitchFamily="34" charset="0"/>
              </a:rPr>
              <a:t>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	public </a:t>
            </a:r>
            <a:r>
              <a:rPr lang="en-US" altLang="ko-KR" sz="1800" dirty="0" err="1">
                <a:latin typeface="Arial" panose="020B0604020202020204" pitchFamily="34" charset="0"/>
              </a:rPr>
              <a:t>int</a:t>
            </a:r>
            <a:r>
              <a:rPr lang="en-US" altLang="ko-KR" sz="1800" dirty="0">
                <a:latin typeface="Arial" panose="020B0604020202020204" pitchFamily="34" charset="0"/>
              </a:rPr>
              <a:t> </a:t>
            </a:r>
            <a:r>
              <a:rPr lang="en-US" altLang="ko-KR" sz="1800" dirty="0" err="1">
                <a:latin typeface="Arial" panose="020B0604020202020204" pitchFamily="34" charset="0"/>
              </a:rPr>
              <a:t>getLineColor</a:t>
            </a:r>
            <a:r>
              <a:rPr lang="en-US" altLang="ko-KR" sz="1800" dirty="0">
                <a:latin typeface="Arial" panose="020B0604020202020204" pitchFamily="34" charset="0"/>
              </a:rPr>
              <a:t>() { return </a:t>
            </a:r>
            <a:r>
              <a:rPr lang="en-US" altLang="ko-KR" sz="1800" dirty="0" err="1">
                <a:latin typeface="Arial" panose="020B0604020202020204" pitchFamily="34" charset="0"/>
              </a:rPr>
              <a:t>lineColor</a:t>
            </a:r>
            <a:r>
              <a:rPr lang="en-US" altLang="ko-KR" sz="1800" dirty="0">
                <a:latin typeface="Arial" panose="020B0604020202020204" pitchFamily="34" charset="0"/>
              </a:rPr>
              <a:t> ;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	public void </a:t>
            </a:r>
            <a:r>
              <a:rPr lang="en-US" altLang="ko-KR" sz="1800" dirty="0" err="1">
                <a:latin typeface="Arial" panose="020B0604020202020204" pitchFamily="34" charset="0"/>
              </a:rPr>
              <a:t>setLineColor</a:t>
            </a:r>
            <a:r>
              <a:rPr lang="en-US" altLang="ko-KR" sz="1800" dirty="0">
                <a:latin typeface="Arial" panose="020B0604020202020204" pitchFamily="34" charset="0"/>
              </a:rPr>
              <a:t>(</a:t>
            </a:r>
            <a:r>
              <a:rPr lang="en-US" altLang="ko-KR" sz="1800" dirty="0" err="1">
                <a:latin typeface="Arial" panose="020B0604020202020204" pitchFamily="34" charset="0"/>
              </a:rPr>
              <a:t>int</a:t>
            </a:r>
            <a:r>
              <a:rPr lang="en-US" altLang="ko-KR" sz="1800" dirty="0">
                <a:latin typeface="Arial" panose="020B0604020202020204" pitchFamily="34" charset="0"/>
              </a:rPr>
              <a:t> color) { </a:t>
            </a:r>
            <a:r>
              <a:rPr lang="en-US" altLang="ko-KR" sz="1800" dirty="0" err="1">
                <a:latin typeface="Arial" panose="020B0604020202020204" pitchFamily="34" charset="0"/>
              </a:rPr>
              <a:t>lineColor</a:t>
            </a:r>
            <a:r>
              <a:rPr lang="en-US" altLang="ko-KR" sz="1800" dirty="0">
                <a:latin typeface="Arial" panose="020B0604020202020204" pitchFamily="34" charset="0"/>
              </a:rPr>
              <a:t> = color ;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	public abstract void draw() ;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	public abstract float </a:t>
            </a:r>
            <a:r>
              <a:rPr lang="en-US" altLang="ko-KR" sz="1800" dirty="0" err="1">
                <a:latin typeface="Arial" panose="020B0604020202020204" pitchFamily="34" charset="0"/>
              </a:rPr>
              <a:t>getLength</a:t>
            </a:r>
            <a:r>
              <a:rPr lang="en-US" altLang="ko-KR" sz="1800" dirty="0">
                <a:latin typeface="Arial" panose="020B0604020202020204" pitchFamily="34" charset="0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39942" name="TextBox 4"/>
          <p:cNvSpPr txBox="1">
            <a:spLocks noChangeArrowheads="1"/>
          </p:cNvSpPr>
          <p:nvPr/>
        </p:nvSpPr>
        <p:spPr bwMode="auto">
          <a:xfrm>
            <a:off x="690563" y="3946525"/>
            <a:ext cx="7715250" cy="9223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73050" algn="l"/>
                <a:tab pos="534988" algn="l"/>
                <a:tab pos="808038" algn="l"/>
                <a:tab pos="10810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public abstract class ClosedShape extends Shape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public abstract float getArea()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}</a:t>
            </a:r>
            <a:r>
              <a:rPr lang="ko-KR" altLang="en-US" sz="1800">
                <a:latin typeface="Arial" panose="020B0604020202020204" pitchFamily="34" charset="0"/>
              </a:rPr>
              <a:t> 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979"/>
    </mc:Choice>
    <mc:Fallback xmlns="">
      <p:transition spd="slow" advTm="39979"/>
    </mc:Fallback>
  </mc:AlternateContent>
  <p:extLst>
    <p:ext uri="{3A86A75C-4F4B-4683-9AE1-C65F6400EC91}">
      <p14:laserTraceLst xmlns:p14="http://schemas.microsoft.com/office/powerpoint/2010/main">
        <p14:tracePtLst>
          <p14:tracePt t="585" x="6005513" y="5529263"/>
          <p14:tracePt t="594" x="5915025" y="5334000"/>
          <p14:tracePt t="600" x="5819775" y="5119688"/>
          <p14:tracePt t="609" x="5738813" y="4891088"/>
          <p14:tracePt t="626" x="5629275" y="4638675"/>
          <p14:tracePt t="642" x="5538788" y="4486275"/>
          <p14:tracePt t="645" x="5505450" y="4414838"/>
          <p14:tracePt t="676" x="5453063" y="4319588"/>
          <p14:tracePt t="709" x="5448300" y="4319588"/>
          <p14:tracePt t="894" x="5400675" y="4271963"/>
          <p14:tracePt t="901" x="5310188" y="4157663"/>
          <p14:tracePt t="909" x="5205413" y="4014788"/>
          <p14:tracePt t="926" x="4986338" y="3748088"/>
          <p14:tracePt t="943" x="4795838" y="3548063"/>
          <p14:tracePt t="959" x="4533900" y="3181350"/>
          <p14:tracePt t="976" x="4286250" y="2852738"/>
          <p14:tracePt t="993" x="4090988" y="2576513"/>
          <p14:tracePt t="1009" x="3981450" y="2409825"/>
          <p14:tracePt t="1026" x="3862388" y="2176463"/>
          <p14:tracePt t="1042" x="3824288" y="2071688"/>
          <p14:tracePt t="1059" x="3810000" y="2024063"/>
          <p14:tracePt t="1076" x="3810000" y="2014538"/>
          <p14:tracePt t="1291" x="3776663" y="1966913"/>
          <p14:tracePt t="1298" x="3724275" y="1905000"/>
          <p14:tracePt t="1309" x="3662363" y="1852613"/>
          <p14:tracePt t="1326" x="3538538" y="1766888"/>
          <p14:tracePt t="1342" x="3390900" y="1681163"/>
          <p14:tracePt t="1359" x="3338513" y="1662113"/>
          <p14:tracePt t="1375" x="3300413" y="1643063"/>
          <p14:tracePt t="1392" x="3271838" y="1638300"/>
          <p14:tracePt t="1409" x="3224213" y="1638300"/>
          <p14:tracePt t="1425" x="3190875" y="1638300"/>
          <p14:tracePt t="1442" x="3148013" y="1638300"/>
          <p14:tracePt t="1459" x="3109913" y="1638300"/>
          <p14:tracePt t="1475" x="3048000" y="1652588"/>
          <p14:tracePt t="1492" x="3005138" y="1657350"/>
          <p14:tracePt t="1509" x="2962275" y="1671638"/>
          <p14:tracePt t="1525" x="2881313" y="1704975"/>
          <p14:tracePt t="1542" x="2828925" y="1724025"/>
          <p14:tracePt t="1559" x="2781300" y="1738313"/>
          <p14:tracePt t="1575" x="2747963" y="1757363"/>
          <p14:tracePt t="1592" x="2709863" y="1766888"/>
          <p14:tracePt t="1609" x="2700338" y="1771650"/>
          <p14:tracePt t="1626" x="2695575" y="1785938"/>
          <p14:tracePt t="5523" x="2709863" y="1785938"/>
          <p14:tracePt t="5530" x="2728913" y="1781175"/>
          <p14:tracePt t="5542" x="2757488" y="1766888"/>
          <p14:tracePt t="5559" x="2819400" y="1733550"/>
          <p14:tracePt t="5575" x="2862263" y="1714500"/>
          <p14:tracePt t="5592" x="2914650" y="1695450"/>
          <p14:tracePt t="5625" x="3043238" y="1643063"/>
          <p14:tracePt t="5658" x="3119438" y="1604963"/>
          <p14:tracePt t="5675" x="3148013" y="1595438"/>
          <p14:tracePt t="5692" x="3181350" y="1581150"/>
          <p14:tracePt t="5709" x="3195638" y="1576388"/>
          <p14:tracePt t="5725" x="3219450" y="1566863"/>
          <p14:tracePt t="5742" x="3248025" y="1566863"/>
          <p14:tracePt t="5759" x="3271838" y="1566863"/>
          <p14:tracePt t="5775" x="3305175" y="1566863"/>
          <p14:tracePt t="5792" x="3328988" y="1571625"/>
          <p14:tracePt t="5809" x="3376613" y="1571625"/>
          <p14:tracePt t="5825" x="3405188" y="1571625"/>
          <p14:tracePt t="5842" x="3438525" y="1571625"/>
          <p14:tracePt t="5859" x="3476625" y="1571625"/>
          <p14:tracePt t="5875" x="3529013" y="1571625"/>
          <p14:tracePt t="5892" x="3552825" y="1571625"/>
          <p14:tracePt t="5909" x="3571875" y="1571625"/>
          <p14:tracePt t="5925" x="3581400" y="1571625"/>
          <p14:tracePt t="5942" x="3590925" y="1571625"/>
          <p14:tracePt t="5958" x="3595688" y="1571625"/>
          <p14:tracePt t="6029" x="3590925" y="1576388"/>
          <p14:tracePt t="6036" x="3576638" y="1581150"/>
          <p14:tracePt t="6044" x="3557588" y="1590675"/>
          <p14:tracePt t="6059" x="3486150" y="1609725"/>
          <p14:tracePt t="6075" x="3400425" y="1633538"/>
          <p14:tracePt t="6092" x="3314700" y="1657350"/>
          <p14:tracePt t="6109" x="3262313" y="1676400"/>
          <p14:tracePt t="6126" x="3190875" y="1709738"/>
          <p14:tracePt t="6142" x="3138488" y="1714500"/>
          <p14:tracePt t="6159" x="3090863" y="1724025"/>
          <p14:tracePt t="6175" x="3038475" y="1728788"/>
          <p14:tracePt t="6192" x="2971800" y="1728788"/>
          <p14:tracePt t="6208" x="2928938" y="1719263"/>
          <p14:tracePt t="6225" x="2890838" y="1704975"/>
          <p14:tracePt t="6242" x="2852738" y="1666875"/>
          <p14:tracePt t="6258" x="2828925" y="1624013"/>
          <p14:tracePt t="6275" x="2809875" y="1566863"/>
          <p14:tracePt t="6292" x="2800350" y="1476375"/>
          <p14:tracePt t="6308" x="2828925" y="1271588"/>
          <p14:tracePt t="6326" x="2862263" y="1185863"/>
          <p14:tracePt t="6342" x="2900363" y="1119188"/>
          <p14:tracePt t="6358" x="2928938" y="1081088"/>
          <p14:tracePt t="6375" x="3005138" y="1033463"/>
          <p14:tracePt t="6392" x="3067050" y="1014413"/>
          <p14:tracePt t="6408" x="3128963" y="1009650"/>
          <p14:tracePt t="6425" x="3248025" y="1023938"/>
          <p14:tracePt t="6442" x="3333750" y="1057275"/>
          <p14:tracePt t="6459" x="3390900" y="1114425"/>
          <p14:tracePt t="6475" x="3452813" y="1185863"/>
          <p14:tracePt t="6492" x="3514725" y="1281113"/>
          <p14:tracePt t="6509" x="3524250" y="1309688"/>
          <p14:tracePt t="6525" x="3538538" y="1347788"/>
          <p14:tracePt t="6542" x="3538538" y="1390650"/>
          <p14:tracePt t="6559" x="3538538" y="1457325"/>
          <p14:tracePt t="6575" x="3529013" y="1509713"/>
          <p14:tracePt t="6592" x="3524250" y="1547813"/>
          <p14:tracePt t="6609" x="3509963" y="1585913"/>
          <p14:tracePt t="6625" x="3505200" y="1604963"/>
          <p14:tracePt t="6642" x="3495675" y="1614488"/>
          <p14:tracePt t="6658" x="3495675" y="1624013"/>
          <p14:tracePt t="6675" x="3495675" y="1633538"/>
          <p14:tracePt t="6692" x="3490913" y="1638300"/>
          <p14:tracePt t="6708" x="3486150" y="1643063"/>
          <p14:tracePt t="6725" x="3476625" y="1652588"/>
          <p14:tracePt t="6742" x="3438525" y="1662113"/>
          <p14:tracePt t="6758" x="3409950" y="1676400"/>
          <p14:tracePt t="6775" x="3371850" y="1685925"/>
          <p14:tracePt t="6792" x="3343275" y="1685925"/>
          <p14:tracePt t="6808" x="3305175" y="1685925"/>
          <p14:tracePt t="6825" x="3281363" y="1685925"/>
          <p14:tracePt t="6842" x="3243263" y="1666875"/>
          <p14:tracePt t="6859" x="3195638" y="1643063"/>
          <p14:tracePt t="6875" x="3167063" y="1619250"/>
          <p14:tracePt t="6892" x="3133725" y="1590675"/>
          <p14:tracePt t="6908" x="3095625" y="1557338"/>
          <p14:tracePt t="6925" x="3038475" y="1519238"/>
          <p14:tracePt t="6942" x="3009900" y="1495425"/>
          <p14:tracePt t="6959" x="2986088" y="1471613"/>
          <p14:tracePt t="6975" x="2962275" y="1447800"/>
          <p14:tracePt t="6992" x="2938463" y="1395413"/>
          <p14:tracePt t="7009" x="2938463" y="1352550"/>
          <p14:tracePt t="7025" x="2938463" y="1304925"/>
          <p14:tracePt t="7042" x="2957513" y="1252538"/>
          <p14:tracePt t="7059" x="2995613" y="1200150"/>
          <p14:tracePt t="7075" x="3052763" y="1166813"/>
          <p14:tracePt t="7092" x="3124200" y="1152525"/>
          <p14:tracePt t="7108" x="3200400" y="1166813"/>
          <p14:tracePt t="7125" x="3238500" y="1195388"/>
          <p14:tracePt t="7142" x="3276600" y="1238250"/>
          <p14:tracePt t="7158" x="3305175" y="1285875"/>
          <p14:tracePt t="7175" x="3343275" y="1357313"/>
          <p14:tracePt t="7192" x="3357563" y="1428750"/>
          <p14:tracePt t="7208" x="3357563" y="1500188"/>
          <p14:tracePt t="7225" x="3357563" y="1547813"/>
          <p14:tracePt t="7242" x="3338513" y="1628775"/>
          <p14:tracePt t="7258" x="3319463" y="1662113"/>
          <p14:tracePt t="7275" x="3300413" y="1681163"/>
          <p14:tracePt t="7292" x="3281363" y="1704975"/>
          <p14:tracePt t="7308" x="3271838" y="1719263"/>
          <p14:tracePt t="7325" x="3252788" y="1724025"/>
          <p14:tracePt t="7342" x="3238500" y="1728788"/>
          <p14:tracePt t="7358" x="3228975" y="1728788"/>
          <p14:tracePt t="7375" x="3224213" y="1728788"/>
          <p14:tracePt t="7392" x="3219450" y="1728788"/>
          <p14:tracePt t="7408" x="3209925" y="1728788"/>
          <p14:tracePt t="7425" x="3167063" y="1728788"/>
          <p14:tracePt t="7442" x="3105150" y="1728788"/>
          <p14:tracePt t="7459" x="3024188" y="1709738"/>
          <p14:tracePt t="7475" x="2886075" y="1676400"/>
          <p14:tracePt t="7492" x="2633663" y="1633538"/>
          <p14:tracePt t="7508" x="2509838" y="1604963"/>
          <p14:tracePt t="7525" x="2405063" y="1590675"/>
          <p14:tracePt t="7542" x="2300288" y="1576388"/>
          <p14:tracePt t="7558" x="2252663" y="1571625"/>
          <p14:tracePt t="7575" x="2219325" y="1557338"/>
          <p14:tracePt t="7592" x="2190750" y="1552575"/>
          <p14:tracePt t="7609" x="2143125" y="1538288"/>
          <p14:tracePt t="7625" x="2100263" y="1533525"/>
          <p14:tracePt t="7642" x="2057400" y="1528763"/>
          <p14:tracePt t="7659" x="1995488" y="1528763"/>
          <p14:tracePt t="7675" x="1895475" y="1528763"/>
          <p14:tracePt t="7692" x="1828800" y="1528763"/>
          <p14:tracePt t="7709" x="1771650" y="1528763"/>
          <p14:tracePt t="7725" x="1709738" y="1528763"/>
          <p14:tracePt t="7742" x="1652588" y="1528763"/>
          <p14:tracePt t="7758" x="1609725" y="1528763"/>
          <p14:tracePt t="7775" x="1581150" y="1528763"/>
          <p14:tracePt t="7792" x="1552575" y="1528763"/>
          <p14:tracePt t="7808" x="1543050" y="1528763"/>
          <p14:tracePt t="7825" x="1538288" y="1528763"/>
          <p14:tracePt t="7842" x="1528763" y="1528763"/>
          <p14:tracePt t="7875" x="1528763" y="1524000"/>
          <p14:tracePt t="7892" x="1533525" y="1519238"/>
          <p14:tracePt t="7908" x="1571625" y="1500188"/>
          <p14:tracePt t="7925" x="1690688" y="1466850"/>
          <p14:tracePt t="7942" x="1804988" y="1452563"/>
          <p14:tracePt t="7958" x="1919288" y="1443038"/>
          <p14:tracePt t="7975" x="2071688" y="1438275"/>
          <p14:tracePt t="7992" x="2171700" y="1447800"/>
          <p14:tracePt t="8008" x="2252663" y="1447800"/>
          <p14:tracePt t="8025" x="2300288" y="1447800"/>
          <p14:tracePt t="8042" x="2347913" y="1447800"/>
          <p14:tracePt t="8058" x="2366963" y="1447800"/>
          <p14:tracePt t="8075" x="2386013" y="1447800"/>
          <p14:tracePt t="8092" x="2400300" y="1447800"/>
          <p14:tracePt t="8108" x="2409825" y="1447800"/>
          <p14:tracePt t="8125" x="2414588" y="1447800"/>
          <p14:tracePt t="8142" x="2419350" y="1447800"/>
          <p14:tracePt t="8240" x="2424113" y="1447800"/>
          <p14:tracePt t="8475" x="2433638" y="1457325"/>
          <p14:tracePt t="8482" x="2447925" y="1471613"/>
          <p14:tracePt t="8492" x="2457450" y="1490663"/>
          <p14:tracePt t="8508" x="2481263" y="1519238"/>
          <p14:tracePt t="8525" x="2495550" y="1557338"/>
          <p14:tracePt t="8542" x="2505075" y="1619250"/>
          <p14:tracePt t="8558" x="2505075" y="1652588"/>
          <p14:tracePt t="8592" x="2476500" y="1714500"/>
          <p14:tracePt t="8625" x="2386013" y="1795463"/>
          <p14:tracePt t="8642" x="2338388" y="1838325"/>
          <p14:tracePt t="8658" x="2271713" y="1876425"/>
          <p14:tracePt t="8675" x="2228850" y="1900238"/>
          <p14:tracePt t="8692" x="2176463" y="1914525"/>
          <p14:tracePt t="8708" x="2124075" y="1919288"/>
          <p14:tracePt t="8725" x="2071688" y="1919288"/>
          <p14:tracePt t="8742" x="2043113" y="1909763"/>
          <p14:tracePt t="8758" x="2019300" y="1900238"/>
          <p14:tracePt t="8775" x="2000250" y="1895475"/>
          <p14:tracePt t="8792" x="1976438" y="1890713"/>
          <p14:tracePt t="8808" x="1966913" y="1890713"/>
          <p14:tracePt t="8825" x="1952625" y="1890713"/>
          <p14:tracePt t="8842" x="1933575" y="1890713"/>
          <p14:tracePt t="8858" x="1924050" y="1890713"/>
          <p14:tracePt t="8875" x="1919288" y="1890713"/>
          <p14:tracePt t="8892" x="1909763" y="1890713"/>
          <p14:tracePt t="8908" x="1900238" y="1890713"/>
          <p14:tracePt t="8975" x="1905000" y="1890713"/>
          <p14:tracePt t="8982" x="1909763" y="1890713"/>
          <p14:tracePt t="8991" x="1919288" y="1890713"/>
          <p14:tracePt t="9008" x="1962150" y="1890713"/>
          <p14:tracePt t="9025" x="2014538" y="1885950"/>
          <p14:tracePt t="9042" x="2109788" y="1871663"/>
          <p14:tracePt t="9058" x="2162175" y="1857375"/>
          <p14:tracePt t="9075" x="2209800" y="1852613"/>
          <p14:tracePt t="9092" x="2305050" y="1843088"/>
          <p14:tracePt t="9108" x="2357438" y="1843088"/>
          <p14:tracePt t="9125" x="2400300" y="1843088"/>
          <p14:tracePt t="9142" x="2443163" y="1843088"/>
          <p14:tracePt t="9158" x="2486025" y="1843088"/>
          <p14:tracePt t="9175" x="2524125" y="1843088"/>
          <p14:tracePt t="9192" x="2557463" y="1843088"/>
          <p14:tracePt t="9208" x="2595563" y="1843088"/>
          <p14:tracePt t="9225" x="2667000" y="1843088"/>
          <p14:tracePt t="9242" x="2719388" y="1843088"/>
          <p14:tracePt t="9258" x="2771775" y="1838325"/>
          <p14:tracePt t="9275" x="2814638" y="1833563"/>
          <p14:tracePt t="9292" x="2867025" y="1833563"/>
          <p14:tracePt t="9308" x="2886075" y="1833563"/>
          <p14:tracePt t="9325" x="2895600" y="1833563"/>
          <p14:tracePt t="9342" x="2914650" y="1833563"/>
          <p14:tracePt t="9358" x="2919413" y="1833563"/>
          <p14:tracePt t="9375" x="2924175" y="1833563"/>
          <p14:tracePt t="9392" x="2928938" y="1833563"/>
          <p14:tracePt t="9482" x="2928938" y="1838325"/>
          <p14:tracePt t="9496" x="2928938" y="1843088"/>
          <p14:tracePt t="9563" x="2933700" y="1843088"/>
          <p14:tracePt t="9577" x="2947988" y="1843088"/>
          <p14:tracePt t="9584" x="2957513" y="1843088"/>
          <p14:tracePt t="9592" x="2976563" y="1833563"/>
          <p14:tracePt t="9608" x="3028950" y="1814513"/>
          <p14:tracePt t="9625" x="3095625" y="1776413"/>
          <p14:tracePt t="9641" x="3171825" y="1738313"/>
          <p14:tracePt t="9643" x="3200400" y="1719263"/>
          <p14:tracePt t="9658" x="3238500" y="1685925"/>
          <p14:tracePt t="9675" x="3262313" y="1662113"/>
          <p14:tracePt t="9692" x="3271838" y="1652588"/>
          <p14:tracePt t="9708" x="3281363" y="1643063"/>
          <p14:tracePt t="9725" x="3290888" y="1633538"/>
          <p14:tracePt t="9741" x="3300413" y="1619250"/>
          <p14:tracePt t="9758" x="3319463" y="1595438"/>
          <p14:tracePt t="9775" x="3343275" y="1562100"/>
          <p14:tracePt t="9791" x="3362325" y="1543050"/>
          <p14:tracePt t="9808" x="3371850" y="1528763"/>
          <p14:tracePt t="9825" x="3386138" y="1519238"/>
          <p14:tracePt t="9842" x="3395663" y="1509713"/>
          <p14:tracePt t="9858" x="3400425" y="1509713"/>
          <p14:tracePt t="9891" x="3395663" y="1509713"/>
          <p14:tracePt t="9908" x="3319463" y="1509713"/>
          <p14:tracePt t="9925" x="3228975" y="1509713"/>
          <p14:tracePt t="9942" x="3157538" y="1495425"/>
          <p14:tracePt t="9958" x="3109913" y="1481138"/>
          <p14:tracePt t="9975" x="3100388" y="1476375"/>
          <p14:tracePt t="9991" x="3095625" y="1476375"/>
          <p14:tracePt t="10040" x="3090863" y="1476375"/>
          <p14:tracePt t="10054" x="3076575" y="1476375"/>
          <p14:tracePt t="10062" x="3067050" y="1490663"/>
          <p14:tracePt t="10075" x="3052763" y="1509713"/>
          <p14:tracePt t="10091" x="2962275" y="1614488"/>
          <p14:tracePt t="10108" x="2852738" y="1690688"/>
          <p14:tracePt t="10125" x="2728913" y="1771650"/>
          <p14:tracePt t="10141" x="2643188" y="1819275"/>
          <p14:tracePt t="10158" x="2528888" y="1862138"/>
          <p14:tracePt t="10175" x="2476500" y="1876425"/>
          <p14:tracePt t="10191" x="2414588" y="1895475"/>
          <p14:tracePt t="10208" x="2305050" y="1919288"/>
          <p14:tracePt t="10225" x="2243138" y="1924050"/>
          <p14:tracePt t="10241" x="2176463" y="1933575"/>
          <p14:tracePt t="10258" x="2124075" y="1933575"/>
          <p14:tracePt t="10275" x="2047875" y="1933575"/>
          <p14:tracePt t="10291" x="2000250" y="1933575"/>
          <p14:tracePt t="10308" x="1962150" y="1924050"/>
          <p14:tracePt t="10325" x="1928813" y="1924050"/>
          <p14:tracePt t="10342" x="1900238" y="1924050"/>
          <p14:tracePt t="10358" x="1895475" y="1924050"/>
          <p14:tracePt t="10375" x="1885950" y="1924050"/>
          <p14:tracePt t="10415" x="1890713" y="1919288"/>
          <p14:tracePt t="10425" x="1900238" y="1914525"/>
          <p14:tracePt t="10441" x="1952625" y="1914525"/>
          <p14:tracePt t="10458" x="2095500" y="1914525"/>
          <p14:tracePt t="10475" x="2233613" y="1919288"/>
          <p14:tracePt t="10491" x="2357438" y="1928813"/>
          <p14:tracePt t="10508" x="2466975" y="1928813"/>
          <p14:tracePt t="10525" x="2628900" y="1933575"/>
          <p14:tracePt t="10541" x="2705100" y="1933575"/>
          <p14:tracePt t="10558" x="2776538" y="1943100"/>
          <p14:tracePt t="10575" x="2819400" y="1943100"/>
          <p14:tracePt t="10591" x="2867025" y="1943100"/>
          <p14:tracePt t="10608" x="2876550" y="1943100"/>
          <p14:tracePt t="10625" x="2886075" y="1943100"/>
          <p14:tracePt t="10641" x="2890838" y="1943100"/>
          <p14:tracePt t="10672" x="2881313" y="1947863"/>
          <p14:tracePt t="10679" x="2862263" y="1952625"/>
          <p14:tracePt t="10691" x="2824163" y="1966913"/>
          <p14:tracePt t="10708" x="2643188" y="1995488"/>
          <p14:tracePt t="10725" x="2486025" y="2000250"/>
          <p14:tracePt t="10741" x="2328863" y="2009775"/>
          <p14:tracePt t="10758" x="2219325" y="2009775"/>
          <p14:tracePt t="10775" x="2124075" y="2009775"/>
          <p14:tracePt t="10791" x="2105025" y="2009775"/>
          <p14:tracePt t="10808" x="2090738" y="2009775"/>
          <p14:tracePt t="10825" x="2085975" y="2009775"/>
          <p14:tracePt t="10858" x="2109788" y="2005013"/>
          <p14:tracePt t="10875" x="2200275" y="1990725"/>
          <p14:tracePt t="10891" x="2362200" y="1971675"/>
          <p14:tracePt t="10908" x="2486025" y="1966913"/>
          <p14:tracePt t="10925" x="2609850" y="1966913"/>
          <p14:tracePt t="10941" x="2700338" y="1966913"/>
          <p14:tracePt t="10958" x="2790825" y="1966913"/>
          <p14:tracePt t="10975" x="2843213" y="1966913"/>
          <p14:tracePt t="10991" x="2876550" y="1966913"/>
          <p14:tracePt t="11008" x="2900363" y="1966913"/>
          <p14:tracePt t="11025" x="2914650" y="1966913"/>
          <p14:tracePt t="11041" x="2919413" y="1966913"/>
          <p14:tracePt t="11058" x="2928938" y="1966913"/>
          <p14:tracePt t="11075" x="2933700" y="1966913"/>
          <p14:tracePt t="11091" x="2938463" y="1966913"/>
          <p14:tracePt t="11200" x="2933700" y="1966913"/>
          <p14:tracePt t="11216" x="2919413" y="1971675"/>
          <p14:tracePt t="11223" x="2909888" y="1971675"/>
          <p14:tracePt t="11230" x="2900363" y="1976438"/>
          <p14:tracePt t="11241" x="2871788" y="1981200"/>
          <p14:tracePt t="11258" x="2781300" y="1981200"/>
          <p14:tracePt t="11275" x="2600325" y="1971675"/>
          <p14:tracePt t="11291" x="2466975" y="1952625"/>
          <p14:tracePt t="11308" x="2319338" y="1943100"/>
          <p14:tracePt t="11325" x="2171700" y="1938338"/>
          <p14:tracePt t="11341" x="2128838" y="1938338"/>
          <p14:tracePt t="11358" x="2100263" y="1938338"/>
          <p14:tracePt t="11375" x="2090738" y="1938338"/>
          <p14:tracePt t="11391" x="2081213" y="1938338"/>
          <p14:tracePt t="11408" x="2076450" y="1938338"/>
          <p14:tracePt t="11425" x="2071688" y="1938338"/>
          <p14:tracePt t="11458" x="2076450" y="1938338"/>
          <p14:tracePt t="11475" x="2124075" y="1938338"/>
          <p14:tracePt t="11491" x="2233613" y="1938338"/>
          <p14:tracePt t="11508" x="2409825" y="1938338"/>
          <p14:tracePt t="11525" x="2543175" y="1938338"/>
          <p14:tracePt t="11541" x="2676525" y="1938338"/>
          <p14:tracePt t="11558" x="2767013" y="1938338"/>
          <p14:tracePt t="11575" x="2881313" y="1938338"/>
          <p14:tracePt t="11591" x="2943225" y="1938338"/>
          <p14:tracePt t="11608" x="2981325" y="1938338"/>
          <p14:tracePt t="11625" x="3019425" y="1938338"/>
          <p14:tracePt t="11641" x="3052763" y="1938338"/>
          <p14:tracePt t="11658" x="3057525" y="1938338"/>
          <p14:tracePt t="11675" x="3062288" y="1938338"/>
          <p14:tracePt t="11691" x="3071813" y="1938338"/>
          <p14:tracePt t="11708" x="3076575" y="1938338"/>
          <p14:tracePt t="11773" x="3067050" y="1938338"/>
          <p14:tracePt t="11781" x="3048000" y="1938338"/>
          <p14:tracePt t="11791" x="3014663" y="1938338"/>
          <p14:tracePt t="11808" x="2909888" y="1952625"/>
          <p14:tracePt t="11825" x="2681288" y="1981200"/>
          <p14:tracePt t="11841" x="2547938" y="1981200"/>
          <p14:tracePt t="11858" x="2447925" y="1990725"/>
          <p14:tracePt t="11875" x="2352675" y="1985963"/>
          <p14:tracePt t="11891" x="2238375" y="1971675"/>
          <p14:tracePt t="11908" x="2200275" y="1957388"/>
          <p14:tracePt t="11925" x="2176463" y="1952625"/>
          <p14:tracePt t="11941" x="2157413" y="1947863"/>
          <p14:tracePt t="11958" x="2143125" y="1947863"/>
          <p14:tracePt t="11975" x="2138363" y="1947863"/>
          <p14:tracePt t="11991" x="2128838" y="1947863"/>
          <p14:tracePt t="12053" x="2128838" y="1943100"/>
          <p14:tracePt t="12060" x="2138363" y="1938338"/>
          <p14:tracePt t="12075" x="2181225" y="1924050"/>
          <p14:tracePt t="12091" x="2228850" y="1909763"/>
          <p14:tracePt t="12108" x="2286000" y="1890713"/>
          <p14:tracePt t="12125" x="2362200" y="1862138"/>
          <p14:tracePt t="12141" x="2462213" y="1824038"/>
          <p14:tracePt t="12158" x="2538413" y="1809750"/>
          <p14:tracePt t="12175" x="2609850" y="1800225"/>
          <p14:tracePt t="12192" x="2690813" y="1800225"/>
          <p14:tracePt t="12208" x="2733675" y="1800225"/>
          <p14:tracePt t="12225" x="2762250" y="1800225"/>
          <p14:tracePt t="12241" x="2795588" y="1804988"/>
          <p14:tracePt t="12258" x="2824163" y="1804988"/>
          <p14:tracePt t="12275" x="2833688" y="1804988"/>
          <p14:tracePt t="12291" x="2843213" y="1804988"/>
          <p14:tracePt t="12308" x="2852738" y="1804988"/>
          <p14:tracePt t="12325" x="2862263" y="1804988"/>
          <p14:tracePt t="12376" x="2867025" y="1804988"/>
          <p14:tracePt t="12773" x="2876550" y="1804988"/>
          <p14:tracePt t="12780" x="2895600" y="1804988"/>
          <p14:tracePt t="12792" x="2914650" y="1804988"/>
          <p14:tracePt t="12808" x="2947988" y="1804988"/>
          <p14:tracePt t="12825" x="3038475" y="1824038"/>
          <p14:tracePt t="12841" x="3100388" y="1843088"/>
          <p14:tracePt t="12875" x="3257550" y="1871663"/>
          <p14:tracePt t="12908" x="3362325" y="1900238"/>
          <p14:tracePt t="12925" x="3419475" y="1924050"/>
          <p14:tracePt t="12941" x="3476625" y="1962150"/>
          <p14:tracePt t="12958" x="3495675" y="1981200"/>
          <p14:tracePt t="12975" x="3505200" y="1985963"/>
          <p14:tracePt t="12991" x="3514725" y="1995488"/>
          <p14:tracePt t="13008" x="3519488" y="2005013"/>
          <p14:tracePt t="13025" x="3519488" y="2019300"/>
          <p14:tracePt t="13041" x="3514725" y="2047875"/>
          <p14:tracePt t="13058" x="3471863" y="2100263"/>
          <p14:tracePt t="13075" x="3395663" y="2143125"/>
          <p14:tracePt t="13091" x="3276600" y="2195513"/>
          <p14:tracePt t="13108" x="3157538" y="2228850"/>
          <p14:tracePt t="13125" x="3014663" y="2262188"/>
          <p14:tracePt t="13141" x="2933700" y="2266950"/>
          <p14:tracePt t="13158" x="2843213" y="2266950"/>
          <p14:tracePt t="13175" x="2776538" y="2266950"/>
          <p14:tracePt t="13191" x="2709863" y="2266950"/>
          <p14:tracePt t="13208" x="2671763" y="2266950"/>
          <p14:tracePt t="13225" x="2638425" y="2276475"/>
          <p14:tracePt t="13241" x="2609850" y="2281238"/>
          <p14:tracePt t="13258" x="2552700" y="2290763"/>
          <p14:tracePt t="13275" x="2519363" y="2300288"/>
          <p14:tracePt t="13291" x="2476500" y="2305050"/>
          <p14:tracePt t="13308" x="2428875" y="2309813"/>
          <p14:tracePt t="13325" x="2400300" y="2309813"/>
          <p14:tracePt t="13341" x="2386013" y="2309813"/>
          <p14:tracePt t="13358" x="2376488" y="2309813"/>
          <p14:tracePt t="13375" x="2366963" y="2309813"/>
          <p14:tracePt t="13391" x="2362200" y="2309813"/>
          <p14:tracePt t="13408" x="2357438" y="2309813"/>
          <p14:tracePt t="13425" x="2352675" y="2309813"/>
          <p14:tracePt t="13463" x="2347913" y="2309813"/>
          <p14:tracePt t="13522" x="2343150" y="2309813"/>
          <p14:tracePt t="13551" x="2338388" y="2309813"/>
          <p14:tracePt t="13573" x="2333625" y="2309813"/>
          <p14:tracePt t="13580" x="2328863" y="2309813"/>
          <p14:tracePt t="13595" x="2324100" y="2309813"/>
          <p14:tracePt t="13608" x="2319338" y="2309813"/>
          <p14:tracePt t="13625" x="2290763" y="2309813"/>
          <p14:tracePt t="13641" x="2276475" y="2314575"/>
          <p14:tracePt t="13658" x="2262188" y="2314575"/>
          <p14:tracePt t="13675" x="2247900" y="2314575"/>
          <p14:tracePt t="13691" x="2238375" y="2314575"/>
          <p14:tracePt t="13708" x="2233613" y="2314575"/>
          <p14:tracePt t="13725" x="2228850" y="2314575"/>
          <p14:tracePt t="13741" x="2219325" y="2314575"/>
          <p14:tracePt t="13758" x="2214563" y="2314575"/>
          <p14:tracePt t="13775" x="2209800" y="2314575"/>
          <p14:tracePt t="13791" x="2195513" y="2314575"/>
          <p14:tracePt t="13808" x="2162175" y="2314575"/>
          <p14:tracePt t="13825" x="2147888" y="2314575"/>
          <p14:tracePt t="13841" x="2138363" y="2314575"/>
          <p14:tracePt t="13858" x="2128838" y="2314575"/>
          <p14:tracePt t="13875" x="2119313" y="2314575"/>
          <p14:tracePt t="13891" x="2114550" y="2314575"/>
          <p14:tracePt t="13908" x="2109788" y="2314575"/>
          <p14:tracePt t="14021" x="2114550" y="2314575"/>
          <p14:tracePt t="14029" x="2128838" y="2314575"/>
          <p14:tracePt t="14041" x="2147888" y="2314575"/>
          <p14:tracePt t="14058" x="2324100" y="2314575"/>
          <p14:tracePt t="14074" x="2500313" y="2314575"/>
          <p14:tracePt t="14091" x="2657475" y="2314575"/>
          <p14:tracePt t="14108" x="2843213" y="2314575"/>
          <p14:tracePt t="14124" x="3100388" y="2314575"/>
          <p14:tracePt t="14141" x="3209925" y="2314575"/>
          <p14:tracePt t="14158" x="3333750" y="2314575"/>
          <p14:tracePt t="14175" x="3448050" y="2333625"/>
          <p14:tracePt t="14191" x="3586163" y="2347913"/>
          <p14:tracePt t="14208" x="3657600" y="2347913"/>
          <p14:tracePt t="14225" x="3719513" y="2352675"/>
          <p14:tracePt t="14241" x="3805238" y="2366963"/>
          <p14:tracePt t="14258" x="3852863" y="2376488"/>
          <p14:tracePt t="14274" x="3905250" y="2395538"/>
          <p14:tracePt t="14291" x="3929063" y="2405063"/>
          <p14:tracePt t="14308" x="3948113" y="2414588"/>
          <p14:tracePt t="14324" x="3948113" y="2419350"/>
          <p14:tracePt t="14341" x="3948113" y="2433638"/>
          <p14:tracePt t="14358" x="3919538" y="2466975"/>
          <p14:tracePt t="14374" x="3748088" y="2566988"/>
          <p14:tracePt t="14391" x="3576638" y="2628900"/>
          <p14:tracePt t="14408" x="3395663" y="2676525"/>
          <p14:tracePt t="14425" x="3176588" y="2728913"/>
          <p14:tracePt t="14441" x="3043238" y="2743200"/>
          <p14:tracePt t="14458" x="2947988" y="2762250"/>
          <p14:tracePt t="14474" x="2876550" y="2762250"/>
          <p14:tracePt t="14491" x="2838450" y="2762250"/>
          <p14:tracePt t="14508" x="2828925" y="2762250"/>
          <p14:tracePt t="14524" x="2824163" y="2762250"/>
          <p14:tracePt t="14541" x="2819400" y="2762250"/>
          <p14:tracePt t="14574" x="2828925" y="2762250"/>
          <p14:tracePt t="14591" x="2886075" y="2762250"/>
          <p14:tracePt t="14608" x="2967038" y="2762250"/>
          <p14:tracePt t="14624" x="3124200" y="2762250"/>
          <p14:tracePt t="14641" x="3248025" y="2762250"/>
          <p14:tracePt t="14658" x="3348038" y="2762250"/>
          <p14:tracePt t="14674" x="3433763" y="2762250"/>
          <p14:tracePt t="14691" x="3462338" y="2762250"/>
          <p14:tracePt t="14708" x="3476625" y="2762250"/>
          <p14:tracePt t="14724" x="3486150" y="2762250"/>
          <p14:tracePt t="14741" x="3495675" y="2762250"/>
          <p14:tracePt t="14758" x="3500438" y="2762250"/>
          <p14:tracePt t="14807" x="3505200" y="2762250"/>
          <p14:tracePt t="14844" x="3509963" y="2762250"/>
          <p14:tracePt t="14851" x="3514725" y="2762250"/>
          <p14:tracePt t="14859" x="3519488" y="2762250"/>
          <p14:tracePt t="14874" x="3557588" y="2743200"/>
          <p14:tracePt t="14891" x="3638550" y="2681288"/>
          <p14:tracePt t="14908" x="3748088" y="2609850"/>
          <p14:tracePt t="14924" x="3905250" y="2528888"/>
          <p14:tracePt t="14941" x="3986213" y="2481263"/>
          <p14:tracePt t="14958" x="4029075" y="2462213"/>
          <p14:tracePt t="14974" x="4071938" y="2447925"/>
          <p14:tracePt t="14991" x="4110038" y="2438400"/>
          <p14:tracePt t="15008" x="4129088" y="2438400"/>
          <p14:tracePt t="15025" x="4157663" y="2438400"/>
          <p14:tracePt t="15041" x="4186238" y="2438400"/>
          <p14:tracePt t="15058" x="4233863" y="2428875"/>
          <p14:tracePt t="15074" x="4257675" y="2419350"/>
          <p14:tracePt t="15091" x="4276725" y="2400300"/>
          <p14:tracePt t="15108" x="4300538" y="2381250"/>
          <p14:tracePt t="15124" x="4319588" y="2352675"/>
          <p14:tracePt t="15141" x="4333875" y="2314575"/>
          <p14:tracePt t="15158" x="4343400" y="2262188"/>
          <p14:tracePt t="15174" x="4333875" y="2185988"/>
          <p14:tracePt t="15191" x="4300538" y="2128838"/>
          <p14:tracePt t="15208" x="4257675" y="2081213"/>
          <p14:tracePt t="15224" x="4200525" y="2038350"/>
          <p14:tracePt t="15241" x="4119563" y="2005013"/>
          <p14:tracePt t="15258" x="4067175" y="2000250"/>
          <p14:tracePt t="15274" x="4005263" y="2005013"/>
          <p14:tracePt t="15291" x="3910013" y="2081213"/>
          <p14:tracePt t="15308" x="3848100" y="2143125"/>
          <p14:tracePt t="15324" x="3810000" y="2181225"/>
          <p14:tracePt t="15341" x="3776663" y="2224088"/>
          <p14:tracePt t="15358" x="3748088" y="2262188"/>
          <p14:tracePt t="15374" x="3729038" y="2295525"/>
          <p14:tracePt t="15391" x="3714750" y="2328863"/>
          <p14:tracePt t="15408" x="3709988" y="2376488"/>
          <p14:tracePt t="15424" x="3719513" y="2452688"/>
          <p14:tracePt t="15441" x="3733800" y="2500313"/>
          <p14:tracePt t="15458" x="3757613" y="2557463"/>
          <p14:tracePt t="15474" x="3786188" y="2595563"/>
          <p14:tracePt t="15491" x="3833813" y="2628900"/>
          <p14:tracePt t="15508" x="3871913" y="2657475"/>
          <p14:tracePt t="15524" x="3910013" y="2667000"/>
          <p14:tracePt t="15541" x="3971925" y="2676525"/>
          <p14:tracePt t="15558" x="4005263" y="2671763"/>
          <p14:tracePt t="15574" x="4048125" y="2662238"/>
          <p14:tracePt t="15591" x="4081463" y="2643188"/>
          <p14:tracePt t="15608" x="4129088" y="2600325"/>
          <p14:tracePt t="15624" x="4152900" y="2566988"/>
          <p14:tracePt t="15641" x="4176713" y="2538413"/>
          <p14:tracePt t="15658" x="4195763" y="2509838"/>
          <p14:tracePt t="15675" x="4210050" y="2466975"/>
          <p14:tracePt t="15691" x="4205288" y="2428875"/>
          <p14:tracePt t="15708" x="4195763" y="2409825"/>
          <p14:tracePt t="15725" x="4171950" y="2371725"/>
          <p14:tracePt t="15741" x="4100513" y="2300288"/>
          <p14:tracePt t="15758" x="4048125" y="2233613"/>
          <p14:tracePt t="15774" x="3986213" y="2171700"/>
          <p14:tracePt t="15791" x="3857625" y="2081213"/>
          <p14:tracePt t="15808" x="3781425" y="2043113"/>
          <p14:tracePt t="15824" x="3738563" y="2033588"/>
          <p14:tracePt t="15841" x="3700463" y="2033588"/>
          <p14:tracePt t="15858" x="3657600" y="2076450"/>
          <p14:tracePt t="15875" x="3619500" y="2166938"/>
          <p14:tracePt t="15898" x="3581400" y="2286000"/>
          <p14:tracePt t="15914" x="3562350" y="2390775"/>
          <p14:tracePt t="15924" x="3562350" y="2471738"/>
          <p14:tracePt t="15941" x="3567113" y="2543175"/>
          <p14:tracePt t="15958" x="3576638" y="2586038"/>
          <p14:tracePt t="15975" x="3619500" y="2628900"/>
          <p14:tracePt t="15992" x="3705225" y="2667000"/>
          <p14:tracePt t="16008" x="3790950" y="2690813"/>
          <p14:tracePt t="16025" x="3871913" y="2705100"/>
          <p14:tracePt t="16041" x="3986213" y="2700338"/>
          <p14:tracePt t="16058" x="4057650" y="2695575"/>
          <p14:tracePt t="16074" x="4110038" y="2671763"/>
          <p14:tracePt t="16091" x="4162425" y="2652713"/>
          <p14:tracePt t="16108" x="4214813" y="2595563"/>
          <p14:tracePt t="16124" x="4243388" y="2552700"/>
          <p14:tracePt t="16141" x="4267200" y="2495550"/>
          <p14:tracePt t="16158" x="4267200" y="2414588"/>
          <p14:tracePt t="16174" x="4214813" y="2238375"/>
          <p14:tracePt t="16191" x="4133850" y="2119313"/>
          <p14:tracePt t="16208" x="4071938" y="2047875"/>
          <p14:tracePt t="16224" x="3976688" y="1971675"/>
          <p14:tracePt t="16241" x="3914775" y="1957388"/>
          <p14:tracePt t="16258" x="3843338" y="1976438"/>
          <p14:tracePt t="16274" x="3748088" y="2071688"/>
          <p14:tracePt t="16291" x="3629025" y="2243138"/>
          <p14:tracePt t="16308" x="3567113" y="2362200"/>
          <p14:tracePt t="16324" x="3524250" y="2471738"/>
          <p14:tracePt t="16341" x="3500438" y="2566988"/>
          <p14:tracePt t="16358" x="3495675" y="2624138"/>
          <p14:tracePt t="16374" x="3495675" y="2647950"/>
          <p14:tracePt t="16391" x="3495675" y="2657475"/>
          <p14:tracePt t="16408" x="3495675" y="2667000"/>
          <p14:tracePt t="16425" x="3495675" y="2676525"/>
          <p14:tracePt t="16665" x="3495675" y="2714625"/>
          <p14:tracePt t="16673" x="3495675" y="2757488"/>
          <p14:tracePt t="16680" x="3495675" y="2776538"/>
          <p14:tracePt t="16691" x="3495675" y="2800350"/>
          <p14:tracePt t="16708" x="3495675" y="2838450"/>
          <p14:tracePt t="16724" x="3495675" y="2905125"/>
          <p14:tracePt t="16758" x="3495675" y="2962275"/>
          <p14:tracePt t="16791" x="3495675" y="2986088"/>
          <p14:tracePt t="16808" x="3495675" y="2990850"/>
          <p14:tracePt t="16824" x="3495675" y="2995613"/>
          <p14:tracePt t="16858" x="3495675" y="3000375"/>
          <p14:tracePt t="16879" x="3495675" y="3005138"/>
          <p14:tracePt t="16893" x="3495675" y="3009900"/>
          <p14:tracePt t="16908" x="3495675" y="3024188"/>
          <p14:tracePt t="16924" x="3490913" y="3048000"/>
          <p14:tracePt t="16941" x="3471863" y="3076575"/>
          <p14:tracePt t="16958" x="3448050" y="3114675"/>
          <p14:tracePt t="16974" x="3400425" y="3176588"/>
          <p14:tracePt t="16991" x="3362325" y="3228975"/>
          <p14:tracePt t="17008" x="3309938" y="3267075"/>
          <p14:tracePt t="17024" x="3262313" y="3319463"/>
          <p14:tracePt t="17041" x="3195638" y="3362325"/>
          <p14:tracePt t="17058" x="3162300" y="3376613"/>
          <p14:tracePt t="17074" x="3124200" y="3376613"/>
          <p14:tracePt t="17091" x="3081338" y="3343275"/>
          <p14:tracePt t="17108" x="3048000" y="3305175"/>
          <p14:tracePt t="17124" x="3014663" y="3186113"/>
          <p14:tracePt t="17141" x="3000375" y="3028950"/>
          <p14:tracePt t="17158" x="3009900" y="2900363"/>
          <p14:tracePt t="17174" x="3033713" y="2857500"/>
          <p14:tracePt t="17191" x="3057525" y="2833688"/>
          <p14:tracePt t="17208" x="3081338" y="2814638"/>
          <p14:tracePt t="17224" x="3143250" y="2805113"/>
          <p14:tracePt t="17241" x="3176588" y="2805113"/>
          <p14:tracePt t="17258" x="3214688" y="2824163"/>
          <p14:tracePt t="17274" x="3252788" y="2871788"/>
          <p14:tracePt t="17291" x="3271838" y="2919413"/>
          <p14:tracePt t="17308" x="3281363" y="2952750"/>
          <p14:tracePt t="17324" x="3290888" y="2990850"/>
          <p14:tracePt t="17341" x="3290888" y="3024188"/>
          <p14:tracePt t="17358" x="3290888" y="3043238"/>
          <p14:tracePt t="17374" x="3286125" y="3081338"/>
          <p14:tracePt t="17394" x="3286125" y="3171825"/>
          <p14:tracePt t="17408" x="3290888" y="3252788"/>
          <p14:tracePt t="17425" x="3305175" y="3314700"/>
          <p14:tracePt t="17443" x="3324225" y="3362325"/>
          <p14:tracePt t="17459" x="3338513" y="3386138"/>
          <p14:tracePt t="17475" x="3343275" y="3405188"/>
          <p14:tracePt t="17491" x="3348038" y="3414713"/>
          <p14:tracePt t="17508" x="3348038" y="3419475"/>
          <p14:tracePt t="17524" x="3348038" y="3429000"/>
          <p14:tracePt t="17541" x="3348038" y="3433763"/>
          <p14:tracePt t="17558" x="3348038" y="3438525"/>
          <p14:tracePt t="17574" x="3348038" y="3448050"/>
          <p14:tracePt t="17591" x="3343275" y="3462338"/>
          <p14:tracePt t="17608" x="3314700" y="3476625"/>
          <p14:tracePt t="17624" x="3271838" y="3505200"/>
          <p14:tracePt t="17641" x="3233738" y="3524250"/>
          <p14:tracePt t="17643" x="3209925" y="3529013"/>
          <p14:tracePt t="17658" x="3176588" y="3543300"/>
          <p14:tracePt t="17674" x="3162300" y="3548063"/>
          <p14:tracePt t="17691" x="3152775" y="3552825"/>
          <p14:tracePt t="17708" x="3143250" y="3552825"/>
          <p14:tracePt t="17724" x="3133725" y="3552825"/>
          <p14:tracePt t="17782" x="3138488" y="3552825"/>
          <p14:tracePt t="17789" x="3148013" y="3557588"/>
          <p14:tracePt t="17797" x="3176588" y="3562350"/>
          <p14:tracePt t="17807" x="3200400" y="3567113"/>
          <p14:tracePt t="17824" x="3271838" y="3590925"/>
          <p14:tracePt t="17841" x="3381375" y="3605213"/>
          <p14:tracePt t="17857" x="3433763" y="3609975"/>
          <p14:tracePt t="17875" x="3476625" y="3619500"/>
          <p14:tracePt t="17891" x="3509963" y="3624263"/>
          <p14:tracePt t="17908" x="3571875" y="3638550"/>
          <p14:tracePt t="17924" x="3614738" y="3633788"/>
          <p14:tracePt t="17941" x="3652838" y="3629025"/>
          <p14:tracePt t="17958" x="3690938" y="3609975"/>
          <p14:tracePt t="17974" x="3714750" y="3595688"/>
          <p14:tracePt t="17991" x="3738563" y="3576638"/>
          <p14:tracePt t="18008" x="3748088" y="3567113"/>
          <p14:tracePt t="18024" x="3771900" y="3529013"/>
          <p14:tracePt t="18041" x="3771900" y="3490913"/>
          <p14:tracePt t="18058" x="3762375" y="3419475"/>
          <p14:tracePt t="18074" x="3729038" y="3343275"/>
          <p14:tracePt t="18091" x="3671888" y="3276600"/>
          <p14:tracePt t="18108" x="3633788" y="3243263"/>
          <p14:tracePt t="18124" x="3586163" y="3219450"/>
          <p14:tracePt t="18141" x="3552825" y="3219450"/>
          <p14:tracePt t="18142" x="3529013" y="3219450"/>
          <p14:tracePt t="18157" x="3481388" y="3233738"/>
          <p14:tracePt t="18174" x="3452813" y="3257550"/>
          <p14:tracePt t="18191" x="3419475" y="3305175"/>
          <p14:tracePt t="18208" x="3376613" y="3386138"/>
          <p14:tracePt t="18224" x="3362325" y="3424238"/>
          <p14:tracePt t="18241" x="3357563" y="3471863"/>
          <p14:tracePt t="18257" x="3352800" y="3524250"/>
          <p14:tracePt t="18274" x="3352800" y="3576638"/>
          <p14:tracePt t="18291" x="3352800" y="3595688"/>
          <p14:tracePt t="18308" x="3352800" y="3605213"/>
          <p14:tracePt t="18341" x="3352800" y="3614738"/>
          <p14:tracePt t="18357" x="3352800" y="3624263"/>
          <p14:tracePt t="18374" x="3352800" y="3629025"/>
          <p14:tracePt t="18391" x="3362325" y="3638550"/>
          <p14:tracePt t="18408" x="3367088" y="3643313"/>
          <p14:tracePt t="18424" x="3367088" y="3652838"/>
          <p14:tracePt t="18458" x="3367088" y="3657600"/>
          <p14:tracePt t="18474" x="3367088" y="3662363"/>
          <p14:tracePt t="18491" x="3371850" y="3671888"/>
          <p14:tracePt t="18508" x="3376613" y="3676650"/>
          <p14:tracePt t="18524" x="3400425" y="3681413"/>
          <p14:tracePt t="18541" x="3424238" y="3681413"/>
          <p14:tracePt t="18558" x="3443288" y="3676650"/>
          <p14:tracePt t="18574" x="3481388" y="3652838"/>
          <p14:tracePt t="18591" x="3524250" y="3614738"/>
          <p14:tracePt t="18608" x="3548063" y="3590925"/>
          <p14:tracePt t="18624" x="3562350" y="3581400"/>
          <p14:tracePt t="18641" x="3571875" y="3571875"/>
          <p14:tracePt t="18657" x="3576638" y="3567113"/>
          <p14:tracePt t="18674" x="3581400" y="3562350"/>
          <p14:tracePt t="18773" x="3581400" y="3557588"/>
          <p14:tracePt t="18781" x="3571875" y="3557588"/>
          <p14:tracePt t="18791" x="3552825" y="3552825"/>
          <p14:tracePt t="18807" x="3443288" y="3529013"/>
          <p14:tracePt t="18824" x="3252788" y="3490913"/>
          <p14:tracePt t="18841" x="2990850" y="3457575"/>
          <p14:tracePt t="18858" x="2843213" y="3409950"/>
          <p14:tracePt t="18874" x="2757488" y="3381375"/>
          <p14:tracePt t="18891" x="2705100" y="3357563"/>
          <p14:tracePt t="18908" x="2695575" y="3352800"/>
          <p14:tracePt t="18924" x="2690813" y="3348038"/>
          <p14:tracePt t="18941" x="2686050" y="3348038"/>
          <p14:tracePt t="18957" x="2681288" y="3348038"/>
          <p14:tracePt t="18974" x="2676525" y="3348038"/>
          <p14:tracePt t="19008" x="2671763" y="3348038"/>
          <p14:tracePt t="19025" x="2667000" y="3343275"/>
          <p14:tracePt t="19041" x="2657475" y="3343275"/>
          <p14:tracePt t="19057" x="2647950" y="3338513"/>
          <p14:tracePt t="19074" x="2614613" y="3319463"/>
          <p14:tracePt t="19091" x="2571750" y="3300413"/>
          <p14:tracePt t="19108" x="2509838" y="3286125"/>
          <p14:tracePt t="19124" x="2428875" y="3281363"/>
          <p14:tracePt t="19141" x="2309813" y="3271838"/>
          <p14:tracePt t="19157" x="2252663" y="3267075"/>
          <p14:tracePt t="19174" x="2181225" y="3257550"/>
          <p14:tracePt t="19191" x="2119313" y="3252788"/>
          <p14:tracePt t="19207" x="2024063" y="3233738"/>
          <p14:tracePt t="19224" x="1957388" y="3209925"/>
          <p14:tracePt t="19241" x="1895475" y="3190875"/>
          <p14:tracePt t="19258" x="1838325" y="3152775"/>
          <p14:tracePt t="19274" x="1809750" y="3128963"/>
          <p14:tracePt t="19291" x="1785938" y="3095625"/>
          <p14:tracePt t="19307" x="1771650" y="3048000"/>
          <p14:tracePt t="19324" x="1771650" y="2962275"/>
          <p14:tracePt t="19341" x="1790700" y="2914650"/>
          <p14:tracePt t="19357" x="1819275" y="2886075"/>
          <p14:tracePt t="19374" x="1871663" y="2852738"/>
          <p14:tracePt t="19391" x="1985963" y="2819400"/>
          <p14:tracePt t="19407" x="2076450" y="2833688"/>
          <p14:tracePt t="19424" x="2171700" y="2857500"/>
          <p14:tracePt t="19441" x="2247900" y="2895600"/>
          <p14:tracePt t="19457" x="2333625" y="2952750"/>
          <p14:tracePt t="19474" x="2366963" y="2981325"/>
          <p14:tracePt t="19491" x="2390775" y="3005138"/>
          <p14:tracePt t="19508" x="2409825" y="3043238"/>
          <p14:tracePt t="19524" x="2428875" y="3071813"/>
          <p14:tracePt t="19541" x="2443163" y="3114675"/>
          <p14:tracePt t="19558" x="2466975" y="3200400"/>
          <p14:tracePt t="19574" x="2486025" y="3319463"/>
          <p14:tracePt t="19591" x="2495550" y="3357563"/>
          <p14:tracePt t="19608" x="2500313" y="3386138"/>
          <p14:tracePt t="19624" x="2509838" y="3400425"/>
          <p14:tracePt t="19641" x="2519363" y="3409950"/>
          <p14:tracePt t="19657" x="2538413" y="3409950"/>
          <p14:tracePt t="19674" x="2609850" y="3400425"/>
          <p14:tracePt t="19691" x="2762250" y="3343275"/>
          <p14:tracePt t="19707" x="2852738" y="3300413"/>
          <p14:tracePt t="19724" x="2938463" y="3271838"/>
          <p14:tracePt t="19741" x="3019425" y="3257550"/>
          <p14:tracePt t="19758" x="3105150" y="3243263"/>
          <p14:tracePt t="19774" x="3143250" y="3243263"/>
          <p14:tracePt t="19791" x="3157538" y="3243263"/>
          <p14:tracePt t="19808" x="3167063" y="3243263"/>
          <p14:tracePt t="19824" x="3176588" y="3243263"/>
          <p14:tracePt t="19897" x="3181350" y="3243263"/>
          <p14:tracePt t="19912" x="3186113" y="3243263"/>
          <p14:tracePt t="19934" x="3195638" y="3243263"/>
          <p14:tracePt t="19941" x="3205163" y="3243263"/>
          <p14:tracePt t="19949" x="3219450" y="3243263"/>
          <p14:tracePt t="19957" x="3243263" y="3243263"/>
          <p14:tracePt t="19974" x="3286125" y="3243263"/>
          <p14:tracePt t="19991" x="3357563" y="3233738"/>
          <p14:tracePt t="20008" x="3481388" y="3219450"/>
          <p14:tracePt t="20024" x="3567113" y="3205163"/>
          <p14:tracePt t="20041" x="3609975" y="3200400"/>
          <p14:tracePt t="20058" x="3648075" y="3186113"/>
          <p14:tracePt t="20074" x="3667125" y="3186113"/>
          <p14:tracePt t="20091" x="3676650" y="3186113"/>
          <p14:tracePt t="20108" x="3681413" y="3186113"/>
          <p14:tracePt t="20124" x="3686175" y="3186113"/>
          <p14:tracePt t="20141" x="3695700" y="3186113"/>
          <p14:tracePt t="20157" x="3695700" y="3200400"/>
          <p14:tracePt t="20174" x="3695700" y="3224213"/>
          <p14:tracePt t="20191" x="3657600" y="3271838"/>
          <p14:tracePt t="20207" x="3586163" y="3324225"/>
          <p14:tracePt t="20224" x="3509963" y="3381375"/>
          <p14:tracePt t="20241" x="3429000" y="3429000"/>
          <p14:tracePt t="20257" x="3362325" y="3481388"/>
          <p14:tracePt t="20274" x="3348038" y="3490913"/>
          <p14:tracePt t="20291" x="3343275" y="3505200"/>
          <p14:tracePt t="20307" x="3343275" y="3509963"/>
          <p14:tracePt t="20324" x="3348038" y="3514725"/>
          <p14:tracePt t="20341" x="3381375" y="3514725"/>
          <p14:tracePt t="20357" x="3452813" y="3514725"/>
          <p14:tracePt t="20374" x="3548063" y="3514725"/>
          <p14:tracePt t="20391" x="3595688" y="3509963"/>
          <p14:tracePt t="20407" x="3619500" y="3509963"/>
          <p14:tracePt t="20424" x="3638550" y="3509963"/>
          <p14:tracePt t="20441" x="3648075" y="3509963"/>
          <p14:tracePt t="20457" x="3657600" y="3509963"/>
          <p14:tracePt t="20501" x="3652838" y="3509963"/>
          <p14:tracePt t="20508" x="3633788" y="3509963"/>
          <p14:tracePt t="20524" x="3524250" y="3533775"/>
          <p14:tracePt t="20541" x="3352800" y="3557588"/>
          <p14:tracePt t="20557" x="3152775" y="3586163"/>
          <p14:tracePt t="20574" x="2886075" y="3605213"/>
          <p14:tracePt t="20591" x="2771775" y="3600450"/>
          <p14:tracePt t="20607" x="2709863" y="3600450"/>
          <p14:tracePt t="20624" x="2681288" y="3600450"/>
          <p14:tracePt t="20641" x="2676525" y="3600450"/>
          <p14:tracePt t="20658" x="2671763" y="3600450"/>
          <p14:tracePt t="20721" x="2667000" y="3600450"/>
          <p14:tracePt t="20735" x="2662238" y="3600450"/>
          <p14:tracePt t="20742" x="2657475" y="3600450"/>
          <p14:tracePt t="20757" x="2652713" y="3600450"/>
          <p14:tracePt t="20774" x="2633663" y="3600450"/>
          <p14:tracePt t="20791" x="2586038" y="3600450"/>
          <p14:tracePt t="20808" x="2447925" y="3609975"/>
          <p14:tracePt t="20824" x="2300288" y="3619500"/>
          <p14:tracePt t="20841" x="2143125" y="3629025"/>
          <p14:tracePt t="20857" x="2005013" y="3614738"/>
          <p14:tracePt t="20874" x="1871663" y="3562350"/>
          <p14:tracePt t="20891" x="1814513" y="3524250"/>
          <p14:tracePt t="20907" x="1747838" y="3424238"/>
          <p14:tracePt t="20924" x="1704975" y="3209925"/>
          <p14:tracePt t="20941" x="1695450" y="3019425"/>
          <p14:tracePt t="20958" x="1724025" y="2881313"/>
          <p14:tracePt t="20976" x="1762125" y="2786063"/>
          <p14:tracePt t="20992" x="1838325" y="2728913"/>
          <p14:tracePt t="21007" x="1928813" y="2728913"/>
          <p14:tracePt t="21024" x="2028825" y="2776538"/>
          <p14:tracePt t="21041" x="2128838" y="2843213"/>
          <p14:tracePt t="21058" x="2252663" y="2967038"/>
          <p14:tracePt t="21074" x="2328863" y="3076575"/>
          <p14:tracePt t="21091" x="2362200" y="3171825"/>
          <p14:tracePt t="21107" x="2376488" y="3224213"/>
          <p14:tracePt t="21124" x="2376488" y="3271838"/>
          <p14:tracePt t="21141" x="2357438" y="3309938"/>
          <p14:tracePt t="21157" x="2324100" y="3348038"/>
          <p14:tracePt t="21174" x="2266950" y="3390900"/>
          <p14:tracePt t="21191" x="2152650" y="3443288"/>
          <p14:tracePt t="21207" x="2071688" y="3457575"/>
          <p14:tracePt t="21224" x="2009775" y="3457575"/>
          <p14:tracePt t="21241" x="1928813" y="3433763"/>
          <p14:tracePt t="21257" x="1881188" y="3390900"/>
          <p14:tracePt t="21274" x="1819275" y="3205163"/>
          <p14:tracePt t="21291" x="1790700" y="3028950"/>
          <p14:tracePt t="21307" x="1814513" y="2667000"/>
          <p14:tracePt t="21324" x="1847850" y="2519363"/>
          <p14:tracePt t="21341" x="1885950" y="2452688"/>
          <p14:tracePt t="21357" x="1933575" y="2409825"/>
          <p14:tracePt t="21374" x="2066925" y="2371725"/>
          <p14:tracePt t="21391" x="2152650" y="2390775"/>
          <p14:tracePt t="21407" x="2233613" y="2452688"/>
          <p14:tracePt t="21424" x="2319338" y="2566988"/>
          <p14:tracePt t="21441" x="2409825" y="2728913"/>
          <p14:tracePt t="21457" x="2447925" y="2867025"/>
          <p14:tracePt t="21474" x="2452688" y="3024188"/>
          <p14:tracePt t="21491" x="2428875" y="3152775"/>
          <p14:tracePt t="21507" x="2400300" y="3195638"/>
          <p14:tracePt t="21524" x="2371725" y="3224213"/>
          <p14:tracePt t="21541" x="2319338" y="3257550"/>
          <p14:tracePt t="21557" x="2185988" y="3286125"/>
          <p14:tracePt t="21574" x="2095500" y="3281363"/>
          <p14:tracePt t="21591" x="2033588" y="3267075"/>
          <p14:tracePt t="21607" x="1976438" y="3224213"/>
          <p14:tracePt t="21624" x="1881188" y="3033713"/>
          <p14:tracePt t="21641" x="1857375" y="2909888"/>
          <p14:tracePt t="21657" x="1852613" y="2752725"/>
          <p14:tracePt t="21675" x="1885950" y="2557463"/>
          <p14:tracePt t="21692" x="1919288" y="2490788"/>
          <p14:tracePt t="21707" x="1962150" y="2457450"/>
          <p14:tracePt t="21724" x="2057400" y="2424113"/>
          <p14:tracePt t="21741" x="2209800" y="2452688"/>
          <p14:tracePt t="21758" x="2286000" y="2514600"/>
          <p14:tracePt t="21774" x="2347913" y="2576513"/>
          <p14:tracePt t="21791" x="2400300" y="2643188"/>
          <p14:tracePt t="21807" x="2466975" y="2790825"/>
          <p14:tracePt t="21824" x="2481263" y="2876550"/>
          <p14:tracePt t="21841" x="2481263" y="2943225"/>
          <p14:tracePt t="21857" x="2466975" y="2981325"/>
          <p14:tracePt t="21874" x="2438400" y="3005138"/>
          <p14:tracePt t="22093" x="2500313" y="3076575"/>
          <p14:tracePt t="22101" x="2571750" y="3143250"/>
          <p14:tracePt t="22109" x="2624138" y="3195638"/>
          <p14:tracePt t="22124" x="2757488" y="3290888"/>
          <p14:tracePt t="22141" x="2905125" y="3409950"/>
          <p14:tracePt t="22157" x="3052763" y="3557588"/>
          <p14:tracePt t="22160" x="3114675" y="3638550"/>
          <p14:tracePt t="22174" x="3205163" y="3762375"/>
          <p14:tracePt t="22207" x="3343275" y="4005263"/>
          <p14:tracePt t="22241" x="3376613" y="4124325"/>
          <p14:tracePt t="22257" x="3381375" y="4148138"/>
          <p14:tracePt t="22274" x="3381375" y="4157663"/>
          <p14:tracePt t="22291" x="3381375" y="4167188"/>
          <p14:tracePt t="22307" x="3381375" y="4176713"/>
          <p14:tracePt t="22324" x="3381375" y="4181475"/>
          <p14:tracePt t="22340" x="3376613" y="4195763"/>
          <p14:tracePt t="22357" x="3348038" y="4224338"/>
          <p14:tracePt t="22374" x="3295650" y="4248150"/>
          <p14:tracePt t="22390" x="3219450" y="4281488"/>
          <p14:tracePt t="22407" x="3157538" y="4300538"/>
          <p14:tracePt t="22424" x="3109913" y="4319588"/>
          <p14:tracePt t="22440" x="3095625" y="4319588"/>
          <p14:tracePt t="22457" x="3076575" y="4319588"/>
          <p14:tracePt t="22474" x="3071813" y="4319588"/>
          <p14:tracePt t="22491" x="3062288" y="4319588"/>
          <p14:tracePt t="22556" x="3067050" y="4319588"/>
          <p14:tracePt t="22564" x="3086100" y="4319588"/>
          <p14:tracePt t="22574" x="3105150" y="4314825"/>
          <p14:tracePt t="22590" x="3171825" y="4314825"/>
          <p14:tracePt t="22607" x="3305175" y="4314825"/>
          <p14:tracePt t="22624" x="3429000" y="4314825"/>
          <p14:tracePt t="22640" x="3543300" y="4314825"/>
          <p14:tracePt t="22657" x="3633788" y="4314825"/>
          <p14:tracePt t="22674" x="3709988" y="4319588"/>
          <p14:tracePt t="22690" x="3748088" y="4319588"/>
          <p14:tracePt t="22707" x="3776663" y="4319588"/>
          <p14:tracePt t="22724" x="3795713" y="4319588"/>
          <p14:tracePt t="22740" x="3848100" y="4319588"/>
          <p14:tracePt t="22757" x="3900488" y="4329113"/>
          <p14:tracePt t="22774" x="3952875" y="4333875"/>
          <p14:tracePt t="22791" x="4024313" y="4333875"/>
          <p14:tracePt t="22807" x="4062413" y="4333875"/>
          <p14:tracePt t="22824" x="4081463" y="4333875"/>
          <p14:tracePt t="22841" x="4090988" y="4329113"/>
          <p14:tracePt t="22857" x="4110038" y="4329113"/>
          <p14:tracePt t="22874" x="4114800" y="4329113"/>
          <p14:tracePt t="22890" x="4119563" y="4329113"/>
          <p14:tracePt t="22924" x="4119563" y="4324350"/>
          <p14:tracePt t="22940" x="4124325" y="4295775"/>
          <p14:tracePt t="22957" x="4119563" y="4238625"/>
          <p14:tracePt t="22974" x="4090988" y="4152900"/>
          <p14:tracePt t="22991" x="4019550" y="4043363"/>
          <p14:tracePt t="23007" x="3971925" y="3995738"/>
          <p14:tracePt t="23024" x="3905250" y="3948113"/>
          <p14:tracePt t="23041" x="3781425" y="3919538"/>
          <p14:tracePt t="23057" x="3714750" y="3914775"/>
          <p14:tracePt t="23074" x="3633788" y="3914775"/>
          <p14:tracePt t="23091" x="3562350" y="3914775"/>
          <p14:tracePt t="23107" x="3481388" y="3943350"/>
          <p14:tracePt t="23124" x="3438525" y="3952875"/>
          <p14:tracePt t="23140" x="3414713" y="3976688"/>
          <p14:tracePt t="23157" x="3390900" y="4000500"/>
          <p14:tracePt t="23158" x="3376613" y="4014788"/>
          <p14:tracePt t="23174" x="3362325" y="4038600"/>
          <p14:tracePt t="23190" x="3343275" y="4067175"/>
          <p14:tracePt t="23207" x="3338513" y="4086225"/>
          <p14:tracePt t="23224" x="3338513" y="4114800"/>
          <p14:tracePt t="23240" x="3348038" y="4143375"/>
          <p14:tracePt t="23257" x="3400425" y="4176713"/>
          <p14:tracePt t="23274" x="3486150" y="4210050"/>
          <p14:tracePt t="23291" x="3629025" y="4238625"/>
          <p14:tracePt t="23307" x="3686175" y="4238625"/>
          <p14:tracePt t="23324" x="3743325" y="4238625"/>
          <p14:tracePt t="23340" x="3786188" y="4238625"/>
          <p14:tracePt t="23357" x="3814763" y="4238625"/>
          <p14:tracePt t="23374" x="3819525" y="4238625"/>
          <p14:tracePt t="23391" x="3824288" y="4238625"/>
          <p14:tracePt t="23584" x="3905250" y="4238625"/>
          <p14:tracePt t="23592" x="4043363" y="4233863"/>
          <p14:tracePt t="23599" x="4210050" y="4224338"/>
          <p14:tracePt t="23607" x="4333875" y="4224338"/>
          <p14:tracePt t="23624" x="4529138" y="4224338"/>
          <p14:tracePt t="23641" x="4738688" y="4224338"/>
          <p14:tracePt t="23657" x="4995863" y="4238625"/>
          <p14:tracePt t="23674" x="5133975" y="4271963"/>
          <p14:tracePt t="23690" x="5243513" y="4305300"/>
          <p14:tracePt t="23707" x="5305425" y="4324350"/>
          <p14:tracePt t="23724" x="5367338" y="4343400"/>
          <p14:tracePt t="23740" x="5395913" y="4343400"/>
          <p14:tracePt t="23757" x="5424488" y="4343400"/>
          <p14:tracePt t="23774" x="5453063" y="4343400"/>
          <p14:tracePt t="23790" x="5514975" y="4343400"/>
          <p14:tracePt t="23807" x="5548313" y="4343400"/>
          <p14:tracePt t="23824" x="5576888" y="4338638"/>
          <p14:tracePt t="23840" x="5595938" y="4333875"/>
          <p14:tracePt t="23857" x="5610225" y="4333875"/>
          <p14:tracePt t="23874" x="5614988" y="4333875"/>
          <p14:tracePt t="23890" x="5619750" y="4333875"/>
          <p14:tracePt t="23907" x="5629275" y="4333875"/>
          <p14:tracePt t="23924" x="5638800" y="4333875"/>
          <p14:tracePt t="23940" x="5643563" y="4333875"/>
          <p14:tracePt t="23957" x="5648325" y="4333875"/>
          <p14:tracePt t="23974" x="5657850" y="4333875"/>
          <p14:tracePt t="23990" x="5662613" y="4333875"/>
          <p14:tracePt t="24099" x="5653088" y="4333875"/>
          <p14:tracePt t="24106" x="5634038" y="4333875"/>
          <p14:tracePt t="24113" x="5600700" y="4333875"/>
          <p14:tracePt t="24124" x="5553075" y="4333875"/>
          <p14:tracePt t="24140" x="5414963" y="4357688"/>
          <p14:tracePt t="24157" x="5157788" y="4395788"/>
          <p14:tracePt t="24174" x="5000625" y="4414838"/>
          <p14:tracePt t="24190" x="4833938" y="4419600"/>
          <p14:tracePt t="24207" x="4700588" y="4419600"/>
          <p14:tracePt t="24224" x="4529138" y="4419600"/>
          <p14:tracePt t="24240" x="4424363" y="4400550"/>
          <p14:tracePt t="24257" x="4333875" y="4376738"/>
          <p14:tracePt t="24274" x="4238625" y="4362450"/>
          <p14:tracePt t="24290" x="4119563" y="4333875"/>
          <p14:tracePt t="24307" x="4057650" y="4319588"/>
          <p14:tracePt t="24324" x="3995738" y="4314825"/>
          <p14:tracePt t="24341" x="3900488" y="4305300"/>
          <p14:tracePt t="24357" x="3848100" y="4300538"/>
          <p14:tracePt t="24374" x="3805238" y="4300538"/>
          <p14:tracePt t="24391" x="3762375" y="4300538"/>
          <p14:tracePt t="24407" x="3719513" y="4300538"/>
          <p14:tracePt t="24424" x="3695700" y="4300538"/>
          <p14:tracePt t="24440" x="3681413" y="4300538"/>
          <p14:tracePt t="24457" x="3671888" y="4300538"/>
          <p14:tracePt t="24474" x="3662363" y="4300538"/>
          <p14:tracePt t="24490" x="3657600" y="4300538"/>
          <p14:tracePt t="25090" x="3629025" y="4300538"/>
          <p14:tracePt t="25098" x="3595688" y="4300538"/>
          <p14:tracePt t="25107" x="3567113" y="4300538"/>
          <p14:tracePt t="25124" x="3495675" y="4310063"/>
          <p14:tracePt t="25140" x="3448050" y="4324350"/>
          <p14:tracePt t="25142" x="3429000" y="4333875"/>
          <p14:tracePt t="25157" x="3390900" y="4338638"/>
          <p14:tracePt t="25174" x="3362325" y="4348163"/>
          <p14:tracePt t="25207" x="3319463" y="4348163"/>
          <p14:tracePt t="25240" x="3290888" y="4348163"/>
          <p14:tracePt t="25257" x="3281363" y="4343400"/>
          <p14:tracePt t="25274" x="3252788" y="4343400"/>
          <p14:tracePt t="25290" x="3228975" y="4343400"/>
          <p14:tracePt t="25307" x="3200400" y="4329113"/>
          <p14:tracePt t="25324" x="3157538" y="4324350"/>
          <p14:tracePt t="25340" x="3086100" y="4310063"/>
          <p14:tracePt t="25357" x="3024188" y="4305300"/>
          <p14:tracePt t="25374" x="2957513" y="4295775"/>
          <p14:tracePt t="25390" x="2876550" y="4291013"/>
          <p14:tracePt t="25407" x="2757488" y="4267200"/>
          <p14:tracePt t="25424" x="2705100" y="4262438"/>
          <p14:tracePt t="25440" x="2676525" y="4252913"/>
          <p14:tracePt t="25457" x="2667000" y="4252913"/>
          <p14:tracePt t="25474" x="2657475" y="4252913"/>
          <p14:tracePt t="25490" x="2652713" y="4252913"/>
          <p14:tracePt t="25553" x="2657475" y="4248150"/>
          <p14:tracePt t="25560" x="2662238" y="4248150"/>
          <p14:tracePt t="25574" x="2671763" y="4243388"/>
          <p14:tracePt t="25590" x="2719388" y="4233863"/>
          <p14:tracePt t="25607" x="2747963" y="4229100"/>
          <p14:tracePt t="25624" x="2776538" y="4214813"/>
          <p14:tracePt t="25640" x="2814638" y="4214813"/>
          <p14:tracePt t="25641" x="2838450" y="4214813"/>
          <p14:tracePt t="25657" x="2905125" y="4214813"/>
          <p14:tracePt t="25674" x="2990850" y="4224338"/>
          <p14:tracePt t="25690" x="3057525" y="4233863"/>
          <p14:tracePt t="25707" x="3114675" y="4243388"/>
          <p14:tracePt t="25724" x="3138488" y="4248150"/>
          <p14:tracePt t="25740" x="3152775" y="4248150"/>
          <p14:tracePt t="25757" x="3167063" y="4248150"/>
          <p14:tracePt t="25774" x="3176588" y="4248150"/>
          <p14:tracePt t="25790" x="3186113" y="4248150"/>
          <p14:tracePt t="25807" x="3190875" y="4248150"/>
          <p14:tracePt t="25824" x="3195638" y="4248150"/>
          <p14:tracePt t="25862" x="3186113" y="4248150"/>
          <p14:tracePt t="25874" x="3167063" y="4257675"/>
          <p14:tracePt t="25890" x="3009900" y="4281488"/>
          <p14:tracePt t="25907" x="2905125" y="4286250"/>
          <p14:tracePt t="25924" x="2814638" y="4305300"/>
          <p14:tracePt t="25940" x="2719388" y="4310063"/>
          <p14:tracePt t="25957" x="2605088" y="4310063"/>
          <p14:tracePt t="25973" x="2543175" y="4300538"/>
          <p14:tracePt t="25990" x="2505075" y="4291013"/>
          <p14:tracePt t="26007" x="2486025" y="4291013"/>
          <p14:tracePt t="26024" x="2452688" y="4291013"/>
          <p14:tracePt t="26040" x="2433638" y="4291013"/>
          <p14:tracePt t="26057" x="2409825" y="4291013"/>
          <p14:tracePt t="26074" x="2390775" y="4291013"/>
          <p14:tracePt t="26090" x="2328863" y="4291013"/>
          <p14:tracePt t="26107" x="2295525" y="4291013"/>
          <p14:tracePt t="26124" x="2252663" y="4291013"/>
          <p14:tracePt t="26140" x="2209800" y="4291013"/>
          <p14:tracePt t="26157" x="2190750" y="4291013"/>
          <p14:tracePt t="26174" x="2171700" y="4291013"/>
          <p14:tracePt t="26190" x="2162175" y="4291013"/>
          <p14:tracePt t="26207" x="2152650" y="4291013"/>
          <p14:tracePt t="26508" x="2119313" y="4291013"/>
          <p14:tracePt t="26515" x="2085975" y="4291013"/>
          <p14:tracePt t="26523" x="2052638" y="4291013"/>
          <p14:tracePt t="26540" x="1971675" y="4300538"/>
          <p14:tracePt t="26557" x="1900238" y="4300538"/>
          <p14:tracePt t="26574" x="1785938" y="4300538"/>
          <p14:tracePt t="26590" x="1724025" y="4291013"/>
          <p14:tracePt t="26607" x="1681163" y="4291013"/>
          <p14:tracePt t="26624" x="1652588" y="4281488"/>
          <p14:tracePt t="26640" x="1628775" y="4267200"/>
          <p14:tracePt t="26657" x="1614488" y="4233863"/>
          <p14:tracePt t="26673" x="1609725" y="4181475"/>
          <p14:tracePt t="26690" x="1619250" y="4100513"/>
          <p14:tracePt t="26708" x="1652588" y="4019550"/>
          <p14:tracePt t="26723" x="1700213" y="3981450"/>
          <p14:tracePt t="26740" x="1785938" y="3938588"/>
          <p14:tracePt t="26757" x="1905000" y="3910013"/>
          <p14:tracePt t="26773" x="1976438" y="3910013"/>
          <p14:tracePt t="26790" x="2062163" y="3943350"/>
          <p14:tracePt t="26807" x="2119313" y="3986213"/>
          <p14:tracePt t="26823" x="2200275" y="4067175"/>
          <p14:tracePt t="26840" x="2228850" y="4119563"/>
          <p14:tracePt t="26857" x="2252663" y="4167188"/>
          <p14:tracePt t="26873" x="2262188" y="4195763"/>
          <p14:tracePt t="26890" x="2266950" y="4238625"/>
          <p14:tracePt t="26907" x="2252663" y="4267200"/>
          <p14:tracePt t="26924" x="2228850" y="4291013"/>
          <p14:tracePt t="26940" x="2195513" y="4329113"/>
          <p14:tracePt t="26957" x="2095500" y="4386263"/>
          <p14:tracePt t="26974" x="2019300" y="4414838"/>
          <p14:tracePt t="26990" x="1952625" y="4414838"/>
          <p14:tracePt t="27007" x="1847850" y="4376738"/>
          <p14:tracePt t="27023" x="1790700" y="4343400"/>
          <p14:tracePt t="27040" x="1752600" y="4300538"/>
          <p14:tracePt t="27057" x="1714500" y="4214813"/>
          <p14:tracePt t="27074" x="1704975" y="4067175"/>
          <p14:tracePt t="27090" x="1728788" y="3990975"/>
          <p14:tracePt t="27108" x="1766888" y="3952875"/>
          <p14:tracePt t="27123" x="1838325" y="3910013"/>
          <p14:tracePt t="27140" x="1947863" y="3876675"/>
          <p14:tracePt t="27157" x="2028825" y="3871913"/>
          <p14:tracePt t="27174" x="2100263" y="3890963"/>
          <p14:tracePt t="27191" x="2176463" y="3952875"/>
          <p14:tracePt t="27207" x="2233613" y="4019550"/>
          <p14:tracePt t="27223" x="2266950" y="4076700"/>
          <p14:tracePt t="27240" x="2286000" y="4124325"/>
          <p14:tracePt t="27257" x="2290763" y="4171950"/>
          <p14:tracePt t="27273" x="2281238" y="4195763"/>
          <p14:tracePt t="27290" x="2243138" y="4233863"/>
          <p14:tracePt t="27307" x="2176463" y="4267200"/>
          <p14:tracePt t="27323" x="2052638" y="4324350"/>
          <p14:tracePt t="27340" x="1957388" y="4338638"/>
          <p14:tracePt t="27357" x="1885950" y="4338638"/>
          <p14:tracePt t="27374" x="1814513" y="4314825"/>
          <p14:tracePt t="27390" x="1762125" y="4286250"/>
          <p14:tracePt t="27407" x="1743075" y="4248150"/>
          <p14:tracePt t="27423" x="1738313" y="4167188"/>
          <p14:tracePt t="27440" x="1776413" y="4052888"/>
          <p14:tracePt t="27458" x="1838325" y="4010025"/>
          <p14:tracePt t="27473" x="1900238" y="3976688"/>
          <p14:tracePt t="27490" x="1962150" y="3962400"/>
          <p14:tracePt t="27507" x="2081213" y="3976688"/>
          <p14:tracePt t="27523" x="2119313" y="4005263"/>
          <p14:tracePt t="27540" x="2152650" y="4029075"/>
          <p14:tracePt t="27557" x="2166938" y="4052888"/>
          <p14:tracePt t="27573" x="2181225" y="4086225"/>
          <p14:tracePt t="27590" x="2171700" y="4105275"/>
          <p14:tracePt t="27607" x="2143125" y="4138613"/>
          <p14:tracePt t="27624" x="2066925" y="4167188"/>
          <p14:tracePt t="27640" x="1900238" y="4219575"/>
          <p14:tracePt t="27657" x="1800225" y="4219575"/>
          <p14:tracePt t="27673" x="1728788" y="4219575"/>
          <p14:tracePt t="27690" x="1671638" y="4214813"/>
          <p14:tracePt t="27707" x="1647825" y="4200525"/>
          <p14:tracePt t="27723" x="1628775" y="4148138"/>
          <p14:tracePt t="27740" x="1619250" y="4062413"/>
          <p14:tracePt t="27757" x="1643063" y="3967163"/>
          <p14:tracePt t="27775" x="1681163" y="3924300"/>
          <p14:tracePt t="27790" x="1747838" y="3881438"/>
          <p14:tracePt t="27807" x="1833563" y="3857625"/>
          <p14:tracePt t="27823" x="1938338" y="3848100"/>
          <p14:tracePt t="27840" x="2000250" y="3867150"/>
          <p14:tracePt t="27857" x="2066925" y="3900488"/>
          <p14:tracePt t="27874" x="2128838" y="3971925"/>
          <p14:tracePt t="27890" x="2147888" y="4024313"/>
          <p14:tracePt t="27907" x="2157413" y="4071938"/>
          <p14:tracePt t="27923" x="2147888" y="4105275"/>
          <p14:tracePt t="27940" x="2109788" y="4148138"/>
          <p14:tracePt t="27957" x="2066925" y="4171950"/>
          <p14:tracePt t="27973" x="1990725" y="4195763"/>
          <p14:tracePt t="27990" x="1909763" y="4210050"/>
          <p14:tracePt t="28007" x="1781175" y="4219575"/>
          <p14:tracePt t="28023" x="1733550" y="4210050"/>
          <p14:tracePt t="28040" x="1700213" y="4191000"/>
          <p14:tracePt t="28057" x="1657350" y="4071938"/>
          <p14:tracePt t="28073" x="1657350" y="3967163"/>
          <p14:tracePt t="28090" x="1681163" y="3905250"/>
          <p14:tracePt t="28107" x="1709738" y="3857625"/>
          <p14:tracePt t="28123" x="1795463" y="3800475"/>
          <p14:tracePt t="28140" x="1852613" y="3800475"/>
          <p14:tracePt t="28157" x="1914525" y="3805238"/>
          <p14:tracePt t="28173" x="1947863" y="3819525"/>
          <p14:tracePt t="28190" x="2009775" y="3914775"/>
          <p14:tracePt t="28207" x="2038350" y="3981450"/>
          <p14:tracePt t="28224" x="2043113" y="4019550"/>
          <p14:tracePt t="28240" x="2047875" y="4048125"/>
          <p14:tracePt t="28257" x="2043113" y="4067175"/>
          <p14:tracePt t="28273" x="2038350" y="4076700"/>
          <p14:tracePt t="28290" x="2033588" y="4086225"/>
          <p14:tracePt t="28307" x="2024063" y="4090988"/>
          <p14:tracePt t="28498" x="2071688" y="4105275"/>
          <p14:tracePt t="28506" x="2162175" y="4124325"/>
          <p14:tracePt t="28513" x="2266950" y="4148138"/>
          <p14:tracePt t="28523" x="2366963" y="4176713"/>
          <p14:tracePt t="28540" x="2547938" y="4233863"/>
          <p14:tracePt t="28557" x="2738438" y="4300538"/>
          <p14:tracePt t="28573" x="2847975" y="4362450"/>
          <p14:tracePt t="28590" x="2943225" y="4400550"/>
          <p14:tracePt t="28607" x="3019425" y="4438650"/>
          <p14:tracePt t="28623" x="3090863" y="4467225"/>
          <p14:tracePt t="28640" x="3114675" y="4476750"/>
          <p14:tracePt t="28657" x="3128963" y="4481513"/>
          <p14:tracePt t="28673" x="3148013" y="4481513"/>
          <p14:tracePt t="28690" x="3186113" y="4481513"/>
          <p14:tracePt t="28707" x="3228975" y="4467225"/>
          <p14:tracePt t="28723" x="3267075" y="4443413"/>
          <p14:tracePt t="28740" x="3333750" y="4391025"/>
          <p14:tracePt t="28757" x="3371850" y="4357688"/>
          <p14:tracePt t="28773" x="3395663" y="4319588"/>
          <p14:tracePt t="28790" x="3405188" y="4305300"/>
          <p14:tracePt t="28807" x="3414713" y="4291013"/>
          <p14:tracePt t="28823" x="3424238" y="4286250"/>
          <p14:tracePt t="28840" x="3429000" y="4281488"/>
          <p14:tracePt t="28857" x="3438525" y="4271963"/>
          <p14:tracePt t="28873" x="3457575" y="4262438"/>
          <p14:tracePt t="28890" x="3486150" y="4257675"/>
          <p14:tracePt t="28907" x="3514725" y="4248150"/>
          <p14:tracePt t="28923" x="3557588" y="4243388"/>
          <p14:tracePt t="28940" x="3614738" y="4243388"/>
          <p14:tracePt t="28957" x="3643313" y="4252913"/>
          <p14:tracePt t="28973" x="3667125" y="4257675"/>
          <p14:tracePt t="28990" x="3686175" y="4267200"/>
          <p14:tracePt t="29007" x="3690938" y="4267200"/>
          <p14:tracePt t="29023" x="3695700" y="4267200"/>
          <p14:tracePt t="29057" x="3690938" y="4276725"/>
          <p14:tracePt t="29073" x="3638550" y="4281488"/>
          <p14:tracePt t="29090" x="3524250" y="4291013"/>
          <p14:tracePt t="29107" x="3371850" y="4291013"/>
          <p14:tracePt t="29123" x="3186113" y="4262438"/>
          <p14:tracePt t="29140" x="3100388" y="4229100"/>
          <p14:tracePt t="29157" x="3043238" y="4200525"/>
          <p14:tracePt t="29174" x="2995613" y="4176713"/>
          <p14:tracePt t="29190" x="2981325" y="4157663"/>
          <p14:tracePt t="29207" x="2967038" y="4086225"/>
          <p14:tracePt t="29223" x="2976563" y="3990975"/>
          <p14:tracePt t="29240" x="3019425" y="3876675"/>
          <p14:tracePt t="29257" x="3043238" y="3848100"/>
          <p14:tracePt t="29273" x="3081338" y="3824288"/>
          <p14:tracePt t="29290" x="3143250" y="3810000"/>
          <p14:tracePt t="29307" x="3243263" y="3833813"/>
          <p14:tracePt t="29323" x="3295650" y="3876675"/>
          <p14:tracePt t="29340" x="3338513" y="3933825"/>
          <p14:tracePt t="29357" x="3371850" y="3990975"/>
          <p14:tracePt t="29373" x="3400425" y="4100513"/>
          <p14:tracePt t="29390" x="3400425" y="4200525"/>
          <p14:tracePt t="29407" x="3367088" y="4310063"/>
          <p14:tracePt t="29423" x="3324225" y="4400550"/>
          <p14:tracePt t="29440" x="3300413" y="4433888"/>
          <p14:tracePt t="29457" x="3281363" y="4448175"/>
          <p14:tracePt t="29473" x="3276600" y="4452938"/>
          <p14:tracePt t="29711" x="3276600" y="4462463"/>
          <p14:tracePt t="29719" x="3276600" y="4476750"/>
          <p14:tracePt t="29725" x="3276600" y="4486275"/>
          <p14:tracePt t="29740" x="3276600" y="4514850"/>
          <p14:tracePt t="29757" x="3276600" y="4557713"/>
          <p14:tracePt t="29773" x="3276600" y="4586288"/>
          <p14:tracePt t="29790" x="3290888" y="4614863"/>
          <p14:tracePt t="29807" x="3357563" y="4662488"/>
          <p14:tracePt t="29823" x="3448050" y="4700588"/>
          <p14:tracePt t="29840" x="3529013" y="4724400"/>
          <p14:tracePt t="29857" x="3614738" y="4724400"/>
          <p14:tracePt t="29873" x="3667125" y="4724400"/>
          <p14:tracePt t="29890" x="3714750" y="4719638"/>
          <p14:tracePt t="29907" x="3757613" y="4714875"/>
          <p14:tracePt t="29923" x="3814763" y="4695825"/>
          <p14:tracePt t="29940" x="3838575" y="4691063"/>
          <p14:tracePt t="29957" x="3852863" y="4676775"/>
          <p14:tracePt t="29973" x="3857625" y="4662488"/>
          <p14:tracePt t="29990" x="3857625" y="4605338"/>
          <p14:tracePt t="30006" x="3838575" y="4562475"/>
          <p14:tracePt t="30023" x="3814763" y="4529138"/>
          <p14:tracePt t="30040" x="3748088" y="4476750"/>
          <p14:tracePt t="30057" x="3681413" y="4448175"/>
          <p14:tracePt t="30073" x="3619500" y="4419600"/>
          <p14:tracePt t="30090" x="3557588" y="4410075"/>
          <p14:tracePt t="30107" x="3486150" y="4410075"/>
          <p14:tracePt t="30123" x="3452813" y="4410075"/>
          <p14:tracePt t="30140" x="3424238" y="4414838"/>
          <p14:tracePt t="30157" x="3400425" y="4419600"/>
          <p14:tracePt t="30173" x="3381375" y="4433888"/>
          <p14:tracePt t="30190" x="3362325" y="4457700"/>
          <p14:tracePt t="30207" x="3343275" y="4500563"/>
          <p14:tracePt t="30223" x="3328988" y="4562475"/>
          <p14:tracePt t="30240" x="3324225" y="4633913"/>
          <p14:tracePt t="30257" x="3324225" y="4662488"/>
          <p14:tracePt t="30273" x="3328988" y="4681538"/>
          <p14:tracePt t="30290" x="3343275" y="4705350"/>
          <p14:tracePt t="30307" x="3357563" y="4719638"/>
          <p14:tracePt t="30323" x="3386138" y="4733925"/>
          <p14:tracePt t="30340" x="3433763" y="4748213"/>
          <p14:tracePt t="30357" x="3519488" y="4772025"/>
          <p14:tracePt t="30373" x="3571875" y="4776788"/>
          <p14:tracePt t="30390" x="3614738" y="4776788"/>
          <p14:tracePt t="30407" x="3657600" y="4776788"/>
          <p14:tracePt t="30423" x="3709988" y="4762500"/>
          <p14:tracePt t="30440" x="3738563" y="4752975"/>
          <p14:tracePt t="30457" x="3771900" y="4733925"/>
          <p14:tracePt t="30473" x="3786188" y="4724400"/>
          <p14:tracePt t="30490" x="3810000" y="4695825"/>
          <p14:tracePt t="30507" x="3819525" y="4652963"/>
          <p14:tracePt t="30523" x="3810000" y="4591050"/>
          <p14:tracePt t="30540" x="3767138" y="4500563"/>
          <p14:tracePt t="30557" x="3743325" y="4462463"/>
          <p14:tracePt t="30573" x="3705225" y="4438650"/>
          <p14:tracePt t="30590" x="3657600" y="4395788"/>
          <p14:tracePt t="30607" x="3548063" y="4362450"/>
          <p14:tracePt t="30623" x="3486150" y="4352925"/>
          <p14:tracePt t="30640" x="3443288" y="4352925"/>
          <p14:tracePt t="30657" x="3405188" y="4362450"/>
          <p14:tracePt t="30674" x="3371850" y="4371975"/>
          <p14:tracePt t="30690" x="3362325" y="4400550"/>
          <p14:tracePt t="30707" x="3328988" y="4486275"/>
          <p14:tracePt t="30723" x="3328988" y="4600575"/>
          <p14:tracePt t="30740" x="3343275" y="4638675"/>
          <p14:tracePt t="30757" x="3362325" y="4667250"/>
          <p14:tracePt t="30773" x="3390900" y="4691063"/>
          <p14:tracePt t="30790" x="3462338" y="4724400"/>
          <p14:tracePt t="30807" x="3533775" y="4738688"/>
          <p14:tracePt t="30823" x="3595688" y="4738688"/>
          <p14:tracePt t="30840" x="3676650" y="4738688"/>
          <p14:tracePt t="30856" x="3771900" y="4714875"/>
          <p14:tracePt t="30873" x="3810000" y="4695825"/>
          <p14:tracePt t="30890" x="3833813" y="4681538"/>
          <p14:tracePt t="30907" x="3848100" y="4624388"/>
          <p14:tracePt t="30923" x="3829050" y="4572000"/>
          <p14:tracePt t="30941" x="3795713" y="4524375"/>
          <p14:tracePt t="30957" x="3757613" y="4481513"/>
          <p14:tracePt t="30973" x="3676650" y="4433888"/>
          <p14:tracePt t="30990" x="3609975" y="4414838"/>
          <p14:tracePt t="31007" x="3567113" y="4400550"/>
          <p14:tracePt t="31023" x="3533775" y="4400550"/>
          <p14:tracePt t="31040" x="3519488" y="4400550"/>
          <p14:tracePt t="31057" x="3514725" y="4400550"/>
          <p14:tracePt t="31073" x="3505200" y="4400550"/>
          <p14:tracePt t="31150" x="3505200" y="4405313"/>
          <p14:tracePt t="31179" x="3505200" y="4410075"/>
          <p14:tracePt t="31186" x="3500438" y="4414838"/>
          <p14:tracePt t="31194" x="3486150" y="4414838"/>
          <p14:tracePt t="31207" x="3476625" y="4419600"/>
          <p14:tracePt t="31223" x="3405188" y="4438650"/>
          <p14:tracePt t="31240" x="3352800" y="4462463"/>
          <p14:tracePt t="31257" x="3309938" y="4481513"/>
          <p14:tracePt t="31273" x="3281363" y="4491038"/>
          <p14:tracePt t="31290" x="3257550" y="4514850"/>
          <p14:tracePt t="31307" x="3248025" y="4533900"/>
          <p14:tracePt t="31323" x="3248025" y="4562475"/>
          <p14:tracePt t="31340" x="3257550" y="4595813"/>
          <p14:tracePt t="31356" x="3276600" y="4610100"/>
          <p14:tracePt t="31373" x="3314700" y="4633913"/>
          <p14:tracePt t="31390" x="3357563" y="4643438"/>
          <p14:tracePt t="31407" x="3433763" y="4667250"/>
          <p14:tracePt t="31423" x="3476625" y="4672013"/>
          <p14:tracePt t="31440" x="3519488" y="4672013"/>
          <p14:tracePt t="31458" x="3552825" y="4672013"/>
          <p14:tracePt t="31475" x="3576638" y="4662488"/>
          <p14:tracePt t="31491" x="3586163" y="4652963"/>
          <p14:tracePt t="31507" x="3600450" y="4624388"/>
          <p14:tracePt t="31523" x="3605213" y="4591050"/>
          <p14:tracePt t="31540" x="3581400" y="4514850"/>
          <p14:tracePt t="31558" x="3557588" y="4486275"/>
          <p14:tracePt t="31573" x="3533775" y="4462463"/>
          <p14:tracePt t="31590" x="3500438" y="4438650"/>
          <p14:tracePt t="31606" x="3476625" y="4429125"/>
          <p14:tracePt t="31624" x="3452813" y="4438650"/>
          <p14:tracePt t="31640" x="3429000" y="4462463"/>
          <p14:tracePt t="31642" x="3419475" y="4481513"/>
          <p14:tracePt t="31657" x="3400425" y="4519613"/>
          <p14:tracePt t="31673" x="3386138" y="4548188"/>
          <p14:tracePt t="31690" x="3381375" y="4562475"/>
          <p14:tracePt t="31707" x="3381375" y="4572000"/>
          <p14:tracePt t="31723" x="3424238" y="4581525"/>
          <p14:tracePt t="31740" x="3486150" y="4595813"/>
          <p14:tracePt t="31757" x="3567113" y="4605338"/>
          <p14:tracePt t="31773" x="3638550" y="4610100"/>
          <p14:tracePt t="31790" x="3748088" y="4610100"/>
          <p14:tracePt t="31806" x="3800475" y="4610100"/>
          <p14:tracePt t="31823" x="3833813" y="4610100"/>
          <p14:tracePt t="31840" x="3867150" y="4610100"/>
          <p14:tracePt t="31857" x="3881438" y="4610100"/>
          <p14:tracePt t="31873" x="3890963" y="4610100"/>
          <p14:tracePt t="31890" x="3895725" y="4610100"/>
          <p14:tracePt t="31907" x="3900488" y="4610100"/>
          <p14:tracePt t="32150" x="3933825" y="4610100"/>
          <p14:tracePt t="32156" x="3967163" y="4619625"/>
          <p14:tracePt t="32163" x="4014788" y="4629150"/>
          <p14:tracePt t="32173" x="4038600" y="4629150"/>
          <p14:tracePt t="32190" x="4110038" y="4643438"/>
          <p14:tracePt t="32206" x="4162425" y="4662488"/>
          <p14:tracePt t="32223" x="4224338" y="4672013"/>
          <p14:tracePt t="32240" x="4252913" y="4681538"/>
          <p14:tracePt t="32256" x="4291013" y="4691063"/>
          <p14:tracePt t="32273" x="4352925" y="4710113"/>
          <p14:tracePt t="32290" x="4405313" y="4724400"/>
          <p14:tracePt t="32306" x="4476750" y="4738688"/>
          <p14:tracePt t="32323" x="4557713" y="4752975"/>
          <p14:tracePt t="32340" x="4676775" y="4762500"/>
          <p14:tracePt t="32356" x="4733925" y="4762500"/>
          <p14:tracePt t="32373" x="4776788" y="4757738"/>
          <p14:tracePt t="32390" x="4819650" y="4752975"/>
          <p14:tracePt t="32406" x="4862513" y="4733925"/>
          <p14:tracePt t="32423" x="4876800" y="4714875"/>
          <p14:tracePt t="32440" x="4886325" y="4667250"/>
          <p14:tracePt t="32458" x="4862513" y="4581525"/>
          <p14:tracePt t="32475" x="4814888" y="4514850"/>
          <p14:tracePt t="32491" x="4733925" y="4419600"/>
          <p14:tracePt t="32507" x="4629150" y="4324350"/>
          <p14:tracePt t="32523" x="4519613" y="4248150"/>
          <p14:tracePt t="32540" x="4448175" y="4243388"/>
          <p14:tracePt t="32557" x="4362450" y="4271963"/>
          <p14:tracePt t="32573" x="4286250" y="4329113"/>
          <p14:tracePt t="32590" x="4195763" y="4400550"/>
          <p14:tracePt t="32607" x="4152900" y="4448175"/>
          <p14:tracePt t="32623" x="4138613" y="4481513"/>
          <p14:tracePt t="32640" x="4133850" y="4495800"/>
          <p14:tracePt t="32642" x="4129088" y="4500563"/>
          <p14:tracePt t="32657" x="4129088" y="4514850"/>
          <p14:tracePt t="32673" x="4133850" y="4529138"/>
          <p14:tracePt t="32690" x="4148138" y="4552950"/>
          <p14:tracePt t="32707" x="4176713" y="4581525"/>
          <p14:tracePt t="32723" x="4191000" y="4591050"/>
          <p14:tracePt t="32740" x="4200525" y="4595813"/>
          <p14:tracePt t="32756" x="4200525" y="4600575"/>
          <p14:tracePt t="32773" x="4114800" y="4629150"/>
          <p14:tracePt t="32790" x="3910013" y="4667250"/>
          <p14:tracePt t="32807" x="3595688" y="4700588"/>
          <p14:tracePt t="32823" x="3314700" y="4719638"/>
          <p14:tracePt t="32840" x="2909888" y="4729163"/>
          <p14:tracePt t="32856" x="2767013" y="4714875"/>
          <p14:tracePt t="32873" x="2662238" y="4700588"/>
          <p14:tracePt t="32890" x="2609850" y="4686300"/>
          <p14:tracePt t="32906" x="2576513" y="4676775"/>
          <p14:tracePt t="32923" x="2566988" y="4672013"/>
          <p14:tracePt t="32940" x="2557463" y="4672013"/>
          <p14:tracePt t="32957" x="2547938" y="4672013"/>
          <p14:tracePt t="32973" x="2543175" y="4667250"/>
          <p14:tracePt t="32990" x="2538413" y="4662488"/>
          <p14:tracePt t="33006" x="2528888" y="4657725"/>
          <p14:tracePt t="33023" x="2519363" y="4648200"/>
          <p14:tracePt t="33040" x="2514600" y="4648200"/>
          <p14:tracePt t="33056" x="2509838" y="4638675"/>
          <p14:tracePt t="33073" x="2500313" y="4638675"/>
          <p14:tracePt t="33155" x="2495550" y="4638675"/>
          <p14:tracePt t="33163" x="2490788" y="4638675"/>
          <p14:tracePt t="33177" x="2481263" y="4638675"/>
          <p14:tracePt t="33190" x="2466975" y="4633913"/>
          <p14:tracePt t="33206" x="2405063" y="4619625"/>
          <p14:tracePt t="33223" x="2314575" y="4619625"/>
          <p14:tracePt t="33240" x="2205038" y="4619625"/>
          <p14:tracePt t="33256" x="2105025" y="4619625"/>
          <p14:tracePt t="33273" x="1985963" y="4614863"/>
          <p14:tracePt t="33290" x="1933575" y="4600575"/>
          <p14:tracePt t="33306" x="1900238" y="4581525"/>
          <p14:tracePt t="33323" x="1862138" y="4557713"/>
          <p14:tracePt t="33340" x="1838325" y="4524375"/>
          <p14:tracePt t="33356" x="1824038" y="4491038"/>
          <p14:tracePt t="33373" x="1819275" y="4462463"/>
          <p14:tracePt t="33390" x="1833563" y="4410075"/>
          <p14:tracePt t="33408" x="1852613" y="4376738"/>
          <p14:tracePt t="33423" x="1895475" y="4352925"/>
          <p14:tracePt t="33440" x="1990725" y="4338638"/>
          <p14:tracePt t="33456" x="2152650" y="4367213"/>
          <p14:tracePt t="33473" x="2238375" y="4405313"/>
          <p14:tracePt t="33490" x="2295525" y="4424363"/>
          <p14:tracePt t="33506" x="2333625" y="4443413"/>
          <p14:tracePt t="33523" x="2362200" y="4452938"/>
          <p14:tracePt t="33540" x="2366963" y="4457700"/>
          <p14:tracePt t="33556" x="2371725" y="4457700"/>
          <p14:tracePt t="33573" x="2371725" y="4462463"/>
          <p14:tracePt t="33590" x="2371725" y="4467225"/>
          <p14:tracePt t="33606" x="2371725" y="4471988"/>
          <p14:tracePt t="33623" x="2371725" y="4481513"/>
          <p14:tracePt t="33640" x="2371725" y="4486275"/>
          <p14:tracePt t="33691" x="2371725" y="4491038"/>
          <p14:tracePt t="33788" x="2376488" y="4491038"/>
          <p14:tracePt t="33794" x="2386013" y="4495800"/>
          <p14:tracePt t="33806" x="2405063" y="4505325"/>
          <p14:tracePt t="33823" x="2528888" y="4524375"/>
          <p14:tracePt t="33840" x="2643188" y="4533900"/>
          <p14:tracePt t="33856" x="2781300" y="4543425"/>
          <p14:tracePt t="33873" x="2933700" y="4538663"/>
          <p14:tracePt t="33890" x="3133725" y="4538663"/>
          <p14:tracePt t="33907" x="3224213" y="4538663"/>
          <p14:tracePt t="33923" x="3314700" y="4538663"/>
          <p14:tracePt t="33940" x="3405188" y="4538663"/>
          <p14:tracePt t="33956" x="3557588" y="4543425"/>
          <p14:tracePt t="33973" x="3629025" y="4557713"/>
          <p14:tracePt t="33990" x="3709988" y="4572000"/>
          <p14:tracePt t="34007" x="3781425" y="4586288"/>
          <p14:tracePt t="34023" x="3867150" y="4591050"/>
          <p14:tracePt t="34040" x="3910013" y="4591050"/>
          <p14:tracePt t="34056" x="3938588" y="4591050"/>
          <p14:tracePt t="34073" x="3962400" y="4591050"/>
          <p14:tracePt t="34090" x="3967163" y="4591050"/>
          <p14:tracePt t="34106" x="3971925" y="4591050"/>
          <p14:tracePt t="34123" x="3976688" y="4591050"/>
          <p14:tracePt t="34156" x="3981450" y="4591050"/>
          <p14:tracePt t="34772" x="3990975" y="4610100"/>
          <p14:tracePt t="34779" x="4000500" y="4629150"/>
          <p14:tracePt t="34790" x="4014788" y="4662488"/>
          <p14:tracePt t="34807" x="4052888" y="4748213"/>
          <p14:tracePt t="34823" x="4129088" y="4905375"/>
          <p14:tracePt t="34840" x="4186238" y="4986338"/>
          <p14:tracePt t="34856" x="4238625" y="5067300"/>
          <p14:tracePt t="34889" x="4395788" y="5314950"/>
          <p14:tracePt t="34923" x="4438650" y="5405438"/>
          <p14:tracePt t="34940" x="4448175" y="5453063"/>
          <p14:tracePt t="34956" x="4448175" y="5476875"/>
          <p14:tracePt t="34973" x="4448175" y="5495925"/>
          <p14:tracePt t="34990" x="4448175" y="5519738"/>
          <p14:tracePt t="35006" x="4438650" y="5567363"/>
          <p14:tracePt t="35023" x="4424363" y="5595938"/>
          <p14:tracePt t="35040" x="4405313" y="5643563"/>
          <p14:tracePt t="35057" x="4362450" y="5724525"/>
          <p14:tracePt t="35073" x="4338638" y="5762625"/>
          <p14:tracePt t="35090" x="4329113" y="5800725"/>
          <p14:tracePt t="35106" x="4310063" y="5834063"/>
          <p14:tracePt t="35123" x="4286250" y="5876925"/>
          <p14:tracePt t="35140" x="4276725" y="5891213"/>
          <p14:tracePt t="35156" x="4257675" y="5910263"/>
          <p14:tracePt t="35173" x="4248150" y="5924550"/>
          <p14:tracePt t="35190" x="4214813" y="5943600"/>
          <p14:tracePt t="35206" x="4191000" y="5953125"/>
          <p14:tracePt t="35223" x="4138613" y="5957888"/>
          <p14:tracePt t="35239" x="4081463" y="5967413"/>
          <p14:tracePt t="35256" x="3957638" y="5967413"/>
          <p14:tracePt t="35273" x="3862388" y="5957888"/>
          <p14:tracePt t="35289" x="3781425" y="5948363"/>
          <p14:tracePt t="35306" x="3652838" y="5934075"/>
          <p14:tracePt t="35323" x="3562350" y="5924550"/>
          <p14:tracePt t="35339" x="3490913" y="5910263"/>
          <p14:tracePt t="35356" x="3438525" y="5905500"/>
          <p14:tracePt t="35373" x="3386138" y="5891213"/>
          <p14:tracePt t="35390" x="3352800" y="5886450"/>
          <p14:tracePt t="35406" x="3324225" y="5881688"/>
          <p14:tracePt t="35423" x="3290888" y="5862638"/>
          <p14:tracePt t="35439" x="3248025" y="5834063"/>
          <p14:tracePt t="35456" x="3224213" y="5795963"/>
          <p14:tracePt t="35473" x="3195638" y="5757863"/>
          <p14:tracePt t="35490" x="3186113" y="5715000"/>
          <p14:tracePt t="35506" x="3181350" y="5653088"/>
          <p14:tracePt t="35523" x="3200400" y="5614988"/>
          <p14:tracePt t="35541" x="3224213" y="5572125"/>
          <p14:tracePt t="35556" x="3352800" y="5491163"/>
          <p14:tracePt t="35573" x="3471863" y="5438775"/>
          <p14:tracePt t="35590" x="3595688" y="5424488"/>
          <p14:tracePt t="35606" x="3700463" y="5424488"/>
          <p14:tracePt t="35623" x="3819525" y="5448300"/>
          <p14:tracePt t="35639" x="3886200" y="5476875"/>
          <p14:tracePt t="35656" x="3924300" y="5519738"/>
          <p14:tracePt t="35673" x="3967163" y="5576888"/>
          <p14:tracePt t="35689" x="3990975" y="5695950"/>
          <p14:tracePt t="35706" x="3981450" y="5757863"/>
          <p14:tracePt t="35723" x="3948113" y="5795963"/>
          <p14:tracePt t="35740" x="3862388" y="5853113"/>
          <p14:tracePt t="35756" x="3752850" y="5891213"/>
          <p14:tracePt t="35773" x="3619500" y="5919788"/>
          <p14:tracePt t="35789" x="3505200" y="5919788"/>
          <p14:tracePt t="35806" x="3405188" y="5886450"/>
          <p14:tracePt t="35823" x="3343275" y="5824538"/>
          <p14:tracePt t="35839" x="3286125" y="5734050"/>
          <p14:tracePt t="35856" x="3252788" y="5653088"/>
          <p14:tracePt t="35873" x="3233738" y="5553075"/>
          <p14:tracePt t="35889" x="3233738" y="5514975"/>
          <p14:tracePt t="35906" x="3233738" y="5486400"/>
          <p14:tracePt t="35923" x="3238500" y="5472113"/>
          <p14:tracePt t="35939" x="3248025" y="5453063"/>
          <p14:tracePt t="35956" x="3271838" y="5448300"/>
          <p14:tracePt t="35973" x="3319463" y="5448300"/>
          <p14:tracePt t="35990" x="3438525" y="5462588"/>
          <p14:tracePt t="36006" x="3500438" y="5486400"/>
          <p14:tracePt t="36023" x="3538538" y="5505450"/>
          <p14:tracePt t="36040" x="3567113" y="5514975"/>
          <p14:tracePt t="36056" x="3605213" y="5553075"/>
          <p14:tracePt t="36073" x="3633788" y="5581650"/>
          <p14:tracePt t="36089" x="3714750" y="5638800"/>
          <p14:tracePt t="36106" x="3876675" y="5710238"/>
          <p14:tracePt t="36123" x="4171950" y="5781675"/>
          <p14:tracePt t="36139" x="4405313" y="5810250"/>
          <p14:tracePt t="36156" x="4572000" y="5805488"/>
          <p14:tracePt t="36173" x="4757738" y="5781675"/>
          <p14:tracePt t="36189" x="4848225" y="5772150"/>
          <p14:tracePt t="36206" x="4929188" y="5767388"/>
          <p14:tracePt t="36223" x="4991100" y="5767388"/>
          <p14:tracePt t="36240" x="5053013" y="5781675"/>
          <p14:tracePt t="36256" x="5072063" y="5786438"/>
          <p14:tracePt t="36273" x="5095875" y="5791200"/>
          <p14:tracePt t="36289" x="5110163" y="5791200"/>
          <p14:tracePt t="36306" x="5153025" y="5786438"/>
          <p14:tracePt t="36323" x="5195888" y="5772150"/>
          <p14:tracePt t="36340" x="5243513" y="5767388"/>
          <p14:tracePt t="36356" x="5286375" y="5757863"/>
          <p14:tracePt t="36373" x="5357813" y="5738813"/>
          <p14:tracePt t="36389" x="5386388" y="5734050"/>
          <p14:tracePt t="36406" x="5405438" y="5724525"/>
          <p14:tracePt t="36423" x="5419725" y="5724525"/>
          <p14:tracePt t="36439" x="5424488" y="5724525"/>
          <p14:tracePt t="36456" x="5429250" y="5724525"/>
          <p14:tracePt t="36490" x="5424488" y="5729288"/>
          <p14:tracePt t="36506" x="5357813" y="5772150"/>
          <p14:tracePt t="36523" x="5238750" y="5824538"/>
          <p14:tracePt t="36539" x="5057775" y="5886450"/>
          <p14:tracePt t="36556" x="4772025" y="5953125"/>
          <p14:tracePt t="36573" x="4614863" y="5967413"/>
          <p14:tracePt t="36590" x="4419600" y="5976938"/>
          <p14:tracePt t="36606" x="4248150" y="5972175"/>
          <p14:tracePt t="36623" x="4071938" y="5967413"/>
          <p14:tracePt t="36639" x="3967163" y="5967413"/>
          <p14:tracePt t="36656" x="3876675" y="5967413"/>
          <p14:tracePt t="36673" x="3762375" y="5967413"/>
          <p14:tracePt t="36689" x="3695700" y="5967413"/>
          <p14:tracePt t="36706" x="3643313" y="5967413"/>
          <p14:tracePt t="36723" x="3595688" y="5967413"/>
          <p14:tracePt t="36739" x="3538538" y="5967413"/>
          <p14:tracePt t="36756" x="3519488" y="5967413"/>
          <p14:tracePt t="36773" x="3509963" y="5967413"/>
          <p14:tracePt t="36789" x="3500438" y="5967413"/>
          <p14:tracePt t="36806" x="3490913" y="5967413"/>
          <p14:tracePt t="36857" x="3490913" y="5962650"/>
          <p14:tracePt t="37334" x="3471863" y="5962650"/>
          <p14:tracePt t="37343" x="3457575" y="5957888"/>
          <p14:tracePt t="37349" x="3438525" y="5948363"/>
          <p14:tracePt t="37357" x="3419475" y="5948363"/>
          <p14:tracePt t="37373" x="3395663" y="5938838"/>
          <p14:tracePt t="37389" x="3376613" y="5934075"/>
          <p14:tracePt t="37406" x="3357563" y="5929313"/>
          <p14:tracePt t="37439" x="3324225" y="5905500"/>
          <p14:tracePt t="37473" x="3300413" y="5895975"/>
          <p14:tracePt t="37489" x="3271838" y="5886450"/>
          <p14:tracePt t="37506" x="3248025" y="5876925"/>
          <p14:tracePt t="37523" x="3219450" y="5872163"/>
          <p14:tracePt t="37539" x="3167063" y="5857875"/>
          <p14:tracePt t="37556" x="3128963" y="5853113"/>
          <p14:tracePt t="37573" x="3095625" y="5838825"/>
          <p14:tracePt t="37589" x="3071813" y="5834063"/>
          <p14:tracePt t="37606" x="3057525" y="5834063"/>
          <p14:tracePt t="37623" x="3052763" y="5834063"/>
          <p14:tracePt t="37639" x="3043238" y="5834063"/>
          <p14:tracePt t="37656" x="3038475" y="5834063"/>
          <p14:tracePt t="37673" x="3028950" y="5834063"/>
          <p14:tracePt t="37706" x="3024188" y="5834063"/>
          <p14:tracePt t="37819" x="3028950" y="5834063"/>
          <p14:tracePt t="37826" x="3038475" y="5834063"/>
          <p14:tracePt t="37834" x="3062288" y="5834063"/>
          <p14:tracePt t="37841" x="3105150" y="5834063"/>
          <p14:tracePt t="37856" x="3219450" y="5824538"/>
          <p14:tracePt t="37873" x="3333750" y="5819775"/>
          <p14:tracePt t="37889" x="3414713" y="5810250"/>
          <p14:tracePt t="37906" x="3495675" y="5810250"/>
          <p14:tracePt t="37923" x="3600450" y="5800725"/>
          <p14:tracePt t="37939" x="3643313" y="5800725"/>
          <p14:tracePt t="37956" x="3671888" y="5800725"/>
          <p14:tracePt t="37973" x="3695700" y="5800725"/>
          <p14:tracePt t="37989" x="3700463" y="5800725"/>
          <p14:tracePt t="38039" x="3695700" y="5800725"/>
          <p14:tracePt t="38046" x="3681413" y="5805488"/>
          <p14:tracePt t="38056" x="3662363" y="5805488"/>
          <p14:tracePt t="38073" x="3619500" y="5810250"/>
          <p14:tracePt t="38089" x="3562350" y="5815013"/>
          <p14:tracePt t="38106" x="3467100" y="5815013"/>
          <p14:tracePt t="38123" x="3433763" y="5815013"/>
          <p14:tracePt t="38139" x="3414713" y="5815013"/>
          <p14:tracePt t="38156" x="3395663" y="5815013"/>
          <p14:tracePt t="38173" x="3390900" y="5815013"/>
          <p14:tracePt t="38189" x="3376613" y="5815013"/>
          <p14:tracePt t="38206" x="3333750" y="5810250"/>
          <p14:tracePt t="38223" x="3252788" y="5810250"/>
          <p14:tracePt t="38239" x="3181350" y="5810250"/>
          <p14:tracePt t="38256" x="3105150" y="5810250"/>
          <p14:tracePt t="38273" x="3033713" y="5810250"/>
          <p14:tracePt t="38289" x="2971800" y="5829300"/>
          <p14:tracePt t="38306" x="2947988" y="5843588"/>
          <p14:tracePt t="38323" x="2928938" y="5862638"/>
          <p14:tracePt t="38339" x="2919413" y="5886450"/>
          <p14:tracePt t="38356" x="2919413" y="5948363"/>
          <p14:tracePt t="38373" x="2933700" y="5991225"/>
          <p14:tracePt t="38389" x="2957513" y="6029325"/>
          <p14:tracePt t="38406" x="3014663" y="6081713"/>
          <p14:tracePt t="38422" x="3052763" y="6105525"/>
          <p14:tracePt t="38439" x="3105150" y="6129338"/>
          <p14:tracePt t="38456" x="3157538" y="6134100"/>
          <p14:tracePt t="38473" x="3219450" y="6134100"/>
          <p14:tracePt t="38489" x="3252788" y="6134100"/>
          <p14:tracePt t="38506" x="3286125" y="6115050"/>
          <p14:tracePt t="38523" x="3300413" y="6091238"/>
          <p14:tracePt t="38539" x="3319463" y="6005513"/>
          <p14:tracePt t="38556" x="3319463" y="5943600"/>
          <p14:tracePt t="38573" x="3290888" y="5881688"/>
          <p14:tracePt t="38590" x="3252788" y="5829300"/>
          <p14:tracePt t="38606" x="3228975" y="5805488"/>
          <p14:tracePt t="38623" x="3205163" y="5795963"/>
          <p14:tracePt t="38639" x="3186113" y="5791200"/>
          <p14:tracePt t="38656" x="3152775" y="5795963"/>
          <p14:tracePt t="38673" x="3119438" y="5834063"/>
          <p14:tracePt t="38689" x="3081338" y="5924550"/>
          <p14:tracePt t="38706" x="3048000" y="5995988"/>
          <p14:tracePt t="38723" x="3048000" y="6057900"/>
          <p14:tracePt t="38739" x="3057525" y="6081713"/>
          <p14:tracePt t="38756" x="3071813" y="6091238"/>
          <p14:tracePt t="38773" x="3100388" y="6110288"/>
          <p14:tracePt t="38789" x="3195638" y="6115050"/>
          <p14:tracePt t="38806" x="3267075" y="6105525"/>
          <p14:tracePt t="38823" x="3324225" y="6076950"/>
          <p14:tracePt t="38839" x="3386138" y="6000750"/>
          <p14:tracePt t="38856" x="3395663" y="5957888"/>
          <p14:tracePt t="38872" x="3395663" y="5905500"/>
          <p14:tracePt t="38889" x="3362325" y="5876925"/>
          <p14:tracePt t="38906" x="3267075" y="5819775"/>
          <p14:tracePt t="38923" x="3214688" y="5795963"/>
          <p14:tracePt t="38939" x="3171825" y="5791200"/>
          <p14:tracePt t="38956" x="3133725" y="5800725"/>
          <p14:tracePt t="38973" x="3076575" y="5905500"/>
          <p14:tracePt t="38989" x="3052763" y="6000750"/>
          <p14:tracePt t="39006" x="3052763" y="6057900"/>
          <p14:tracePt t="39023" x="3062288" y="6096000"/>
          <p14:tracePt t="39039" x="3081338" y="6124575"/>
          <p14:tracePt t="39056" x="3090863" y="6138863"/>
          <p14:tracePt t="39073" x="3119438" y="6148388"/>
          <p14:tracePt t="39089" x="3167063" y="6153150"/>
          <p14:tracePt t="39106" x="3200400" y="6134100"/>
          <p14:tracePt t="39123" x="3219450" y="6100763"/>
          <p14:tracePt t="39139" x="3228975" y="6057900"/>
          <p14:tracePt t="39156" x="3224213" y="5995988"/>
          <p14:tracePt t="39173" x="3205163" y="5986463"/>
          <p14:tracePt t="39189" x="3195638" y="5976938"/>
          <p14:tracePt t="39206" x="3181350" y="5976938"/>
          <p14:tracePt t="39222" x="3157538" y="5991225"/>
          <p14:tracePt t="39239" x="3152775" y="5995988"/>
          <p14:tracePt t="39256" x="3148013" y="6000750"/>
          <p14:tracePt t="39273" x="3148013" y="5981700"/>
          <p14:tracePt t="39289" x="3162300" y="5857875"/>
          <p14:tracePt t="39306" x="3248025" y="5453063"/>
          <p14:tracePt t="39322" x="3343275" y="5091113"/>
          <p14:tracePt t="39340" x="3490913" y="4429125"/>
          <p14:tracePt t="39356" x="3548063" y="4100513"/>
          <p14:tracePt t="39373" x="3562350" y="3957638"/>
          <p14:tracePt t="39389" x="3571875" y="3895725"/>
          <p14:tracePt t="39406" x="3571875" y="3862388"/>
          <p14:tracePt t="39422" x="3571875" y="3852863"/>
          <p14:tracePt t="39439" x="3571875" y="3843338"/>
          <p14:tracePt t="39456" x="3571875" y="3833813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Polygon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0963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569306-0168-4213-AC4C-40B2EDB042EF}" type="slidenum">
              <a:rPr lang="en-US" altLang="ko-KR" sz="1000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ko-KR" sz="1000"/>
          </a:p>
        </p:txBody>
      </p:sp>
      <p:sp>
        <p:nvSpPr>
          <p:cNvPr id="40964" name="TextBox 4"/>
          <p:cNvSpPr txBox="1">
            <a:spLocks noChangeArrowheads="1"/>
          </p:cNvSpPr>
          <p:nvPr/>
        </p:nvSpPr>
        <p:spPr bwMode="auto">
          <a:xfrm>
            <a:off x="785813" y="1500188"/>
            <a:ext cx="7715250" cy="4800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73050" algn="l"/>
                <a:tab pos="628650" algn="l"/>
                <a:tab pos="98583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73050" algn="l"/>
                <a:tab pos="628650" algn="l"/>
                <a:tab pos="9858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73050" algn="l"/>
                <a:tab pos="628650" algn="l"/>
                <a:tab pos="9858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73050" algn="l"/>
                <a:tab pos="628650" algn="l"/>
                <a:tab pos="9858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73050" algn="l"/>
                <a:tab pos="628650" algn="l"/>
                <a:tab pos="9858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628650" algn="l"/>
                <a:tab pos="9858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628650" algn="l"/>
                <a:tab pos="9858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628650" algn="l"/>
                <a:tab pos="9858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628650" algn="l"/>
                <a:tab pos="9858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public abstract class Polygon extends </a:t>
            </a:r>
            <a:r>
              <a:rPr lang="en-US" altLang="ko-KR" sz="1800" dirty="0" err="1">
                <a:latin typeface="Arial" panose="020B0604020202020204" pitchFamily="34" charset="0"/>
              </a:rPr>
              <a:t>ClosedShape</a:t>
            </a:r>
            <a:r>
              <a:rPr lang="en-US" altLang="ko-KR" sz="1800" dirty="0">
                <a:latin typeface="Arial" panose="020B0604020202020204" pitchFamily="34" charset="0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 	private List&lt;Point&gt; points = new </a:t>
            </a:r>
            <a:r>
              <a:rPr lang="en-US" altLang="ko-KR" sz="1800" dirty="0" err="1">
                <a:latin typeface="Arial" panose="020B0604020202020204" pitchFamily="34" charset="0"/>
              </a:rPr>
              <a:t>ArrayList</a:t>
            </a:r>
            <a:r>
              <a:rPr lang="en-US" altLang="ko-KR" sz="1800" dirty="0">
                <a:latin typeface="Arial" panose="020B0604020202020204" pitchFamily="34" charset="0"/>
              </a:rPr>
              <a:t>&lt;&gt;()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800" dirty="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	 protected void </a:t>
            </a:r>
            <a:r>
              <a:rPr lang="en-US" altLang="ko-KR" sz="1800" dirty="0" err="1">
                <a:latin typeface="Arial" panose="020B0604020202020204" pitchFamily="34" charset="0"/>
              </a:rPr>
              <a:t>addPoint</a:t>
            </a:r>
            <a:r>
              <a:rPr lang="en-US" altLang="ko-KR" sz="1800" dirty="0">
                <a:latin typeface="Arial" panose="020B0604020202020204" pitchFamily="34" charset="0"/>
              </a:rPr>
              <a:t>(float x, float y)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ko-KR" sz="1800" dirty="0">
                <a:latin typeface="Arial" panose="020B0604020202020204" pitchFamily="34" charset="0"/>
              </a:rPr>
              <a:t>		 Point p = new Point(x, y)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		 </a:t>
            </a:r>
            <a:r>
              <a:rPr lang="en-US" altLang="ko-KR" sz="1800" dirty="0" err="1">
                <a:latin typeface="Arial" panose="020B0604020202020204" pitchFamily="34" charset="0"/>
              </a:rPr>
              <a:t>points.add</a:t>
            </a:r>
            <a:r>
              <a:rPr lang="en-US" altLang="ko-KR" sz="1800" dirty="0">
                <a:latin typeface="Arial" panose="020B0604020202020204" pitchFamily="34" charset="0"/>
              </a:rPr>
              <a:t>(p)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	</a:t>
            </a:r>
            <a:r>
              <a:rPr lang="ko-KR" altLang="en-US" sz="1800" dirty="0">
                <a:latin typeface="Arial" panose="020B0604020202020204" pitchFamily="34" charset="0"/>
              </a:rPr>
              <a:t> </a:t>
            </a:r>
            <a:r>
              <a:rPr lang="en-US" altLang="ko-KR" sz="1800" dirty="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ko-KR" sz="1800" b="1" dirty="0">
                <a:latin typeface="Arial" panose="020B0604020202020204" pitchFamily="34" charset="0"/>
              </a:rPr>
              <a:t>	@Override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	 public float </a:t>
            </a:r>
            <a:r>
              <a:rPr lang="en-US" altLang="ko-KR" sz="1800" dirty="0" err="1">
                <a:latin typeface="Arial" panose="020B0604020202020204" pitchFamily="34" charset="0"/>
              </a:rPr>
              <a:t>getLength</a:t>
            </a:r>
            <a:r>
              <a:rPr lang="en-US" altLang="ko-KR" sz="1800" dirty="0">
                <a:latin typeface="Arial" panose="020B0604020202020204" pitchFamily="34" charset="0"/>
              </a:rPr>
              <a:t>() { float length = 0 ; return length ; }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ko-KR" sz="1800" b="1" dirty="0">
                <a:latin typeface="Arial" panose="020B0604020202020204" pitchFamily="34" charset="0"/>
              </a:rPr>
              <a:t>	@Override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	 public float </a:t>
            </a:r>
            <a:r>
              <a:rPr lang="en-US" altLang="ko-KR" sz="1800" dirty="0" err="1">
                <a:latin typeface="Arial" panose="020B0604020202020204" pitchFamily="34" charset="0"/>
              </a:rPr>
              <a:t>getArea</a:t>
            </a:r>
            <a:r>
              <a:rPr lang="en-US" altLang="ko-KR" sz="1800" dirty="0">
                <a:latin typeface="Arial" panose="020B0604020202020204" pitchFamily="34" charset="0"/>
              </a:rPr>
              <a:t>() { float area = 0 ; return area ;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>
                <a:latin typeface="Arial" panose="020B0604020202020204" pitchFamily="34" charset="0"/>
              </a:rPr>
              <a:t>	@Override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	 public void draw()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		 for ( final Point p : points) </a:t>
            </a:r>
            <a:r>
              <a:rPr lang="en-US" altLang="ko-KR" sz="1800" dirty="0" err="1">
                <a:latin typeface="Arial" panose="020B0604020202020204" pitchFamily="34" charset="0"/>
              </a:rPr>
              <a:t>System.out.print</a:t>
            </a:r>
            <a:r>
              <a:rPr lang="en-US" altLang="ko-KR" sz="1800" dirty="0">
                <a:latin typeface="Arial" panose="020B0604020202020204" pitchFamily="34" charset="0"/>
              </a:rPr>
              <a:t>(p)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		 </a:t>
            </a:r>
            <a:r>
              <a:rPr lang="en-US" altLang="ko-KR" sz="1800" dirty="0" err="1">
                <a:latin typeface="Arial" panose="020B0604020202020204" pitchFamily="34" charset="0"/>
              </a:rPr>
              <a:t>System.out.println</a:t>
            </a:r>
            <a:r>
              <a:rPr lang="en-US" altLang="ko-KR" sz="1800" dirty="0">
                <a:latin typeface="Arial" panose="020B0604020202020204" pitchFamily="34" charset="0"/>
              </a:rPr>
              <a:t>()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	</a:t>
            </a:r>
            <a:r>
              <a:rPr lang="ko-KR" altLang="en-US" sz="1800" dirty="0">
                <a:latin typeface="Arial" panose="020B0604020202020204" pitchFamily="34" charset="0"/>
              </a:rPr>
              <a:t> </a:t>
            </a:r>
            <a:r>
              <a:rPr lang="en-US" altLang="ko-KR" sz="1800" dirty="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800" dirty="0">
                <a:latin typeface="Arial" panose="020B0604020202020204" pitchFamily="34" charset="0"/>
              </a:rPr>
              <a:t> </a:t>
            </a:r>
            <a:r>
              <a:rPr lang="en-US" altLang="ko-KR" sz="1800" dirty="0">
                <a:latin typeface="Arial" panose="020B0604020202020204" pitchFamily="34" charset="0"/>
              </a:rPr>
              <a:t>}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059"/>
    </mc:Choice>
    <mc:Fallback xmlns="">
      <p:transition spd="slow" advTm="47059"/>
    </mc:Fallback>
  </mc:AlternateContent>
  <p:extLst>
    <p:ext uri="{3A86A75C-4F4B-4683-9AE1-C65F6400EC91}">
      <p14:laserTraceLst xmlns:p14="http://schemas.microsoft.com/office/powerpoint/2010/main">
        <p14:tracePtLst>
          <p14:tracePt t="477" x="3600450" y="3643313"/>
          <p14:tracePt t="484" x="3638550" y="3405188"/>
          <p14:tracePt t="493" x="3662363" y="3252788"/>
          <p14:tracePt t="510" x="3714750" y="2757488"/>
          <p14:tracePt t="528" x="3724275" y="2547938"/>
          <p14:tracePt t="544" x="3724275" y="2324100"/>
          <p14:tracePt t="560" x="3714750" y="2224088"/>
          <p14:tracePt t="594" x="3695700" y="2105025"/>
          <p14:tracePt t="627" x="3686175" y="2047875"/>
          <p14:tracePt t="643" x="3690938" y="2014538"/>
          <p14:tracePt t="660" x="3738563" y="1890713"/>
          <p14:tracePt t="677" x="3776663" y="1781175"/>
          <p14:tracePt t="693" x="3824288" y="1714500"/>
          <p14:tracePt t="710" x="3867150" y="1681163"/>
          <p14:tracePt t="727" x="3924300" y="1652588"/>
          <p14:tracePt t="743" x="3948113" y="1643063"/>
          <p14:tracePt t="760" x="3957638" y="1633538"/>
          <p14:tracePt t="777" x="3962400" y="1633538"/>
          <p14:tracePt t="814" x="3957638" y="1633538"/>
          <p14:tracePt t="827" x="3952875" y="1638300"/>
          <p14:tracePt t="843" x="3919538" y="1666875"/>
          <p14:tracePt t="860" x="3876675" y="1704975"/>
          <p14:tracePt t="877" x="3829050" y="1747838"/>
          <p14:tracePt t="893" x="3790950" y="1785938"/>
          <p14:tracePt t="910" x="3743325" y="1819275"/>
          <p14:tracePt t="927" x="3709988" y="1838325"/>
          <p14:tracePt t="944" x="3695700" y="1843088"/>
          <p14:tracePt t="960" x="3681413" y="1847850"/>
          <p14:tracePt t="977" x="3676650" y="1847850"/>
          <p14:tracePt t="993" x="3667125" y="1847850"/>
          <p14:tracePt t="1010" x="3662363" y="1847850"/>
          <p14:tracePt t="1027" x="3648075" y="1852613"/>
          <p14:tracePt t="1043" x="3619500" y="1862138"/>
          <p14:tracePt t="1060" x="3552825" y="1885950"/>
          <p14:tracePt t="1077" x="3471863" y="1900238"/>
          <p14:tracePt t="1093" x="3257550" y="1924050"/>
          <p14:tracePt t="1110" x="3143250" y="1933575"/>
          <p14:tracePt t="1127" x="3052763" y="1928813"/>
          <p14:tracePt t="1143" x="2990850" y="1924050"/>
          <p14:tracePt t="1160" x="2919413" y="1885950"/>
          <p14:tracePt t="1177" x="2881313" y="1828800"/>
          <p14:tracePt t="1193" x="2857500" y="1724025"/>
          <p14:tracePt t="1210" x="2862263" y="1604963"/>
          <p14:tracePt t="1227" x="2900363" y="1495425"/>
          <p14:tracePt t="1243" x="2957513" y="1404938"/>
          <p14:tracePt t="1260" x="3048000" y="1333500"/>
          <p14:tracePt t="1277" x="3257550" y="1281113"/>
          <p14:tracePt t="1293" x="3338513" y="1290638"/>
          <p14:tracePt t="1310" x="3414713" y="1328738"/>
          <p14:tracePt t="1327" x="3471863" y="1371600"/>
          <p14:tracePt t="1343" x="3529013" y="1423988"/>
          <p14:tracePt t="1360" x="3562350" y="1490663"/>
          <p14:tracePt t="1377" x="3581400" y="1571625"/>
          <p14:tracePt t="1393" x="3590925" y="1652588"/>
          <p14:tracePt t="1410" x="3576638" y="1733550"/>
          <p14:tracePt t="1427" x="3562350" y="1752600"/>
          <p14:tracePt t="1443" x="3557588" y="1766888"/>
          <p14:tracePt t="1600" x="3671888" y="1762125"/>
          <p14:tracePt t="1608" x="3795713" y="1752600"/>
          <p14:tracePt t="1615" x="3905250" y="1743075"/>
          <p14:tracePt t="1627" x="4029075" y="1733550"/>
          <p14:tracePt t="1643" x="4271963" y="1714500"/>
          <p14:tracePt t="1660" x="4562475" y="1704975"/>
          <p14:tracePt t="1677" x="4719638" y="1719263"/>
          <p14:tracePt t="1693" x="4857750" y="1752600"/>
          <p14:tracePt t="1710" x="4962525" y="1804988"/>
          <p14:tracePt t="1727" x="4991100" y="1824038"/>
          <p14:tracePt t="1743" x="5005388" y="1838325"/>
          <p14:tracePt t="1760" x="5014913" y="1843088"/>
          <p14:tracePt t="1777" x="5024438" y="1852613"/>
          <p14:tracePt t="1810" x="5033963" y="1852613"/>
          <p14:tracePt t="1843" x="5043488" y="1857375"/>
          <p14:tracePt t="1860" x="5053013" y="1866900"/>
          <p14:tracePt t="1877" x="5076825" y="1871663"/>
          <p14:tracePt t="1893" x="5148263" y="1900238"/>
          <p14:tracePt t="1910" x="5243513" y="1924050"/>
          <p14:tracePt t="1927" x="5348288" y="1928813"/>
          <p14:tracePt t="1943" x="5438775" y="1938338"/>
          <p14:tracePt t="1960" x="5576888" y="1928813"/>
          <p14:tracePt t="1977" x="5638800" y="1914525"/>
          <p14:tracePt t="1993" x="5715000" y="1885950"/>
          <p14:tracePt t="2010" x="5762625" y="1852613"/>
          <p14:tracePt t="2027" x="5805488" y="1809750"/>
          <p14:tracePt t="2043" x="5829300" y="1785938"/>
          <p14:tracePt t="2060" x="5843588" y="1752600"/>
          <p14:tracePt t="2077" x="5838825" y="1719263"/>
          <p14:tracePt t="2093" x="5791200" y="1643063"/>
          <p14:tracePt t="2110" x="5729288" y="1571625"/>
          <p14:tracePt t="2127" x="5638800" y="1500188"/>
          <p14:tracePt t="2143" x="5476875" y="1414463"/>
          <p14:tracePt t="2160" x="5353050" y="1400175"/>
          <p14:tracePt t="2177" x="5238750" y="1409700"/>
          <p14:tracePt t="2193" x="5153025" y="1447800"/>
          <p14:tracePt t="2210" x="5057775" y="1509713"/>
          <p14:tracePt t="2227" x="5019675" y="1543050"/>
          <p14:tracePt t="2243" x="4995863" y="1562100"/>
          <p14:tracePt t="2260" x="4962525" y="1581150"/>
          <p14:tracePt t="2277" x="4919663" y="1604963"/>
          <p14:tracePt t="2293" x="4876800" y="1633538"/>
          <p14:tracePt t="2310" x="4824413" y="1652588"/>
          <p14:tracePt t="2327" x="4748213" y="1671638"/>
          <p14:tracePt t="2343" x="4705350" y="1685925"/>
          <p14:tracePt t="2360" x="4657725" y="1695450"/>
          <p14:tracePt t="2377" x="4629150" y="1700213"/>
          <p14:tracePt t="2393" x="4576763" y="1714500"/>
          <p14:tracePt t="2410" x="4548188" y="1719263"/>
          <p14:tracePt t="2427" x="4514850" y="1724025"/>
          <p14:tracePt t="2443" x="4495800" y="1738313"/>
          <p14:tracePt t="2460" x="4452938" y="1762125"/>
          <p14:tracePt t="2477" x="4424363" y="1776413"/>
          <p14:tracePt t="2493" x="4391025" y="1795463"/>
          <p14:tracePt t="2510" x="4343400" y="1819275"/>
          <p14:tracePt t="2527" x="4305300" y="1833563"/>
          <p14:tracePt t="2543" x="4271963" y="1852613"/>
          <p14:tracePt t="2560" x="4224338" y="1871663"/>
          <p14:tracePt t="2577" x="4176713" y="1881188"/>
          <p14:tracePt t="2593" x="4157663" y="1895475"/>
          <p14:tracePt t="2610" x="4133850" y="1895475"/>
          <p14:tracePt t="2627" x="4119563" y="1900238"/>
          <p14:tracePt t="2643" x="4100513" y="1900238"/>
          <p14:tracePt t="2660" x="4090988" y="1900238"/>
          <p14:tracePt t="2677" x="4086225" y="1900238"/>
          <p14:tracePt t="2693" x="4081463" y="1900238"/>
          <p14:tracePt t="2710" x="4071938" y="1905000"/>
          <p14:tracePt t="3106" x="4048125" y="1905000"/>
          <p14:tracePt t="3114" x="4005263" y="1909763"/>
          <p14:tracePt t="3127" x="3957638" y="1919288"/>
          <p14:tracePt t="3160" x="3748088" y="1943100"/>
          <p14:tracePt t="3177" x="3700463" y="1947863"/>
          <p14:tracePt t="3210" x="3609975" y="1943100"/>
          <p14:tracePt t="3243" x="3548063" y="1924050"/>
          <p14:tracePt t="3260" x="3514725" y="1919288"/>
          <p14:tracePt t="3277" x="3495675" y="1909763"/>
          <p14:tracePt t="3293" x="3471863" y="1905000"/>
          <p14:tracePt t="3310" x="3457575" y="1905000"/>
          <p14:tracePt t="3327" x="3438525" y="1905000"/>
          <p14:tracePt t="3343" x="3433763" y="1905000"/>
          <p14:tracePt t="3360" x="3429000" y="1905000"/>
          <p14:tracePt t="3377" x="3419475" y="1905000"/>
          <p14:tracePt t="3410" x="3414713" y="1905000"/>
          <p14:tracePt t="3427" x="3409950" y="1905000"/>
          <p14:tracePt t="3753" x="3433763" y="1914525"/>
          <p14:tracePt t="3760" x="3471863" y="1919288"/>
          <p14:tracePt t="3767" x="3495675" y="1928813"/>
          <p14:tracePt t="3793" x="3548063" y="1952625"/>
          <p14:tracePt t="3827" x="3571875" y="1962150"/>
          <p14:tracePt t="3843" x="3571875" y="1966913"/>
          <p14:tracePt t="3860" x="3571875" y="1971675"/>
          <p14:tracePt t="3877" x="3505200" y="2000250"/>
          <p14:tracePt t="3893" x="3414713" y="2024063"/>
          <p14:tracePt t="3910" x="3319463" y="2047875"/>
          <p14:tracePt t="3927" x="3233738" y="2066925"/>
          <p14:tracePt t="3943" x="3119438" y="2081213"/>
          <p14:tracePt t="3960" x="3038475" y="2085975"/>
          <p14:tracePt t="3976" x="2943225" y="2105025"/>
          <p14:tracePt t="3993" x="2871788" y="2109788"/>
          <p14:tracePt t="4010" x="2786063" y="2119313"/>
          <p14:tracePt t="4027" x="2738438" y="2124075"/>
          <p14:tracePt t="4043" x="2686050" y="2124075"/>
          <p14:tracePt t="4060" x="2609850" y="2128838"/>
          <p14:tracePt t="4077" x="2562225" y="2128838"/>
          <p14:tracePt t="4093" x="2528888" y="2128838"/>
          <p14:tracePt t="4110" x="2490788" y="2128838"/>
          <p14:tracePt t="4127" x="2443163" y="2128838"/>
          <p14:tracePt t="4143" x="2414588" y="2128838"/>
          <p14:tracePt t="4160" x="2395538" y="2128838"/>
          <p14:tracePt t="4176" x="2371725" y="2128838"/>
          <p14:tracePt t="4193" x="2352675" y="2124075"/>
          <p14:tracePt t="4210" x="2347913" y="2124075"/>
          <p14:tracePt t="4227" x="2338388" y="2124075"/>
          <p14:tracePt t="4243" x="2333625" y="2124075"/>
          <p14:tracePt t="4260" x="2324100" y="2124075"/>
          <p14:tracePt t="4303" x="2319338" y="2124075"/>
          <p14:tracePt t="4348" x="2319338" y="2119313"/>
          <p14:tracePt t="4355" x="2324100" y="2119313"/>
          <p14:tracePt t="4362" x="2328863" y="2114550"/>
          <p14:tracePt t="4377" x="2362200" y="2114550"/>
          <p14:tracePt t="4393" x="2433638" y="2100263"/>
          <p14:tracePt t="4410" x="2538413" y="2090738"/>
          <p14:tracePt t="4426" x="2628900" y="2085975"/>
          <p14:tracePt t="4443" x="2781300" y="2052638"/>
          <p14:tracePt t="4460" x="2914650" y="2033588"/>
          <p14:tracePt t="4477" x="3043238" y="2009775"/>
          <p14:tracePt t="4493" x="3143250" y="2000250"/>
          <p14:tracePt t="4510" x="3271838" y="1985963"/>
          <p14:tracePt t="4526" x="3376613" y="1976438"/>
          <p14:tracePt t="4543" x="3467100" y="1981200"/>
          <p14:tracePt t="4560" x="3595688" y="1995488"/>
          <p14:tracePt t="4576" x="3657600" y="2005013"/>
          <p14:tracePt t="4593" x="3705225" y="2009775"/>
          <p14:tracePt t="4610" x="3748088" y="2009775"/>
          <p14:tracePt t="4626" x="3810000" y="2009775"/>
          <p14:tracePt t="4643" x="3848100" y="2024063"/>
          <p14:tracePt t="4660" x="3876675" y="2024063"/>
          <p14:tracePt t="4679" x="3910013" y="2028825"/>
          <p14:tracePt t="4694" x="3924300" y="2028825"/>
          <p14:tracePt t="4710" x="3929063" y="2028825"/>
          <p14:tracePt t="4726" x="3938588" y="2028825"/>
          <p14:tracePt t="4743" x="3948113" y="2028825"/>
          <p14:tracePt t="4781" x="3952875" y="2028825"/>
          <p14:tracePt t="4793" x="3957638" y="2028825"/>
          <p14:tracePt t="4810" x="3967163" y="2028825"/>
          <p14:tracePt t="4827" x="3971925" y="2028825"/>
          <p14:tracePt t="4843" x="3976688" y="2028825"/>
          <p14:tracePt t="4905" x="3971925" y="2033588"/>
          <p14:tracePt t="4912" x="3948113" y="2033588"/>
          <p14:tracePt t="4920" x="3924300" y="2043113"/>
          <p14:tracePt t="4927" x="3886200" y="2052638"/>
          <p14:tracePt t="4943" x="3800475" y="2076450"/>
          <p14:tracePt t="4960" x="3690938" y="2085975"/>
          <p14:tracePt t="4977" x="3576638" y="2090738"/>
          <p14:tracePt t="4993" x="3452813" y="2090738"/>
          <p14:tracePt t="5010" x="3381375" y="2090738"/>
          <p14:tracePt t="5027" x="3324225" y="2090738"/>
          <p14:tracePt t="5043" x="3252788" y="2090738"/>
          <p14:tracePt t="5060" x="3138488" y="2090738"/>
          <p14:tracePt t="5076" x="3071813" y="2090738"/>
          <p14:tracePt t="5093" x="3028950" y="2090738"/>
          <p14:tracePt t="5110" x="3000375" y="2090738"/>
          <p14:tracePt t="5126" x="2967038" y="2085975"/>
          <p14:tracePt t="5143" x="2943225" y="2076450"/>
          <p14:tracePt t="5160" x="2928938" y="2076450"/>
          <p14:tracePt t="5177" x="2914650" y="2076450"/>
          <p14:tracePt t="5193" x="2909888" y="2071688"/>
          <p14:tracePt t="5210" x="2905125" y="2071688"/>
          <p14:tracePt t="5226" x="2895600" y="2071688"/>
          <p14:tracePt t="5243" x="2886075" y="2071688"/>
          <p14:tracePt t="5260" x="2867025" y="2071688"/>
          <p14:tracePt t="5277" x="2824163" y="2076450"/>
          <p14:tracePt t="5293" x="2752725" y="2081213"/>
          <p14:tracePt t="5310" x="2624138" y="2095500"/>
          <p14:tracePt t="5326" x="2566988" y="2095500"/>
          <p14:tracePt t="5343" x="2509838" y="2095500"/>
          <p14:tracePt t="5360" x="2433638" y="2081213"/>
          <p14:tracePt t="5376" x="2386013" y="2062163"/>
          <p14:tracePt t="5393" x="2362200" y="2033588"/>
          <p14:tracePt t="5410" x="2328863" y="1966913"/>
          <p14:tracePt t="5427" x="2319338" y="1871663"/>
          <p14:tracePt t="5443" x="2333625" y="1828800"/>
          <p14:tracePt t="5461" x="2357438" y="1804988"/>
          <p14:tracePt t="5476" x="2395538" y="1776413"/>
          <p14:tracePt t="5493" x="2505075" y="1752600"/>
          <p14:tracePt t="5510" x="2586038" y="1762125"/>
          <p14:tracePt t="5527" x="2652713" y="1790700"/>
          <p14:tracePt t="5543" x="2709863" y="1824038"/>
          <p14:tracePt t="5561" x="2752725" y="1866900"/>
          <p14:tracePt t="5577" x="2767013" y="1885950"/>
          <p14:tracePt t="5593" x="2776538" y="1895475"/>
          <p14:tracePt t="5610" x="2786063" y="1905000"/>
          <p14:tracePt t="5626" x="2790825" y="1909763"/>
          <p14:tracePt t="5643" x="2795588" y="1914525"/>
          <p14:tracePt t="5660" x="2800350" y="1924050"/>
          <p14:tracePt t="5677" x="2800350" y="1928813"/>
          <p14:tracePt t="5693" x="2800350" y="1933575"/>
          <p14:tracePt t="5710" x="2800350" y="1947863"/>
          <p14:tracePt t="5726" x="2781300" y="1962150"/>
          <p14:tracePt t="5743" x="2686050" y="2005013"/>
          <p14:tracePt t="5760" x="2600325" y="2033588"/>
          <p14:tracePt t="5776" x="2538413" y="2057400"/>
          <p14:tracePt t="5793" x="2495550" y="2066925"/>
          <p14:tracePt t="5810" x="2462213" y="2076450"/>
          <p14:tracePt t="5826" x="2452688" y="2076450"/>
          <p14:tracePt t="5843" x="2443163" y="2076450"/>
          <p14:tracePt t="5883" x="2447925" y="2076450"/>
          <p14:tracePt t="5894" x="2457450" y="2081213"/>
          <p14:tracePt t="5910" x="2538413" y="2085975"/>
          <p14:tracePt t="5927" x="2728913" y="2105025"/>
          <p14:tracePt t="5943" x="2876550" y="2105025"/>
          <p14:tracePt t="5960" x="3028950" y="2105025"/>
          <p14:tracePt t="5976" x="3186113" y="2105025"/>
          <p14:tracePt t="5993" x="3386138" y="2100263"/>
          <p14:tracePt t="6010" x="3533775" y="2100263"/>
          <p14:tracePt t="6026" x="3667125" y="2100263"/>
          <p14:tracePt t="6043" x="3814763" y="2100263"/>
          <p14:tracePt t="6060" x="3886200" y="2109788"/>
          <p14:tracePt t="6076" x="3967163" y="2119313"/>
          <p14:tracePt t="6093" x="4048125" y="2133600"/>
          <p14:tracePt t="6110" x="4167188" y="2157413"/>
          <p14:tracePt t="6126" x="4238625" y="2162175"/>
          <p14:tracePt t="6143" x="4291013" y="2176463"/>
          <p14:tracePt t="6160" x="4338638" y="2181225"/>
          <p14:tracePt t="6161" x="4357688" y="2181225"/>
          <p14:tracePt t="6176" x="4400550" y="2181225"/>
          <p14:tracePt t="6193" x="4452938" y="2190750"/>
          <p14:tracePt t="6210" x="4500563" y="2190750"/>
          <p14:tracePt t="6227" x="4595813" y="2190750"/>
          <p14:tracePt t="6243" x="4643438" y="2190750"/>
          <p14:tracePt t="6260" x="4686300" y="2190750"/>
          <p14:tracePt t="6277" x="4729163" y="2190750"/>
          <p14:tracePt t="6293" x="4776788" y="2190750"/>
          <p14:tracePt t="6310" x="4795838" y="2190750"/>
          <p14:tracePt t="6326" x="4819650" y="2185988"/>
          <p14:tracePt t="6343" x="4843463" y="2181225"/>
          <p14:tracePt t="6360" x="4862513" y="2181225"/>
          <p14:tracePt t="6376" x="4872038" y="2181225"/>
          <p14:tracePt t="6393" x="4881563" y="2181225"/>
          <p14:tracePt t="6410" x="4886325" y="2181225"/>
          <p14:tracePt t="6427" x="4891088" y="2181225"/>
          <p14:tracePt t="7373" x="4857750" y="2190750"/>
          <p14:tracePt t="7381" x="4800600" y="2205038"/>
          <p14:tracePt t="7393" x="4729163" y="2224088"/>
          <p14:tracePt t="7426" x="4191000" y="2428875"/>
          <p14:tracePt t="7462" x="3681413" y="2547938"/>
          <p14:tracePt t="7477" x="3533775" y="2557463"/>
          <p14:tracePt t="7494" x="3400425" y="2557463"/>
          <p14:tracePt t="7510" x="3276600" y="2543175"/>
          <p14:tracePt t="7526" x="3171825" y="2519363"/>
          <p14:tracePt t="7543" x="3071813" y="2490788"/>
          <p14:tracePt t="7560" x="3028950" y="2471738"/>
          <p14:tracePt t="7576" x="2962275" y="2447925"/>
          <p14:tracePt t="7593" x="2862263" y="2405063"/>
          <p14:tracePt t="7610" x="2786063" y="2376488"/>
          <p14:tracePt t="7626" x="2709863" y="2352675"/>
          <p14:tracePt t="7643" x="2657475" y="2333625"/>
          <p14:tracePt t="7660" x="2595563" y="2309813"/>
          <p14:tracePt t="7676" x="2543175" y="2295525"/>
          <p14:tracePt t="7693" x="2490788" y="2276475"/>
          <p14:tracePt t="7710" x="2438400" y="2262188"/>
          <p14:tracePt t="7726" x="2352675" y="2233613"/>
          <p14:tracePt t="7743" x="2295525" y="2214563"/>
          <p14:tracePt t="7760" x="2247900" y="2200275"/>
          <p14:tracePt t="7776" x="2176463" y="2176463"/>
          <p14:tracePt t="7793" x="2128838" y="2157413"/>
          <p14:tracePt t="7809" x="2085975" y="2152650"/>
          <p14:tracePt t="7826" x="2052638" y="2143125"/>
          <p14:tracePt t="7843" x="2005013" y="2138363"/>
          <p14:tracePt t="7860" x="1990725" y="2138363"/>
          <p14:tracePt t="7876" x="1981200" y="2138363"/>
          <p14:tracePt t="7893" x="1976438" y="2138363"/>
          <p14:tracePt t="7910" x="1966913" y="2138363"/>
          <p14:tracePt t="7926" x="1966913" y="2133600"/>
          <p14:tracePt t="7943" x="1976438" y="2128838"/>
          <p14:tracePt t="7960" x="2081213" y="2114550"/>
          <p14:tracePt t="7976" x="2238375" y="2114550"/>
          <p14:tracePt t="7993" x="2438400" y="2095500"/>
          <p14:tracePt t="8010" x="2662238" y="2090738"/>
          <p14:tracePt t="8026" x="3057525" y="2047875"/>
          <p14:tracePt t="8043" x="3257550" y="2028825"/>
          <p14:tracePt t="8060" x="3448050" y="2019300"/>
          <p14:tracePt t="8076" x="3614738" y="2033588"/>
          <p14:tracePt t="8093" x="3843338" y="2085975"/>
          <p14:tracePt t="8109" x="4024313" y="2124075"/>
          <p14:tracePt t="8126" x="4186238" y="2147888"/>
          <p14:tracePt t="8143" x="4329113" y="2166938"/>
          <p14:tracePt t="8160" x="4567238" y="2185988"/>
          <p14:tracePt t="8176" x="4691063" y="2190750"/>
          <p14:tracePt t="8193" x="4791075" y="2190750"/>
          <p14:tracePt t="8210" x="4929188" y="2200275"/>
          <p14:tracePt t="8226" x="4995863" y="2200275"/>
          <p14:tracePt t="8243" x="5057775" y="2200275"/>
          <p14:tracePt t="8260" x="5114925" y="2200275"/>
          <p14:tracePt t="8276" x="5167313" y="2200275"/>
          <p14:tracePt t="8293" x="5181600" y="2200275"/>
          <p14:tracePt t="8310" x="5200650" y="2200275"/>
          <p14:tracePt t="8326" x="5210175" y="2200275"/>
          <p14:tracePt t="8343" x="5219700" y="2200275"/>
          <p14:tracePt t="8551" x="5210175" y="2276475"/>
          <p14:tracePt t="8561" x="5191125" y="2390775"/>
          <p14:tracePt t="8576" x="5138738" y="2538413"/>
          <p14:tracePt t="8593" x="5029200" y="2743200"/>
          <p14:tracePt t="8609" x="4919663" y="2905125"/>
          <p14:tracePt t="8626" x="4814888" y="3019425"/>
          <p14:tracePt t="8643" x="4610100" y="3171825"/>
          <p14:tracePt t="8660" x="4481513" y="3243263"/>
          <p14:tracePt t="8678" x="4348163" y="3319463"/>
          <p14:tracePt t="8686" x="4276725" y="3367088"/>
          <p14:tracePt t="8698" x="4143375" y="3443288"/>
          <p14:tracePt t="8711" x="4033838" y="3524250"/>
          <p14:tracePt t="8726" x="3952875" y="3567113"/>
          <p14:tracePt t="8743" x="3895725" y="3614738"/>
          <p14:tracePt t="8759" x="3852863" y="3638550"/>
          <p14:tracePt t="8776" x="3800475" y="3662363"/>
          <p14:tracePt t="8793" x="3767138" y="3667125"/>
          <p14:tracePt t="8809" x="3743325" y="3676650"/>
          <p14:tracePt t="8826" x="3709988" y="3686175"/>
          <p14:tracePt t="8843" x="3686175" y="3695700"/>
          <p14:tracePt t="8859" x="3667125" y="3705225"/>
          <p14:tracePt t="8876" x="3652838" y="3705225"/>
          <p14:tracePt t="8893" x="3629025" y="3719513"/>
          <p14:tracePt t="8909" x="3614738" y="3719513"/>
          <p14:tracePt t="8926" x="3605213" y="3729038"/>
          <p14:tracePt t="8943" x="3586163" y="3738563"/>
          <p14:tracePt t="8959" x="3548063" y="3762375"/>
          <p14:tracePt t="8976" x="3519488" y="3790950"/>
          <p14:tracePt t="8993" x="3486150" y="3824288"/>
          <p14:tracePt t="9009" x="3448050" y="3862388"/>
          <p14:tracePt t="9026" x="3390900" y="3914775"/>
          <p14:tracePt t="9043" x="3348038" y="3948113"/>
          <p14:tracePt t="9059" x="3300413" y="3971925"/>
          <p14:tracePt t="9076" x="3219450" y="4014788"/>
          <p14:tracePt t="9093" x="3167063" y="4033838"/>
          <p14:tracePt t="9109" x="3109913" y="4052888"/>
          <p14:tracePt t="9126" x="3052763" y="4062413"/>
          <p14:tracePt t="9143" x="2947988" y="4067175"/>
          <p14:tracePt t="9159" x="2876550" y="4067175"/>
          <p14:tracePt t="9176" x="2809875" y="4067175"/>
          <p14:tracePt t="9193" x="2757488" y="4057650"/>
          <p14:tracePt t="9210" x="2695575" y="4033838"/>
          <p14:tracePt t="9226" x="2662238" y="4010025"/>
          <p14:tracePt t="9243" x="2628900" y="3962400"/>
          <p14:tracePt t="9260" x="2590800" y="3881438"/>
          <p14:tracePt t="9276" x="2586038" y="3838575"/>
          <p14:tracePt t="9293" x="2586038" y="3800475"/>
          <p14:tracePt t="9309" x="2586038" y="3771900"/>
          <p14:tracePt t="9326" x="2614613" y="3724275"/>
          <p14:tracePt t="9343" x="2647950" y="3686175"/>
          <p14:tracePt t="9359" x="2695575" y="3633788"/>
          <p14:tracePt t="9376" x="2776538" y="3581400"/>
          <p14:tracePt t="9393" x="2890838" y="3533775"/>
          <p14:tracePt t="9409" x="2943225" y="3514725"/>
          <p14:tracePt t="9426" x="2990850" y="3509963"/>
          <p14:tracePt t="9443" x="3019425" y="3509963"/>
          <p14:tracePt t="9459" x="3071813" y="3529013"/>
          <p14:tracePt t="9476" x="3105150" y="3548063"/>
          <p14:tracePt t="9493" x="3128963" y="3571875"/>
          <p14:tracePt t="9510" x="3167063" y="3605213"/>
          <p14:tracePt t="9526" x="3181350" y="3624263"/>
          <p14:tracePt t="9543" x="3200400" y="3638550"/>
          <p14:tracePt t="9559" x="3205163" y="3662363"/>
          <p14:tracePt t="9576" x="3214688" y="3676650"/>
          <p14:tracePt t="9593" x="3214688" y="3686175"/>
          <p14:tracePt t="9610" x="3214688" y="3690938"/>
          <p14:tracePt t="9626" x="3214688" y="3695700"/>
          <p14:tracePt t="9701" x="3219450" y="3695700"/>
          <p14:tracePt t="9708" x="3219450" y="3700463"/>
          <p14:tracePt t="9715" x="3224213" y="3709988"/>
          <p14:tracePt t="9987" x="3224213" y="3733800"/>
          <p14:tracePt t="9995" x="3228975" y="3762375"/>
          <p14:tracePt t="10002" x="3238500" y="3786188"/>
          <p14:tracePt t="10010" x="3238500" y="3810000"/>
          <p14:tracePt t="10026" x="3252788" y="3871913"/>
          <p14:tracePt t="10043" x="3257550" y="3933825"/>
          <p14:tracePt t="10059" x="3267075" y="4014788"/>
          <p14:tracePt t="10076" x="3267075" y="4076700"/>
          <p14:tracePt t="10093" x="3267075" y="4095750"/>
          <p14:tracePt t="10109" x="3267075" y="4114800"/>
          <p14:tracePt t="10126" x="3267075" y="4133850"/>
          <p14:tracePt t="10143" x="3252788" y="4157663"/>
          <p14:tracePt t="10159" x="3248025" y="4171950"/>
          <p14:tracePt t="10176" x="3238500" y="4195763"/>
          <p14:tracePt t="10193" x="3233738" y="4248150"/>
          <p14:tracePt t="10209" x="3228975" y="4271963"/>
          <p14:tracePt t="10226" x="3228975" y="4291013"/>
          <p14:tracePt t="10243" x="3228975" y="4295775"/>
          <p14:tracePt t="10259" x="3228975" y="4305300"/>
          <p14:tracePt t="10276" x="3224213" y="4319588"/>
          <p14:tracePt t="10293" x="3219450" y="4348163"/>
          <p14:tracePt t="10309" x="3205163" y="4381500"/>
          <p14:tracePt t="10326" x="3186113" y="4429125"/>
          <p14:tracePt t="10343" x="3171825" y="4452938"/>
          <p14:tracePt t="10359" x="3152775" y="4476750"/>
          <p14:tracePt t="10376" x="3124200" y="4495800"/>
          <p14:tracePt t="10393" x="3100388" y="4514850"/>
          <p14:tracePt t="10409" x="3071813" y="4533900"/>
          <p14:tracePt t="10426" x="3043238" y="4548188"/>
          <p14:tracePt t="10443" x="2971800" y="4581525"/>
          <p14:tracePt t="10459" x="2905125" y="4605338"/>
          <p14:tracePt t="10476" x="2824163" y="4619625"/>
          <p14:tracePt t="10493" x="2743200" y="4624388"/>
          <p14:tracePt t="10509" x="2657475" y="4624388"/>
          <p14:tracePt t="10526" x="2614613" y="4619625"/>
          <p14:tracePt t="10543" x="2581275" y="4610100"/>
          <p14:tracePt t="10560" x="2547938" y="4600575"/>
          <p14:tracePt t="10576" x="2524125" y="4595813"/>
          <p14:tracePt t="10593" x="2514600" y="4572000"/>
          <p14:tracePt t="10609" x="2495550" y="4543425"/>
          <p14:tracePt t="10626" x="2490788" y="4438650"/>
          <p14:tracePt t="10643" x="2500313" y="4367213"/>
          <p14:tracePt t="10661" x="2509838" y="4310063"/>
          <p14:tracePt t="10662" x="2524125" y="4286250"/>
          <p14:tracePt t="10676" x="2538413" y="4271963"/>
          <p14:tracePt t="10693" x="2586038" y="4233863"/>
          <p14:tracePt t="10709" x="2638425" y="4214813"/>
          <p14:tracePt t="10726" x="2709863" y="4210050"/>
          <p14:tracePt t="10743" x="2762250" y="4210050"/>
          <p14:tracePt t="10759" x="2809875" y="4214813"/>
          <p14:tracePt t="10776" x="2838450" y="4233863"/>
          <p14:tracePt t="10793" x="2862263" y="4276725"/>
          <p14:tracePt t="10810" x="2900363" y="4381500"/>
          <p14:tracePt t="10826" x="2919413" y="4433888"/>
          <p14:tracePt t="10843" x="2928938" y="4476750"/>
          <p14:tracePt t="10859" x="2933700" y="4505325"/>
          <p14:tracePt t="10876" x="2933700" y="4538663"/>
          <p14:tracePt t="10893" x="2933700" y="4543425"/>
          <p14:tracePt t="10909" x="2933700" y="4548188"/>
          <p14:tracePt t="11162" x="2933700" y="4567238"/>
          <p14:tracePt t="11170" x="2933700" y="4610100"/>
          <p14:tracePt t="11177" x="2938463" y="4648200"/>
          <p14:tracePt t="11193" x="2947988" y="4729163"/>
          <p14:tracePt t="11209" x="2962275" y="4791075"/>
          <p14:tracePt t="11226" x="2967038" y="4838700"/>
          <p14:tracePt t="11243" x="2981325" y="4881563"/>
          <p14:tracePt t="11259" x="2986088" y="4895850"/>
          <p14:tracePt t="11276" x="2995613" y="4914900"/>
          <p14:tracePt t="11293" x="2995613" y="4929188"/>
          <p14:tracePt t="11310" x="2995613" y="4948238"/>
          <p14:tracePt t="11326" x="2995613" y="4981575"/>
          <p14:tracePt t="11343" x="2995613" y="5010150"/>
          <p14:tracePt t="11359" x="2995613" y="5038725"/>
          <p14:tracePt t="11376" x="2995613" y="5076825"/>
          <p14:tracePt t="11393" x="2995613" y="5105400"/>
          <p14:tracePt t="11409" x="2995613" y="5133975"/>
          <p14:tracePt t="11426" x="2995613" y="5181600"/>
          <p14:tracePt t="11443" x="2986088" y="5219700"/>
          <p14:tracePt t="11459" x="2981325" y="5286375"/>
          <p14:tracePt t="11476" x="2967038" y="5391150"/>
          <p14:tracePt t="11493" x="2933700" y="5534025"/>
          <p14:tracePt t="11509" x="2919413" y="5595938"/>
          <p14:tracePt t="11526" x="2900363" y="5638800"/>
          <p14:tracePt t="11543" x="2890838" y="5676900"/>
          <p14:tracePt t="11559" x="2852738" y="5724525"/>
          <p14:tracePt t="11576" x="2828925" y="5757863"/>
          <p14:tracePt t="11592" x="2790825" y="5781675"/>
          <p14:tracePt t="11609" x="2752725" y="5791200"/>
          <p14:tracePt t="11626" x="2686050" y="5786438"/>
          <p14:tracePt t="11642" x="2638425" y="5757863"/>
          <p14:tracePt t="11659" x="2600325" y="5719763"/>
          <p14:tracePt t="11676" x="2519363" y="5510213"/>
          <p14:tracePt t="11693" x="2495550" y="5405438"/>
          <p14:tracePt t="11709" x="2481263" y="5353050"/>
          <p14:tracePt t="11726" x="2486025" y="5300663"/>
          <p14:tracePt t="11743" x="2509838" y="5224463"/>
          <p14:tracePt t="11759" x="2543175" y="5186363"/>
          <p14:tracePt t="11776" x="2600325" y="5133975"/>
          <p14:tracePt t="11793" x="2676525" y="5091113"/>
          <p14:tracePt t="11809" x="2776538" y="5067300"/>
          <p14:tracePt t="11826" x="2857500" y="5076825"/>
          <p14:tracePt t="11843" x="2943225" y="5110163"/>
          <p14:tracePt t="11860" x="3028950" y="5172075"/>
          <p14:tracePt t="11876" x="3071813" y="5233988"/>
          <p14:tracePt t="11893" x="3124200" y="5353050"/>
          <p14:tracePt t="11909" x="3138488" y="5486400"/>
          <p14:tracePt t="11926" x="3128963" y="5614988"/>
          <p14:tracePt t="11943" x="3109913" y="5667375"/>
          <p14:tracePt t="11959" x="3081338" y="5734050"/>
          <p14:tracePt t="11976" x="3048000" y="5772150"/>
          <p14:tracePt t="11993" x="3000375" y="5824538"/>
          <p14:tracePt t="12009" x="2962275" y="5848350"/>
          <p14:tracePt t="12026" x="2900363" y="5857875"/>
          <p14:tracePt t="12043" x="2828925" y="5848350"/>
          <p14:tracePt t="12059" x="2724150" y="5795963"/>
          <p14:tracePt t="12076" x="2662238" y="5724525"/>
          <p14:tracePt t="12092" x="2576513" y="5524500"/>
          <p14:tracePt t="12109" x="2543175" y="5276850"/>
          <p14:tracePt t="12126" x="2571750" y="5095875"/>
          <p14:tracePt t="12143" x="2614613" y="4981575"/>
          <p14:tracePt t="12159" x="2652713" y="4914900"/>
          <p14:tracePt t="12176" x="2719388" y="4857750"/>
          <p14:tracePt t="12193" x="2781300" y="4843463"/>
          <p14:tracePt t="12209" x="2847975" y="4867275"/>
          <p14:tracePt t="12226" x="2914650" y="4924425"/>
          <p14:tracePt t="12243" x="3000375" y="5019675"/>
          <p14:tracePt t="12259" x="3052763" y="5138738"/>
          <p14:tracePt t="12276" x="3086100" y="5319713"/>
          <p14:tracePt t="12293" x="3086100" y="5491163"/>
          <p14:tracePt t="12309" x="3062288" y="5553075"/>
          <p14:tracePt t="12326" x="3028950" y="5610225"/>
          <p14:tracePt t="12343" x="2995613" y="5648325"/>
          <p14:tracePt t="12359" x="2909888" y="5695950"/>
          <p14:tracePt t="12376" x="2838450" y="5710238"/>
          <p14:tracePt t="12393" x="2757488" y="5710238"/>
          <p14:tracePt t="12409" x="2686050" y="5695950"/>
          <p14:tracePt t="12426" x="2614613" y="5648325"/>
          <p14:tracePt t="12443" x="2562225" y="5510213"/>
          <p14:tracePt t="12459" x="2533650" y="5362575"/>
          <p14:tracePt t="12476" x="2543175" y="5267325"/>
          <p14:tracePt t="12493" x="2614613" y="5138738"/>
          <p14:tracePt t="12509" x="2695575" y="5091113"/>
          <p14:tracePt t="12526" x="2767013" y="5076825"/>
          <p14:tracePt t="12543" x="2886075" y="5105400"/>
          <p14:tracePt t="12559" x="2962275" y="5143500"/>
          <p14:tracePt t="12576" x="3028950" y="5253038"/>
          <p14:tracePt t="12593" x="3086100" y="5414963"/>
          <p14:tracePt t="12609" x="3100388" y="5586413"/>
          <p14:tracePt t="12626" x="3090863" y="5700713"/>
          <p14:tracePt t="12643" x="3057525" y="5776913"/>
          <p14:tracePt t="12659" x="3024188" y="5829300"/>
          <p14:tracePt t="12676" x="2967038" y="5867400"/>
          <p14:tracePt t="12693" x="2900363" y="5881688"/>
          <p14:tracePt t="12709" x="2838450" y="5872163"/>
          <p14:tracePt t="12726" x="2776538" y="5829300"/>
          <p14:tracePt t="12743" x="2695575" y="5734050"/>
          <p14:tracePt t="12759" x="2657475" y="5572125"/>
          <p14:tracePt t="12776" x="2652713" y="5414963"/>
          <p14:tracePt t="12793" x="2700338" y="5291138"/>
          <p14:tracePt t="12811" x="2738438" y="5253038"/>
          <p14:tracePt t="12826" x="2795588" y="5224463"/>
          <p14:tracePt t="12842" x="2862263" y="5224463"/>
          <p14:tracePt t="12859" x="2971800" y="5267325"/>
          <p14:tracePt t="12876" x="3024188" y="5324475"/>
          <p14:tracePt t="12893" x="3071813" y="5414963"/>
          <p14:tracePt t="12909" x="3090863" y="5467350"/>
          <p14:tracePt t="12926" x="3100388" y="5529263"/>
          <p14:tracePt t="12942" x="3100388" y="5562600"/>
          <p14:tracePt t="12959" x="3095625" y="5586413"/>
          <p14:tracePt t="12976" x="3090863" y="5614988"/>
          <p14:tracePt t="12992" x="3090863" y="5624513"/>
          <p14:tracePt t="13009" x="3090863" y="5629275"/>
          <p14:tracePt t="13026" x="3090863" y="5638800"/>
          <p14:tracePt t="13197" x="3090863" y="5557838"/>
          <p14:tracePt t="13204" x="3090863" y="5391150"/>
          <p14:tracePt t="13211" x="3100388" y="5181600"/>
          <p14:tracePt t="13227" x="3109913" y="5014913"/>
          <p14:tracePt t="13243" x="3133725" y="4852988"/>
          <p14:tracePt t="13259" x="3152775" y="4738688"/>
          <p14:tracePt t="13276" x="3171825" y="4667250"/>
          <p14:tracePt t="13292" x="3200400" y="4586288"/>
          <p14:tracePt t="13309" x="3219450" y="4557713"/>
          <p14:tracePt t="13326" x="3228975" y="4533900"/>
          <p14:tracePt t="13342" x="3233738" y="4510088"/>
          <p14:tracePt t="13359" x="3252788" y="4486275"/>
          <p14:tracePt t="13376" x="3257550" y="4471988"/>
          <p14:tracePt t="13393" x="3262313" y="4462463"/>
          <p14:tracePt t="13409" x="3271838" y="4429125"/>
          <p14:tracePt t="13426" x="3271838" y="4405313"/>
          <p14:tracePt t="13442" x="3271838" y="4386263"/>
          <p14:tracePt t="13459" x="3252788" y="4348163"/>
          <p14:tracePt t="13476" x="3209925" y="4310063"/>
          <p14:tracePt t="13492" x="3167063" y="4286250"/>
          <p14:tracePt t="13509" x="3119438" y="4257675"/>
          <p14:tracePt t="13526" x="3081338" y="4233863"/>
          <p14:tracePt t="13542" x="3033713" y="4200525"/>
          <p14:tracePt t="13559" x="3009900" y="4181475"/>
          <p14:tracePt t="13576" x="2986088" y="4162425"/>
          <p14:tracePt t="13593" x="2957513" y="4143375"/>
          <p14:tracePt t="13609" x="2947988" y="4133850"/>
          <p14:tracePt t="13626" x="2943225" y="4129088"/>
          <p14:tracePt t="13642" x="2938463" y="4124325"/>
          <p14:tracePt t="13659" x="2938463" y="4114800"/>
          <p14:tracePt t="13676" x="2938463" y="4110038"/>
          <p14:tracePt t="13692" x="2943225" y="4105275"/>
          <p14:tracePt t="13709" x="2990850" y="4095750"/>
          <p14:tracePt t="13726" x="3190875" y="4095750"/>
          <p14:tracePt t="13742" x="3314700" y="4095750"/>
          <p14:tracePt t="13759" x="3438525" y="4110038"/>
          <p14:tracePt t="13776" x="3562350" y="4110038"/>
          <p14:tracePt t="13792" x="3700463" y="4124325"/>
          <p14:tracePt t="13809" x="3752850" y="4129088"/>
          <p14:tracePt t="13826" x="3771900" y="4138613"/>
          <p14:tracePt t="13843" x="3795713" y="4138613"/>
          <p14:tracePt t="13859" x="3805238" y="4138613"/>
          <p14:tracePt t="13876" x="3810000" y="4138613"/>
          <p14:tracePt t="13909" x="3810000" y="4143375"/>
          <p14:tracePt t="13926" x="3810000" y="4148138"/>
          <p14:tracePt t="13942" x="3810000" y="4162425"/>
          <p14:tracePt t="13959" x="3790950" y="4186238"/>
          <p14:tracePt t="13976" x="3762375" y="4219575"/>
          <p14:tracePt t="13992" x="3724275" y="4252913"/>
          <p14:tracePt t="14009" x="3681413" y="4300538"/>
          <p14:tracePt t="14026" x="3595688" y="4362450"/>
          <p14:tracePt t="14042" x="3538538" y="4405313"/>
          <p14:tracePt t="14059" x="3438525" y="4457700"/>
          <p14:tracePt t="14076" x="3319463" y="4500563"/>
          <p14:tracePt t="14092" x="3176588" y="4562475"/>
          <p14:tracePt t="14109" x="3095625" y="4600575"/>
          <p14:tracePt t="14126" x="3019425" y="4638675"/>
          <p14:tracePt t="14142" x="2957513" y="4667250"/>
          <p14:tracePt t="14159" x="2909888" y="4695825"/>
          <p14:tracePt t="14176" x="2890838" y="4700588"/>
          <p14:tracePt t="14192" x="2886075" y="4700588"/>
          <p14:tracePt t="14209" x="2881313" y="4700588"/>
          <p14:tracePt t="14226" x="2890838" y="4700588"/>
          <p14:tracePt t="14242" x="2924175" y="4710113"/>
          <p14:tracePt t="14259" x="3028950" y="4719638"/>
          <p14:tracePt t="14276" x="3305175" y="4729163"/>
          <p14:tracePt t="14292" x="3481388" y="4724400"/>
          <p14:tracePt t="14309" x="3686175" y="4695825"/>
          <p14:tracePt t="14326" x="3886200" y="4657725"/>
          <p14:tracePt t="14342" x="4081463" y="4614863"/>
          <p14:tracePt t="14359" x="4186238" y="4600575"/>
          <p14:tracePt t="14376" x="4238625" y="4586288"/>
          <p14:tracePt t="14392" x="4262438" y="4581525"/>
          <p14:tracePt t="14409" x="4271963" y="4581525"/>
          <p14:tracePt t="14599" x="4324350" y="4533900"/>
          <p14:tracePt t="14607" x="4410075" y="4467225"/>
          <p14:tracePt t="14614" x="4491038" y="4414838"/>
          <p14:tracePt t="14626" x="4562475" y="4357688"/>
          <p14:tracePt t="14642" x="4686300" y="4271963"/>
          <p14:tracePt t="14659" x="4829175" y="4214813"/>
          <p14:tracePt t="14676" x="4876800" y="4205288"/>
          <p14:tracePt t="14692" x="4905375" y="4195763"/>
          <p14:tracePt t="14709" x="4919663" y="4195763"/>
          <p14:tracePt t="14726" x="4924425" y="4195763"/>
          <p14:tracePt t="14742" x="4933950" y="4195763"/>
          <p14:tracePt t="14812" x="4933950" y="4191000"/>
          <p14:tracePt t="14827" x="4933950" y="4186238"/>
          <p14:tracePt t="14834" x="4933950" y="4181475"/>
          <p14:tracePt t="14842" x="4929188" y="4176713"/>
          <p14:tracePt t="14859" x="4900613" y="4162425"/>
          <p14:tracePt t="14876" x="4852988" y="4133850"/>
          <p14:tracePt t="14893" x="4791075" y="4095750"/>
          <p14:tracePt t="14909" x="4757738" y="4076700"/>
          <p14:tracePt t="14926" x="4729163" y="4067175"/>
          <p14:tracePt t="14942" x="4719638" y="4062413"/>
          <p14:tracePt t="14959" x="4710113" y="4052888"/>
          <p14:tracePt t="14976" x="4705350" y="4052888"/>
          <p14:tracePt t="14992" x="4700588" y="4052888"/>
          <p14:tracePt t="15026" x="4695825" y="4052888"/>
          <p14:tracePt t="15042" x="4691063" y="4052888"/>
          <p14:tracePt t="15059" x="4676775" y="4048125"/>
          <p14:tracePt t="15076" x="4638675" y="4043363"/>
          <p14:tracePt t="15092" x="4548188" y="4033838"/>
          <p14:tracePt t="15109" x="4476750" y="4033838"/>
          <p14:tracePt t="15126" x="4419600" y="4033838"/>
          <p14:tracePt t="15142" x="4343400" y="4038600"/>
          <p14:tracePt t="15159" x="4319588" y="4038600"/>
          <p14:tracePt t="15176" x="4300538" y="4038600"/>
          <p14:tracePt t="15193" x="4295775" y="4038600"/>
          <p14:tracePt t="15209" x="4286250" y="4038600"/>
          <p14:tracePt t="15226" x="4281488" y="4038600"/>
          <p14:tracePt t="15259" x="4281488" y="4033838"/>
          <p14:tracePt t="15276" x="4343400" y="4014788"/>
          <p14:tracePt t="15292" x="4481513" y="4005263"/>
          <p14:tracePt t="15309" x="4667250" y="3986213"/>
          <p14:tracePt t="15326" x="4967288" y="3986213"/>
          <p14:tracePt t="15342" x="5167313" y="3986213"/>
          <p14:tracePt t="15359" x="5310188" y="3967163"/>
          <p14:tracePt t="15376" x="5448300" y="3952875"/>
          <p14:tracePt t="15392" x="5605463" y="3952875"/>
          <p14:tracePt t="15409" x="5681663" y="3967163"/>
          <p14:tracePt t="15426" x="5729288" y="3981450"/>
          <p14:tracePt t="15442" x="5767388" y="3995738"/>
          <p14:tracePt t="15459" x="5810250" y="4005263"/>
          <p14:tracePt t="15476" x="5824538" y="4010025"/>
          <p14:tracePt t="15492" x="5834063" y="4014788"/>
          <p14:tracePt t="15509" x="5838825" y="4014788"/>
          <p14:tracePt t="15526" x="5843588" y="4019550"/>
          <p14:tracePt t="15542" x="5843588" y="4029075"/>
          <p14:tracePt t="15559" x="5829300" y="4043363"/>
          <p14:tracePt t="15576" x="5691188" y="4152900"/>
          <p14:tracePt t="15592" x="5514975" y="4262438"/>
          <p14:tracePt t="15609" x="5276850" y="4400550"/>
          <p14:tracePt t="15626" x="5043488" y="4500563"/>
          <p14:tracePt t="15642" x="4781550" y="4591050"/>
          <p14:tracePt t="15659" x="4614863" y="4614863"/>
          <p14:tracePt t="15676" x="4467225" y="4643438"/>
          <p14:tracePt t="15692" x="4371975" y="4652963"/>
          <p14:tracePt t="15709" x="4271963" y="4652963"/>
          <p14:tracePt t="15726" x="4200525" y="4652963"/>
          <p14:tracePt t="15742" x="4157663" y="4652963"/>
          <p14:tracePt t="15759" x="4138613" y="4652963"/>
          <p14:tracePt t="15775" x="4129088" y="4652963"/>
          <p14:tracePt t="15809" x="4133850" y="4652963"/>
          <p14:tracePt t="15826" x="4214813" y="4624388"/>
          <p14:tracePt t="15842" x="4348163" y="4605338"/>
          <p14:tracePt t="15859" x="4529138" y="4591050"/>
          <p14:tracePt t="15876" x="4695825" y="4572000"/>
          <p14:tracePt t="15892" x="4953000" y="4543425"/>
          <p14:tracePt t="15909" x="5091113" y="4533900"/>
          <p14:tracePt t="15926" x="5157788" y="4533900"/>
          <p14:tracePt t="15942" x="5210175" y="4533900"/>
          <p14:tracePt t="15959" x="5238750" y="4533900"/>
          <p14:tracePt t="15976" x="5248275" y="4533900"/>
          <p14:tracePt t="15992" x="5253038" y="4533900"/>
          <p14:tracePt t="16009" x="5262563" y="4533900"/>
          <p14:tracePt t="16026" x="5267325" y="4533900"/>
          <p14:tracePt t="16730" x="5238750" y="4529138"/>
          <p14:tracePt t="16737" x="5186363" y="4505325"/>
          <p14:tracePt t="16745" x="5148263" y="4462463"/>
          <p14:tracePt t="16775" x="4919663" y="4086225"/>
          <p14:tracePt t="16810" x="4738688" y="3333750"/>
          <p14:tracePt t="16826" x="4724400" y="3167063"/>
          <p14:tracePt t="16843" x="4714875" y="3076575"/>
          <p14:tracePt t="16859" x="4714875" y="3014663"/>
          <p14:tracePt t="16876" x="4714875" y="2976563"/>
          <p14:tracePt t="16892" x="4714875" y="2962275"/>
          <p14:tracePt t="16909" x="4714875" y="2957513"/>
          <p14:tracePt t="16926" x="4714875" y="2947988"/>
          <p14:tracePt t="17082" x="4724400" y="2824163"/>
          <p14:tracePt t="17089" x="4776788" y="2600325"/>
          <p14:tracePt t="17096" x="4805363" y="2500313"/>
          <p14:tracePt t="17109" x="4833938" y="2409825"/>
          <p14:tracePt t="17126" x="4919663" y="2200275"/>
          <p14:tracePt t="17142" x="4986338" y="2095500"/>
          <p14:tracePt t="17159" x="5014913" y="2062163"/>
          <p14:tracePt t="17176" x="5038725" y="2033588"/>
          <p14:tracePt t="17177" x="5043488" y="2024063"/>
          <p14:tracePt t="17192" x="5057775" y="2014538"/>
          <p14:tracePt t="17209" x="5081588" y="2005013"/>
          <p14:tracePt t="17226" x="5110163" y="1990725"/>
          <p14:tracePt t="17242" x="5138738" y="1985963"/>
          <p14:tracePt t="17259" x="5186363" y="1966913"/>
          <p14:tracePt t="17275" x="5219700" y="1957388"/>
          <p14:tracePt t="17292" x="5238750" y="1938338"/>
          <p14:tracePt t="17309" x="5281613" y="1919288"/>
          <p14:tracePt t="17325" x="5310188" y="1914525"/>
          <p14:tracePt t="17342" x="5338763" y="1909763"/>
          <p14:tracePt t="17359" x="5362575" y="1895475"/>
          <p14:tracePt t="17376" x="5391150" y="1885950"/>
          <p14:tracePt t="17392" x="5400675" y="1876425"/>
          <p14:tracePt t="17409" x="5405438" y="1876425"/>
          <p14:tracePt t="17426" x="5410200" y="1876425"/>
          <p14:tracePt t="17459" x="5405438" y="1876425"/>
          <p14:tracePt t="17476" x="5372100" y="1876425"/>
          <p14:tracePt t="17492" x="5310188" y="1876425"/>
          <p14:tracePt t="17509" x="5153025" y="1857375"/>
          <p14:tracePt t="17526" x="5062538" y="1852613"/>
          <p14:tracePt t="17542" x="4986338" y="1843088"/>
          <p14:tracePt t="17559" x="4953000" y="1843088"/>
          <p14:tracePt t="17576" x="4919663" y="1838325"/>
          <p14:tracePt t="17592" x="4910138" y="1838325"/>
          <p14:tracePt t="17609" x="4900613" y="1838325"/>
          <p14:tracePt t="17684" x="4905375" y="1838325"/>
          <p14:tracePt t="17691" x="4914900" y="1838325"/>
          <p14:tracePt t="17698" x="4938713" y="1838325"/>
          <p14:tracePt t="17709" x="4981575" y="1838325"/>
          <p14:tracePt t="17725" x="5095875" y="1843088"/>
          <p14:tracePt t="17742" x="5310188" y="1843088"/>
          <p14:tracePt t="17759" x="5453063" y="1843088"/>
          <p14:tracePt t="17776" x="5553075" y="1843088"/>
          <p14:tracePt t="17792" x="5634038" y="1838325"/>
          <p14:tracePt t="17809" x="5729288" y="1838325"/>
          <p14:tracePt t="17825" x="5786438" y="1838325"/>
          <p14:tracePt t="17842" x="5829300" y="1852613"/>
          <p14:tracePt t="17859" x="5867400" y="1857375"/>
          <p14:tracePt t="17876" x="5900738" y="1866900"/>
          <p14:tracePt t="17892" x="5915025" y="1866900"/>
          <p14:tracePt t="17909" x="5919788" y="1866900"/>
          <p14:tracePt t="17926" x="5929313" y="1866900"/>
          <p14:tracePt t="17942" x="5934075" y="1866900"/>
          <p14:tracePt t="18544" x="5910263" y="1909763"/>
          <p14:tracePt t="18551" x="5857875" y="1985963"/>
          <p14:tracePt t="18559" x="5800725" y="2066925"/>
          <p14:tracePt t="18576" x="5643563" y="2266950"/>
          <p14:tracePt t="18592" x="5443538" y="2476500"/>
          <p14:tracePt t="18609" x="5219700" y="2719388"/>
          <p14:tracePt t="18642" x="4948238" y="3009900"/>
          <p14:tracePt t="18676" x="4672013" y="3233738"/>
          <p14:tracePt t="18692" x="4548188" y="3314700"/>
          <p14:tracePt t="18709" x="4424363" y="3400425"/>
          <p14:tracePt t="18726" x="4291013" y="3490913"/>
          <p14:tracePt t="18742" x="4110038" y="3586163"/>
          <p14:tracePt t="18759" x="3971925" y="3638550"/>
          <p14:tracePt t="18775" x="3843338" y="3681413"/>
          <p14:tracePt t="18793" x="3700463" y="3719513"/>
          <p14:tracePt t="18809" x="3638550" y="3743325"/>
          <p14:tracePt t="18825" x="3586163" y="3748088"/>
          <p14:tracePt t="18842" x="3543300" y="3752850"/>
          <p14:tracePt t="18859" x="3481388" y="3767138"/>
          <p14:tracePt t="18875" x="3438525" y="3781425"/>
          <p14:tracePt t="18892" x="3386138" y="3786188"/>
          <p14:tracePt t="18909" x="3338513" y="3790950"/>
          <p14:tracePt t="18926" x="3262313" y="3800475"/>
          <p14:tracePt t="18942" x="3209925" y="3800475"/>
          <p14:tracePt t="18959" x="3167063" y="3800475"/>
          <p14:tracePt t="18976" x="3133725" y="3800475"/>
          <p14:tracePt t="18992" x="3100388" y="3800475"/>
          <p14:tracePt t="19009" x="3090863" y="3800475"/>
          <p14:tracePt t="19026" x="3086100" y="3800475"/>
          <p14:tracePt t="19770" x="3081338" y="3810000"/>
          <p14:tracePt t="19777" x="3076575" y="3829050"/>
          <p14:tracePt t="19785" x="3076575" y="3843338"/>
          <p14:tracePt t="19793" x="3067050" y="3857625"/>
          <p14:tracePt t="19809" x="3062288" y="3886200"/>
          <p14:tracePt t="19825" x="3052763" y="3910013"/>
          <p14:tracePt t="19859" x="3038475" y="3943350"/>
          <p14:tracePt t="19892" x="3038475" y="3957638"/>
          <p14:tracePt t="19909" x="3038475" y="3962400"/>
          <p14:tracePt t="19947" x="3033713" y="3962400"/>
          <p14:tracePt t="19959" x="3033713" y="3967163"/>
          <p14:tracePt t="19976" x="3009900" y="3976688"/>
          <p14:tracePt t="19992" x="2976563" y="3981450"/>
          <p14:tracePt t="20009" x="2938463" y="3981450"/>
          <p14:tracePt t="20025" x="2890838" y="3981450"/>
          <p14:tracePt t="20042" x="2833688" y="3976688"/>
          <p14:tracePt t="20059" x="2805113" y="3962400"/>
          <p14:tracePt t="20075" x="2781300" y="3938588"/>
          <p14:tracePt t="20092" x="2747963" y="3905250"/>
          <p14:tracePt t="20109" x="2724150" y="3867150"/>
          <p14:tracePt t="20125" x="2686050" y="3810000"/>
          <p14:tracePt t="20142" x="2662238" y="3776663"/>
          <p14:tracePt t="20159" x="2624138" y="3733800"/>
          <p14:tracePt t="20175" x="2595563" y="3709988"/>
          <p14:tracePt t="20192" x="2547938" y="3667125"/>
          <p14:tracePt t="20209" x="2505075" y="3643313"/>
          <p14:tracePt t="20225" x="2447925" y="3605213"/>
          <p14:tracePt t="20242" x="2419350" y="3586163"/>
          <p14:tracePt t="20259" x="2395538" y="3567113"/>
          <p14:tracePt t="20275" x="2376488" y="3557588"/>
          <p14:tracePt t="20292" x="2357438" y="3543300"/>
          <p14:tracePt t="20309" x="2343150" y="3538538"/>
          <p14:tracePt t="20325" x="2319338" y="3529013"/>
          <p14:tracePt t="20342" x="2257425" y="3529013"/>
          <p14:tracePt t="20359" x="2205038" y="3543300"/>
          <p14:tracePt t="20375" x="2152650" y="3562350"/>
          <p14:tracePt t="20392" x="2109788" y="3576638"/>
          <p14:tracePt t="20409" x="2057400" y="3586163"/>
          <p14:tracePt t="20425" x="2033588" y="3586163"/>
          <p14:tracePt t="20442" x="2014538" y="3586163"/>
          <p14:tracePt t="20459" x="1990725" y="3581400"/>
          <p14:tracePt t="20475" x="1943100" y="3557588"/>
          <p14:tracePt t="20492" x="1905000" y="3538538"/>
          <p14:tracePt t="20508" x="1862138" y="3519488"/>
          <p14:tracePt t="20526" x="1795463" y="3495675"/>
          <p14:tracePt t="20542" x="1752600" y="3486150"/>
          <p14:tracePt t="20559" x="1719263" y="3486150"/>
          <p14:tracePt t="20575" x="1671638" y="3505200"/>
          <p14:tracePt t="20592" x="1624013" y="3552825"/>
          <p14:tracePt t="20609" x="1571625" y="3609975"/>
          <p14:tracePt t="20625" x="1519238" y="3748088"/>
          <p14:tracePt t="20642" x="1476375" y="3929063"/>
          <p14:tracePt t="20659" x="1447800" y="4114800"/>
          <p14:tracePt t="20675" x="1443038" y="4257675"/>
          <p14:tracePt t="20692" x="1443038" y="4391025"/>
          <p14:tracePt t="20709" x="1457325" y="4467225"/>
          <p14:tracePt t="20725" x="1485900" y="4533900"/>
          <p14:tracePt t="20742" x="1528763" y="4619625"/>
          <p14:tracePt t="20759" x="1609725" y="4752975"/>
          <p14:tracePt t="20776" x="1738313" y="4929188"/>
          <p14:tracePt t="20792" x="1800225" y="4995863"/>
          <p14:tracePt t="20809" x="1862138" y="5038725"/>
          <p14:tracePt t="20825" x="1900238" y="5072063"/>
          <p14:tracePt t="20842" x="1976438" y="5100638"/>
          <p14:tracePt t="20859" x="2057400" y="5114925"/>
          <p14:tracePt t="20875" x="2162175" y="5114925"/>
          <p14:tracePt t="20892" x="2252663" y="5110163"/>
          <p14:tracePt t="20909" x="2424113" y="5072063"/>
          <p14:tracePt t="20926" x="2557463" y="5010150"/>
          <p14:tracePt t="20942" x="2690813" y="4910138"/>
          <p14:tracePt t="20959" x="2790825" y="4824413"/>
          <p14:tracePt t="20975" x="2928938" y="4672013"/>
          <p14:tracePt t="20992" x="3028950" y="4505325"/>
          <p14:tracePt t="21009" x="3095625" y="4333875"/>
          <p14:tracePt t="21026" x="3100388" y="4143375"/>
          <p14:tracePt t="21042" x="3048000" y="3948113"/>
          <p14:tracePt t="21060" x="2990850" y="3810000"/>
          <p14:tracePt t="21075" x="2905125" y="3724275"/>
          <p14:tracePt t="21092" x="2743200" y="3614738"/>
          <p14:tracePt t="21109" x="2647950" y="3562350"/>
          <p14:tracePt t="21125" x="2571750" y="3533775"/>
          <p14:tracePt t="21142" x="2500313" y="3519488"/>
          <p14:tracePt t="21159" x="2424113" y="3519488"/>
          <p14:tracePt t="21175" x="2386013" y="3519488"/>
          <p14:tracePt t="21192" x="2371725" y="3519488"/>
          <p14:tracePt t="21209" x="2357438" y="3519488"/>
          <p14:tracePt t="21225" x="2352675" y="3519488"/>
          <p14:tracePt t="21242" x="2347913" y="3519488"/>
          <p14:tracePt t="21275" x="2338388" y="3519488"/>
          <p14:tracePt t="21319" x="2333625" y="3519488"/>
          <p14:tracePt t="21334" x="2328863" y="3519488"/>
          <p14:tracePt t="21356" x="2319338" y="3519488"/>
          <p14:tracePt t="21364" x="2309813" y="3524250"/>
          <p14:tracePt t="21375" x="2295525" y="3533775"/>
          <p14:tracePt t="21392" x="2252663" y="3552825"/>
          <p14:tracePt t="21408" x="2152650" y="3624263"/>
          <p14:tracePt t="21425" x="2062163" y="3690938"/>
          <p14:tracePt t="21442" x="1952625" y="3748088"/>
          <p14:tracePt t="21459" x="1819275" y="3805238"/>
          <p14:tracePt t="21475" x="1757363" y="3819525"/>
          <p14:tracePt t="21492" x="1724025" y="3824288"/>
          <p14:tracePt t="21508" x="1681163" y="3824288"/>
          <p14:tracePt t="21525" x="1633538" y="3824288"/>
          <p14:tracePt t="21542" x="1604963" y="3819525"/>
          <p14:tracePt t="21559" x="1571625" y="3805238"/>
          <p14:tracePt t="21577" x="1528763" y="3800475"/>
          <p14:tracePt t="21593" x="1490663" y="3800475"/>
          <p14:tracePt t="21609" x="1471613" y="3800475"/>
          <p14:tracePt t="21626" x="1433513" y="3800475"/>
          <p14:tracePt t="21642" x="1395413" y="3814763"/>
          <p14:tracePt t="21659" x="1376363" y="3819525"/>
          <p14:tracePt t="21675" x="1362075" y="3819525"/>
          <p14:tracePt t="21692" x="1357313" y="3819525"/>
          <p14:tracePt t="21709" x="1352550" y="3819525"/>
          <p14:tracePt t="21742" x="1381125" y="3819525"/>
          <p14:tracePt t="21758" x="1481138" y="3819525"/>
          <p14:tracePt t="21775" x="1704975" y="3833813"/>
          <p14:tracePt t="21792" x="1905000" y="3843338"/>
          <p14:tracePt t="21809" x="2105025" y="3843338"/>
          <p14:tracePt t="21826" x="2281238" y="3843338"/>
          <p14:tracePt t="21842" x="2538413" y="3852863"/>
          <p14:tracePt t="21858" x="2662238" y="3862388"/>
          <p14:tracePt t="21875" x="2719388" y="3862388"/>
          <p14:tracePt t="21892" x="2776538" y="3881438"/>
          <p14:tracePt t="21908" x="2790825" y="3886200"/>
          <p14:tracePt t="21925" x="2800350" y="3895725"/>
          <p14:tracePt t="21942" x="2800350" y="3905250"/>
          <p14:tracePt t="21959" x="2781300" y="3924300"/>
          <p14:tracePt t="21975" x="2676525" y="3971925"/>
          <p14:tracePt t="21992" x="2524125" y="4038600"/>
          <p14:tracePt t="22009" x="2362200" y="4100513"/>
          <p14:tracePt t="22025" x="2085975" y="4200525"/>
          <p14:tracePt t="22042" x="1938338" y="4243388"/>
          <p14:tracePt t="22058" x="1824038" y="4262438"/>
          <p14:tracePt t="22075" x="1724025" y="4267200"/>
          <p14:tracePt t="22092" x="1695450" y="4267200"/>
          <p14:tracePt t="22109" x="1681163" y="4267200"/>
          <p14:tracePt t="22125" x="1676400" y="4267200"/>
          <p14:tracePt t="22142" x="1681163" y="4267200"/>
          <p14:tracePt t="22158" x="1728788" y="4248150"/>
          <p14:tracePt t="22175" x="1852613" y="4243388"/>
          <p14:tracePt t="22192" x="2043113" y="4243388"/>
          <p14:tracePt t="22208" x="2319338" y="4262438"/>
          <p14:tracePt t="22225" x="2524125" y="4300538"/>
          <p14:tracePt t="22242" x="2671763" y="4329113"/>
          <p14:tracePt t="22258" x="2752725" y="4352925"/>
          <p14:tracePt t="22275" x="2828925" y="4376738"/>
          <p14:tracePt t="22292" x="2847975" y="4381500"/>
          <p14:tracePt t="22308" x="2862263" y="4386263"/>
          <p14:tracePt t="22325" x="2867025" y="4395788"/>
          <p14:tracePt t="22342" x="2852738" y="4414838"/>
          <p14:tracePt t="22358" x="2790825" y="4448175"/>
          <p14:tracePt t="22375" x="2628900" y="4491038"/>
          <p14:tracePt t="22392" x="2414588" y="4533900"/>
          <p14:tracePt t="22408" x="2319338" y="4567238"/>
          <p14:tracePt t="22425" x="2233613" y="4591050"/>
          <p14:tracePt t="22442" x="2190750" y="4605338"/>
          <p14:tracePt t="22458" x="2166938" y="4614863"/>
          <p14:tracePt t="22475" x="2162175" y="4614863"/>
          <p14:tracePt t="22509" x="2185988" y="4619625"/>
          <p14:tracePt t="22525" x="2305050" y="4638675"/>
          <p14:tracePt t="22542" x="2419350" y="4667250"/>
          <p14:tracePt t="22559" x="2524125" y="4700588"/>
          <p14:tracePt t="22575" x="2619375" y="4743450"/>
          <p14:tracePt t="22592" x="2657475" y="4767263"/>
          <p14:tracePt t="22608" x="2667000" y="4781550"/>
          <p14:tracePt t="22625" x="2676525" y="4805363"/>
          <p14:tracePt t="22642" x="2657475" y="4843463"/>
          <p14:tracePt t="22658" x="2609850" y="4886325"/>
          <p14:tracePt t="22675" x="2543175" y="4948238"/>
          <p14:tracePt t="22692" x="2471738" y="4995863"/>
          <p14:tracePt t="22708" x="2424113" y="5038725"/>
          <p14:tracePt t="22725" x="2405063" y="5062538"/>
          <p14:tracePt t="22742" x="2405063" y="5081588"/>
          <p14:tracePt t="22758" x="2409825" y="5110163"/>
          <p14:tracePt t="22775" x="2433638" y="5119688"/>
          <p14:tracePt t="22792" x="2486025" y="5138738"/>
          <p14:tracePt t="22808" x="2524125" y="5143500"/>
          <p14:tracePt t="22825" x="2571750" y="5143500"/>
          <p14:tracePt t="22842" x="2586038" y="5143500"/>
          <p14:tracePt t="22858" x="2595563" y="5143500"/>
          <p14:tracePt t="22875" x="2600325" y="5143500"/>
          <p14:tracePt t="22892" x="2609850" y="5143500"/>
          <p14:tracePt t="22909" x="2614613" y="5143500"/>
          <p14:tracePt t="22942" x="2619375" y="5143500"/>
          <p14:tracePt t="23655" x="2667000" y="4943475"/>
          <p14:tracePt t="23662" x="2762250" y="4586288"/>
          <p14:tracePt t="23675" x="2833688" y="4314825"/>
          <p14:tracePt t="23692" x="3052763" y="3395663"/>
          <p14:tracePt t="23709" x="3167063" y="2843213"/>
          <p14:tracePt t="23726" x="3252788" y="2466975"/>
          <p14:tracePt t="23759" x="3390900" y="1976438"/>
          <p14:tracePt t="23792" x="3429000" y="1885950"/>
          <p14:tracePt t="23809" x="3448050" y="1843088"/>
          <p14:tracePt t="23825" x="3462338" y="1824038"/>
          <p14:tracePt t="23842" x="3476625" y="1804988"/>
          <p14:tracePt t="23859" x="3486150" y="1795463"/>
          <p14:tracePt t="23875" x="3509963" y="1762125"/>
          <p14:tracePt t="23892" x="3524250" y="1738313"/>
          <p14:tracePt t="23908" x="3543300" y="1714500"/>
          <p14:tracePt t="23925" x="3552825" y="1690688"/>
          <p14:tracePt t="23942" x="3581400" y="1657350"/>
          <p14:tracePt t="23958" x="3605213" y="1633538"/>
          <p14:tracePt t="23975" x="3629025" y="1609725"/>
          <p14:tracePt t="23992" x="3662363" y="1571625"/>
          <p14:tracePt t="24008" x="3676650" y="1557338"/>
          <p14:tracePt t="24025" x="3686175" y="1543050"/>
          <p14:tracePt t="24042" x="3690938" y="1538288"/>
          <p14:tracePt t="24058" x="3695700" y="1528763"/>
          <p14:tracePt t="24154" x="3690938" y="1528763"/>
          <p14:tracePt t="24161" x="3686175" y="1538288"/>
          <p14:tracePt t="24175" x="3676650" y="1543050"/>
          <p14:tracePt t="24192" x="3624263" y="1585913"/>
          <p14:tracePt t="24208" x="3562350" y="1657350"/>
          <p14:tracePt t="24225" x="3505200" y="1719263"/>
          <p14:tracePt t="24242" x="3371850" y="1804988"/>
          <p14:tracePt t="24258" x="3276600" y="1857375"/>
          <p14:tracePt t="24275" x="3200400" y="1876425"/>
          <p14:tracePt t="24292" x="3157538" y="1885950"/>
          <p14:tracePt t="24309" x="3109913" y="1871663"/>
          <p14:tracePt t="24325" x="3086100" y="1833563"/>
          <p14:tracePt t="24342" x="3062288" y="1766888"/>
          <p14:tracePt t="24358" x="3048000" y="1695450"/>
          <p14:tracePt t="24375" x="3076575" y="1543050"/>
          <p14:tracePt t="24393" x="3124200" y="1447800"/>
          <p14:tracePt t="24408" x="3167063" y="1395413"/>
          <p14:tracePt t="24425" x="3214688" y="1362075"/>
          <p14:tracePt t="24441" x="3286125" y="1357313"/>
          <p14:tracePt t="24459" x="3314700" y="1376363"/>
          <p14:tracePt t="24475" x="3348038" y="1414463"/>
          <p14:tracePt t="24492" x="3371850" y="1485900"/>
          <p14:tracePt t="24508" x="3386138" y="1566863"/>
          <p14:tracePt t="24525" x="3395663" y="1714500"/>
          <p14:tracePt t="24542" x="3390900" y="1819275"/>
          <p14:tracePt t="24558" x="3381375" y="1895475"/>
          <p14:tracePt t="24575" x="3381375" y="1914525"/>
          <p14:tracePt t="24592" x="3381375" y="1943100"/>
          <p14:tracePt t="24608" x="3381375" y="1985963"/>
          <p14:tracePt t="24625" x="3424238" y="2176463"/>
          <p14:tracePt t="24642" x="3457575" y="2295525"/>
          <p14:tracePt t="24658" x="3509963" y="2414588"/>
          <p14:tracePt t="24675" x="3562350" y="2667000"/>
          <p14:tracePt t="24692" x="3562350" y="2767013"/>
          <p14:tracePt t="24708" x="3562350" y="2819400"/>
          <p14:tracePt t="24725" x="3562350" y="2833688"/>
          <p14:tracePt t="24903" x="3552825" y="2924175"/>
          <p14:tracePt t="24911" x="3509963" y="3086100"/>
          <p14:tracePt t="24925" x="3448050" y="3333750"/>
          <p14:tracePt t="24942" x="3405188" y="3481388"/>
          <p14:tracePt t="24958" x="3357563" y="3705225"/>
          <p14:tracePt t="24975" x="3309938" y="3910013"/>
          <p14:tracePt t="24992" x="3271838" y="4062413"/>
          <p14:tracePt t="25008" x="3252788" y="4143375"/>
          <p14:tracePt t="25025" x="3248025" y="4181475"/>
          <p14:tracePt t="25042" x="3243263" y="4191000"/>
          <p14:tracePt t="25058" x="3243263" y="4200525"/>
          <p14:tracePt t="25329" x="3243263" y="4343400"/>
          <p14:tracePt t="25337" x="3243263" y="4524375"/>
          <p14:tracePt t="25344" x="3252788" y="4733925"/>
          <p14:tracePt t="25359" x="3252788" y="5129213"/>
          <p14:tracePt t="25375" x="3248025" y="5391150"/>
          <p14:tracePt t="25391" x="3228975" y="5676900"/>
          <p14:tracePt t="25408" x="3209925" y="5805488"/>
          <p14:tracePt t="25425" x="3195638" y="5895975"/>
          <p14:tracePt t="25441" x="3186113" y="5924550"/>
          <p14:tracePt t="25458" x="3186113" y="5934075"/>
          <p14:tracePt t="25475" x="3186113" y="5938838"/>
          <p14:tracePt t="25508" x="3190875" y="5867400"/>
          <p14:tracePt t="25525" x="3219450" y="5676900"/>
          <p14:tracePt t="25542" x="3305175" y="5114925"/>
          <p14:tracePt t="25558" x="3348038" y="4795838"/>
          <p14:tracePt t="25575" x="3429000" y="4271963"/>
          <p14:tracePt t="25592" x="3490913" y="3995738"/>
          <p14:tracePt t="25609" x="3576638" y="3614738"/>
          <p14:tracePt t="25625" x="3590925" y="3533775"/>
          <p14:tracePt t="25641" x="3605213" y="3490913"/>
          <p14:tracePt t="25658" x="3609975" y="3471863"/>
          <p14:tracePt t="25675" x="3609975" y="3457575"/>
          <p14:tracePt t="25691" x="3609975" y="3452813"/>
          <p14:tracePt t="25708" x="3609975" y="3448050"/>
          <p14:tracePt t="25733" x="3609975" y="3452813"/>
          <p14:tracePt t="25741" x="3609975" y="3505200"/>
          <p14:tracePt t="25758" x="3571875" y="3729038"/>
          <p14:tracePt t="25775" x="3505200" y="4010025"/>
          <p14:tracePt t="25792" x="3419475" y="4476750"/>
          <p14:tracePt t="25809" x="3348038" y="4762500"/>
          <p14:tracePt t="25825" x="3300413" y="4953000"/>
          <p14:tracePt t="25841" x="3276600" y="5091113"/>
          <p14:tracePt t="25858" x="3238500" y="5338763"/>
          <p14:tracePt t="25875" x="3214688" y="5453063"/>
          <p14:tracePt t="25891" x="3209925" y="5524500"/>
          <p14:tracePt t="25908" x="3200400" y="5595938"/>
          <p14:tracePt t="25925" x="3186113" y="5724525"/>
          <p14:tracePt t="25941" x="3171825" y="5776913"/>
          <p14:tracePt t="25958" x="3167063" y="5810250"/>
          <p14:tracePt t="25975" x="3162300" y="5829300"/>
          <p14:tracePt t="25991" x="3162300" y="5834063"/>
          <p14:tracePt t="26008" x="3162300" y="5838825"/>
          <p14:tracePt t="26025" x="3162300" y="5843588"/>
          <p14:tracePt t="27460" x="3162300" y="5767388"/>
          <p14:tracePt t="27466" x="3181350" y="5662613"/>
          <p14:tracePt t="27475" x="3200400" y="5572125"/>
          <p14:tracePt t="27491" x="3262313" y="5319713"/>
          <p14:tracePt t="27508" x="3314700" y="5114925"/>
          <p14:tracePt t="27525" x="3376613" y="4929188"/>
          <p14:tracePt t="27558" x="3462338" y="4672013"/>
          <p14:tracePt t="27591" x="3490913" y="4467225"/>
          <p14:tracePt t="27608" x="3514725" y="4352925"/>
          <p14:tracePt t="27625" x="3524250" y="4186238"/>
          <p14:tracePt t="27642" x="3543300" y="4062413"/>
          <p14:tracePt t="27658" x="3576638" y="3771900"/>
          <p14:tracePt t="27675" x="3586163" y="3590925"/>
          <p14:tracePt t="27691" x="3595688" y="3467100"/>
          <p14:tracePt t="27709" x="3595688" y="3190875"/>
          <p14:tracePt t="27725" x="3581400" y="3067050"/>
          <p14:tracePt t="27742" x="3567113" y="2981325"/>
          <p14:tracePt t="27758" x="3548063" y="2919413"/>
          <p14:tracePt t="27775" x="3524250" y="2800350"/>
          <p14:tracePt t="27791" x="3509963" y="2747963"/>
          <p14:tracePt t="27808" x="3505200" y="2714625"/>
          <p14:tracePt t="27825" x="3500438" y="2686050"/>
          <p14:tracePt t="27841" x="3500438" y="2652713"/>
          <p14:tracePt t="27858" x="3500438" y="2628900"/>
          <p14:tracePt t="27875" x="3505200" y="2609850"/>
          <p14:tracePt t="27891" x="3524250" y="2562225"/>
          <p14:tracePt t="27908" x="3571875" y="2443163"/>
          <p14:tracePt t="27925" x="3595688" y="2347913"/>
          <p14:tracePt t="27941" x="3614738" y="2271713"/>
          <p14:tracePt t="27958" x="3643313" y="2200275"/>
          <p14:tracePt t="27975" x="3662363" y="2157413"/>
          <p14:tracePt t="27991" x="3671888" y="2128838"/>
          <p14:tracePt t="28008" x="3686175" y="2081213"/>
          <p14:tracePt t="28025" x="3714750" y="2000250"/>
          <p14:tracePt t="28041" x="3724275" y="1947863"/>
          <p14:tracePt t="28058" x="3729038" y="1909763"/>
          <p14:tracePt t="28075" x="3729038" y="1881188"/>
          <p14:tracePt t="28091" x="3729038" y="1857375"/>
          <p14:tracePt t="28108" x="3729038" y="1852613"/>
          <p14:tracePt t="28125" x="3729038" y="1847850"/>
          <p14:tracePt t="28141" x="3729038" y="1838325"/>
          <p14:tracePt t="28399" x="3724275" y="1833563"/>
          <p14:tracePt t="28406" x="3695700" y="1824038"/>
          <p14:tracePt t="28414" x="3681413" y="1824038"/>
          <p14:tracePt t="28425" x="3652838" y="1819275"/>
          <p14:tracePt t="28441" x="3605213" y="1819275"/>
          <p14:tracePt t="28458" x="3529013" y="1819275"/>
          <p14:tracePt t="28475" x="3457575" y="1833563"/>
          <p14:tracePt t="28491" x="3376613" y="1833563"/>
          <p14:tracePt t="28508" x="3309938" y="1843088"/>
          <p14:tracePt t="28525" x="3238500" y="1843088"/>
          <p14:tracePt t="28541" x="3205163" y="1843088"/>
          <p14:tracePt t="28558" x="3176588" y="1843088"/>
          <p14:tracePt t="28575" x="3167063" y="1824038"/>
          <p14:tracePt t="28591" x="3138488" y="1747838"/>
          <p14:tracePt t="28608" x="3133725" y="1666875"/>
          <p14:tracePt t="28625" x="3133725" y="1604963"/>
          <p14:tracePt t="28641" x="3176588" y="1524000"/>
          <p14:tracePt t="28658" x="3219450" y="1476375"/>
          <p14:tracePt t="28675" x="3286125" y="1438275"/>
          <p14:tracePt t="28691" x="3357563" y="1423988"/>
          <p14:tracePt t="28708" x="3433763" y="1428750"/>
          <p14:tracePt t="28725" x="3481388" y="1447800"/>
          <p14:tracePt t="28741" x="3509963" y="1481138"/>
          <p14:tracePt t="28758" x="3543300" y="1538288"/>
          <p14:tracePt t="28775" x="3571875" y="1609725"/>
          <p14:tracePt t="28791" x="3576638" y="1643063"/>
          <p14:tracePt t="28808" x="3576638" y="1681163"/>
          <p14:tracePt t="28825" x="3571875" y="1714500"/>
          <p14:tracePt t="28841" x="3567113" y="1728788"/>
          <p14:tracePt t="28858" x="3557588" y="1743075"/>
          <p14:tracePt t="28875" x="3552825" y="1752600"/>
          <p14:tracePt t="28891" x="3538538" y="1781175"/>
          <p14:tracePt t="28908" x="3533775" y="1790700"/>
          <p14:tracePt t="30639" x="3462338" y="1809750"/>
          <p14:tracePt t="30647" x="3371850" y="1824038"/>
          <p14:tracePt t="30658" x="3295650" y="1843088"/>
          <p14:tracePt t="30675" x="3138488" y="1852613"/>
          <p14:tracePt t="30691" x="2967038" y="1847850"/>
          <p14:tracePt t="30708" x="2867025" y="1843088"/>
          <p14:tracePt t="30725" x="2781300" y="1833563"/>
          <p14:tracePt t="30758" x="2624138" y="1804988"/>
          <p14:tracePt t="30792" x="2524125" y="1795463"/>
          <p14:tracePt t="30809" x="2438400" y="1781175"/>
          <p14:tracePt t="30825" x="2395538" y="1776413"/>
          <p14:tracePt t="30841" x="2366963" y="1766888"/>
          <p14:tracePt t="30859" x="2357438" y="1757363"/>
          <p14:tracePt t="30875" x="2343150" y="1747838"/>
          <p14:tracePt t="30891" x="2343150" y="1743075"/>
          <p14:tracePt t="30908" x="2343150" y="1738313"/>
          <p14:tracePt t="30924" x="2343150" y="1733550"/>
          <p14:tracePt t="30971" x="2338388" y="1733550"/>
          <p14:tracePt t="30978" x="2338388" y="1738313"/>
          <p14:tracePt t="30991" x="2328863" y="1743075"/>
          <p14:tracePt t="31008" x="2276475" y="1781175"/>
          <p14:tracePt t="31025" x="2238375" y="1804988"/>
          <p14:tracePt t="31041" x="2166938" y="1838325"/>
          <p14:tracePt t="31058" x="2000250" y="1895475"/>
          <p14:tracePt t="31075" x="1871663" y="1928813"/>
          <p14:tracePt t="31091" x="1766888" y="1952625"/>
          <p14:tracePt t="31108" x="1685925" y="1952625"/>
          <p14:tracePt t="31125" x="1581150" y="1943100"/>
          <p14:tracePt t="31141" x="1528763" y="1933575"/>
          <p14:tracePt t="31158" x="1490663" y="1914525"/>
          <p14:tracePt t="31175" x="1462088" y="1876425"/>
          <p14:tracePt t="31191" x="1443038" y="1833563"/>
          <p14:tracePt t="31208" x="1443038" y="1771650"/>
          <p14:tracePt t="31224" x="1457325" y="1709738"/>
          <p14:tracePt t="31241" x="1514475" y="1614488"/>
          <p14:tracePt t="31258" x="1562100" y="1571625"/>
          <p14:tracePt t="31274" x="1662113" y="1524000"/>
          <p14:tracePt t="31291" x="1781175" y="1481138"/>
          <p14:tracePt t="31308" x="1938338" y="1471613"/>
          <p14:tracePt t="31324" x="2009775" y="1485900"/>
          <p14:tracePt t="31341" x="2066925" y="1514475"/>
          <p14:tracePt t="31358" x="2105025" y="1552575"/>
          <p14:tracePt t="31374" x="2181225" y="1662113"/>
          <p14:tracePt t="31391" x="2209800" y="1704975"/>
          <p14:tracePt t="31408" x="2219325" y="1743075"/>
          <p14:tracePt t="31425" x="2224088" y="1766888"/>
          <p14:tracePt t="31441" x="2224088" y="1785938"/>
          <p14:tracePt t="31459" x="2224088" y="1800225"/>
          <p14:tracePt t="31475" x="2214563" y="1809750"/>
          <p14:tracePt t="31492" x="2195513" y="1828800"/>
          <p14:tracePt t="31508" x="2185988" y="1838325"/>
          <p14:tracePt t="31524" x="2171700" y="1847850"/>
          <p14:tracePt t="31541" x="2166938" y="1857375"/>
          <p14:tracePt t="31558" x="2157413" y="1866900"/>
          <p14:tracePt t="32674" x="2176463" y="1890713"/>
          <p14:tracePt t="32681" x="2205038" y="1919288"/>
          <p14:tracePt t="32691" x="2238375" y="1947863"/>
          <p14:tracePt t="32708" x="2295525" y="2009775"/>
          <p14:tracePt t="32724" x="2376488" y="2071688"/>
          <p14:tracePt t="32741" x="2519363" y="2200275"/>
          <p14:tracePt t="32774" x="2686050" y="2386013"/>
          <p14:tracePt t="32808" x="2771775" y="2476500"/>
          <p14:tracePt t="32825" x="2795588" y="2500313"/>
          <p14:tracePt t="32841" x="2805113" y="2509838"/>
          <p14:tracePt t="32858" x="2838450" y="2538413"/>
          <p14:tracePt t="32874" x="2862263" y="2557463"/>
          <p14:tracePt t="32891" x="2876550" y="2562225"/>
          <p14:tracePt t="32909" x="2890838" y="2566988"/>
          <p14:tracePt t="32924" x="2900363" y="2571750"/>
          <p14:tracePt t="32941" x="2905125" y="2571750"/>
          <p14:tracePt t="33013" x="2909888" y="2571750"/>
          <p14:tracePt t="33108" x="2909888" y="2576513"/>
          <p14:tracePt t="33122" x="2909888" y="2581275"/>
          <p14:tracePt t="33130" x="2909888" y="2586038"/>
          <p14:tracePt t="33144" x="2909888" y="2590800"/>
          <p14:tracePt t="33158" x="2909888" y="2595563"/>
          <p14:tracePt t="33174" x="2909888" y="2614613"/>
          <p14:tracePt t="33191" x="2909888" y="2624138"/>
          <p14:tracePt t="33208" x="2909888" y="2633663"/>
          <p14:tracePt t="33224" x="2909888" y="2643188"/>
          <p14:tracePt t="33241" x="2905125" y="2657475"/>
          <p14:tracePt t="33258" x="2895600" y="2671763"/>
          <p14:tracePt t="33274" x="2890838" y="2695575"/>
          <p14:tracePt t="33291" x="2876550" y="2728913"/>
          <p14:tracePt t="33308" x="2871788" y="2738438"/>
          <p14:tracePt t="33324" x="2871788" y="2747963"/>
          <p14:tracePt t="33341" x="2871788" y="2757488"/>
          <p14:tracePt t="33358" x="2871788" y="2767013"/>
          <p14:tracePt t="33630" x="2819400" y="2752725"/>
          <p14:tracePt t="33637" x="2771775" y="2733675"/>
          <p14:tracePt t="33644" x="2709863" y="2709863"/>
          <p14:tracePt t="33658" x="2605088" y="2667000"/>
          <p14:tracePt t="33674" x="2528888" y="2643188"/>
          <p14:tracePt t="33691" x="2486025" y="2628900"/>
          <p14:tracePt t="33708" x="2457450" y="2619375"/>
          <p14:tracePt t="33724" x="2424113" y="2614613"/>
          <p14:tracePt t="33741" x="2414588" y="2614613"/>
          <p14:tracePt t="33757" x="2400300" y="2614613"/>
          <p14:tracePt t="33774" x="2386013" y="2614613"/>
          <p14:tracePt t="33791" x="2352675" y="2614613"/>
          <p14:tracePt t="33808" x="2319338" y="2614613"/>
          <p14:tracePt t="33824" x="2295525" y="2614613"/>
          <p14:tracePt t="33842" x="2262188" y="2609850"/>
          <p14:tracePt t="33858" x="2257425" y="2609850"/>
          <p14:tracePt t="33874" x="2252663" y="2609850"/>
          <p14:tracePt t="33908" x="2257425" y="2605088"/>
          <p14:tracePt t="33924" x="2300288" y="2590800"/>
          <p14:tracePt t="33941" x="2381250" y="2586038"/>
          <p14:tracePt t="33957" x="2495550" y="2576513"/>
          <p14:tracePt t="33974" x="2628900" y="2576513"/>
          <p14:tracePt t="33991" x="2724150" y="2581275"/>
          <p14:tracePt t="34008" x="2814638" y="2586038"/>
          <p14:tracePt t="34024" x="2862263" y="2586038"/>
          <p14:tracePt t="34041" x="2905125" y="2586038"/>
          <p14:tracePt t="34058" x="2919413" y="2586038"/>
          <p14:tracePt t="34074" x="2924175" y="2586038"/>
          <p14:tracePt t="34091" x="2933700" y="2586038"/>
          <p14:tracePt t="34108" x="2938463" y="2586038"/>
          <p14:tracePt t="34124" x="2947988" y="2586038"/>
          <p14:tracePt t="34141" x="2971800" y="2600325"/>
          <p14:tracePt t="34158" x="3038475" y="2609850"/>
          <p14:tracePt t="34175" x="3090863" y="2609850"/>
          <p14:tracePt t="34191" x="3148013" y="2609850"/>
          <p14:tracePt t="34207" x="3214688" y="2609850"/>
          <p14:tracePt t="34224" x="3295650" y="2609850"/>
          <p14:tracePt t="34241" x="3357563" y="2609850"/>
          <p14:tracePt t="34258" x="3405188" y="2609850"/>
          <p14:tracePt t="34274" x="3443288" y="2609850"/>
          <p14:tracePt t="34291" x="3505200" y="2595563"/>
          <p14:tracePt t="34308" x="3538538" y="2590800"/>
          <p14:tracePt t="34324" x="3562350" y="2581275"/>
          <p14:tracePt t="34341" x="3581400" y="2571750"/>
          <p14:tracePt t="34357" x="3586163" y="2566988"/>
          <p14:tracePt t="34374" x="3590925" y="2552700"/>
          <p14:tracePt t="34391" x="3586163" y="2519363"/>
          <p14:tracePt t="34408" x="3548063" y="2457450"/>
          <p14:tracePt t="34424" x="3467100" y="2395538"/>
          <p14:tracePt t="34441" x="3328988" y="2324100"/>
          <p14:tracePt t="34457" x="3209925" y="2290763"/>
          <p14:tracePt t="34474" x="3081338" y="2262188"/>
          <p14:tracePt t="34491" x="3000375" y="2262188"/>
          <p14:tracePt t="34507" x="2938463" y="2262188"/>
          <p14:tracePt t="34524" x="2886075" y="2271713"/>
          <p14:tracePt t="34541" x="2862263" y="2290763"/>
          <p14:tracePt t="34557" x="2838450" y="2309813"/>
          <p14:tracePt t="34574" x="2814638" y="2338388"/>
          <p14:tracePt t="34591" x="2790825" y="2395538"/>
          <p14:tracePt t="34607" x="2786063" y="2419350"/>
          <p14:tracePt t="34625" x="2781300" y="2433638"/>
          <p14:tracePt t="34641" x="2781300" y="2443163"/>
          <p14:tracePt t="34657" x="2781300" y="2452688"/>
          <p14:tracePt t="34674" x="2781300" y="2457450"/>
          <p14:tracePt t="34691" x="2786063" y="2466975"/>
          <p14:tracePt t="34708" x="2805113" y="2471738"/>
          <p14:tracePt t="34892" x="2733675" y="2481263"/>
          <p14:tracePt t="34899" x="2633663" y="2490788"/>
          <p14:tracePt t="34907" x="2528888" y="2509838"/>
          <p14:tracePt t="34924" x="2362200" y="2524125"/>
          <p14:tracePt t="34941" x="2228850" y="2533650"/>
          <p14:tracePt t="34958" x="2071688" y="2533650"/>
          <p14:tracePt t="34974" x="2000250" y="2533650"/>
          <p14:tracePt t="34991" x="1957388" y="2533650"/>
          <p14:tracePt t="35008" x="1914525" y="2533650"/>
          <p14:tracePt t="35024" x="1862138" y="2533650"/>
          <p14:tracePt t="35041" x="1833563" y="2533650"/>
          <p14:tracePt t="35058" x="1790700" y="2533650"/>
          <p14:tracePt t="35074" x="1757363" y="2533650"/>
          <p14:tracePt t="35091" x="1681163" y="2533650"/>
          <p14:tracePt t="35107" x="1628775" y="2533650"/>
          <p14:tracePt t="35124" x="1595438" y="2533650"/>
          <p14:tracePt t="35141" x="1557338" y="2533650"/>
          <p14:tracePt t="35158" x="1528763" y="2533650"/>
          <p14:tracePt t="35174" x="1519238" y="2533650"/>
          <p14:tracePt t="35191" x="1514475" y="2533650"/>
          <p14:tracePt t="35208" x="1504950" y="2533650"/>
          <p14:tracePt t="35224" x="1500188" y="2533650"/>
          <p14:tracePt t="35502" x="1495425" y="2543175"/>
          <p14:tracePt t="35516" x="1490663" y="2547938"/>
          <p14:tracePt t="35524" x="1485900" y="2552700"/>
          <p14:tracePt t="35538" x="1481138" y="2557463"/>
          <p14:tracePt t="35546" x="1476375" y="2562225"/>
          <p14:tracePt t="35560" x="1471613" y="2562225"/>
          <p14:tracePt t="35574" x="1466850" y="2562225"/>
          <p14:tracePt t="35591" x="1462088" y="2562225"/>
          <p14:tracePt t="35825" x="1476375" y="2562225"/>
          <p14:tracePt t="35832" x="1504950" y="2562225"/>
          <p14:tracePt t="35841" x="1528763" y="2552700"/>
          <p14:tracePt t="35857" x="1585913" y="2552700"/>
          <p14:tracePt t="35874" x="1666875" y="2552700"/>
          <p14:tracePt t="35891" x="1785938" y="2566988"/>
          <p14:tracePt t="35907" x="1857375" y="2581275"/>
          <p14:tracePt t="35924" x="1914525" y="2581275"/>
          <p14:tracePt t="35941" x="1985963" y="2581275"/>
          <p14:tracePt t="35957" x="2109788" y="2576513"/>
          <p14:tracePt t="35974" x="2224088" y="2566988"/>
          <p14:tracePt t="35991" x="2324100" y="2566988"/>
          <p14:tracePt t="36008" x="2462213" y="2566988"/>
          <p14:tracePt t="36024" x="2538413" y="2566988"/>
          <p14:tracePt t="36041" x="2609850" y="2562225"/>
          <p14:tracePt t="36057" x="2652713" y="2552700"/>
          <p14:tracePt t="36074" x="2700338" y="2552700"/>
          <p14:tracePt t="36091" x="2714625" y="2552700"/>
          <p14:tracePt t="36107" x="2724150" y="2552700"/>
          <p14:tracePt t="36124" x="2733675" y="2552700"/>
          <p14:tracePt t="36141" x="2738438" y="2552700"/>
          <p14:tracePt t="36324" x="2862263" y="2486025"/>
          <p14:tracePt t="36332" x="3043238" y="2352675"/>
          <p14:tracePt t="36341" x="3219450" y="2252663"/>
          <p14:tracePt t="36357" x="3538538" y="2114550"/>
          <p14:tracePt t="36374" x="3824288" y="2000250"/>
          <p14:tracePt t="36391" x="4095750" y="1928813"/>
          <p14:tracePt t="36407" x="4224338" y="1900238"/>
          <p14:tracePt t="36424" x="4295775" y="1895475"/>
          <p14:tracePt t="36441" x="4329113" y="1895475"/>
          <p14:tracePt t="36457" x="4348163" y="1895475"/>
          <p14:tracePt t="36474" x="4357688" y="1895475"/>
          <p14:tracePt t="36491" x="4362450" y="1895475"/>
          <p14:tracePt t="36507" x="4371975" y="1895475"/>
          <p14:tracePt t="36574" x="4376738" y="1895475"/>
          <p14:tracePt t="36589" x="4381500" y="1895475"/>
          <p14:tracePt t="36596" x="4386263" y="1895475"/>
          <p14:tracePt t="36611" x="4391025" y="1890713"/>
          <p14:tracePt t="36624" x="4395788" y="1885950"/>
          <p14:tracePt t="36641" x="4405313" y="1876425"/>
          <p14:tracePt t="36657" x="4410075" y="1876425"/>
          <p14:tracePt t="36674" x="4414838" y="1876425"/>
          <p14:tracePt t="36699" x="4405313" y="1876425"/>
          <p14:tracePt t="36707" x="4381500" y="1871663"/>
          <p14:tracePt t="36724" x="4281488" y="1871663"/>
          <p14:tracePt t="36741" x="4157663" y="1871663"/>
          <p14:tracePt t="36757" x="3890963" y="1871663"/>
          <p14:tracePt t="36774" x="3743325" y="1862138"/>
          <p14:tracePt t="36791" x="3657600" y="1838325"/>
          <p14:tracePt t="36807" x="3595688" y="1824038"/>
          <p14:tracePt t="36824" x="3562350" y="1804988"/>
          <p14:tracePt t="36841" x="3552825" y="1800225"/>
          <p14:tracePt t="36857" x="3548063" y="1795463"/>
          <p14:tracePt t="36927" x="3543300" y="1795463"/>
          <p14:tracePt t="36934" x="3538538" y="1795463"/>
          <p14:tracePt t="36942" x="3533775" y="1795463"/>
          <p14:tracePt t="36957" x="3490913" y="1800225"/>
          <p14:tracePt t="36974" x="3409950" y="1804988"/>
          <p14:tracePt t="36991" x="3319463" y="1828800"/>
          <p14:tracePt t="37008" x="3133725" y="1852613"/>
          <p14:tracePt t="37024" x="3000375" y="1852613"/>
          <p14:tracePt t="37041" x="2905125" y="1828800"/>
          <p14:tracePt t="37057" x="2847975" y="1790700"/>
          <p14:tracePt t="37074" x="2795588" y="1685925"/>
          <p14:tracePt t="37091" x="2790825" y="1595438"/>
          <p14:tracePt t="37107" x="2838450" y="1443038"/>
          <p14:tracePt t="37125" x="2952750" y="1290638"/>
          <p14:tracePt t="37141" x="3033713" y="1238250"/>
          <p14:tracePt t="37157" x="3152775" y="1195388"/>
          <p14:tracePt t="37174" x="3267075" y="1200150"/>
          <p14:tracePt t="37191" x="3400425" y="1262063"/>
          <p14:tracePt t="37207" x="3448050" y="1304925"/>
          <p14:tracePt t="37224" x="3476625" y="1357313"/>
          <p14:tracePt t="37241" x="3495675" y="1395413"/>
          <p14:tracePt t="37257" x="3500438" y="1428750"/>
          <p14:tracePt t="37274" x="3495675" y="1452563"/>
          <p14:tracePt t="37291" x="3481388" y="1485900"/>
          <p14:tracePt t="37307" x="3467100" y="1509713"/>
          <p14:tracePt t="37324" x="3448050" y="1528763"/>
          <p14:tracePt t="37341" x="3443288" y="1533525"/>
          <p14:tracePt t="37357" x="3438525" y="1547813"/>
          <p14:tracePt t="37374" x="3438525" y="1552575"/>
          <p14:tracePt t="37852" x="3438525" y="1557338"/>
          <p14:tracePt t="37859" x="3438525" y="1562100"/>
          <p14:tracePt t="37874" x="3438525" y="1566863"/>
          <p14:tracePt t="37896" x="3438525" y="1571625"/>
          <p14:tracePt t="37911" x="3438525" y="1576388"/>
          <p14:tracePt t="37918" x="3438525" y="1590675"/>
          <p14:tracePt t="37941" x="3438525" y="1633538"/>
          <p14:tracePt t="37974" x="3438525" y="1685925"/>
          <p14:tracePt t="37991" x="3438525" y="1704975"/>
          <p14:tracePt t="38007" x="3429000" y="1724025"/>
          <p14:tracePt t="38024" x="3429000" y="1728788"/>
          <p14:tracePt t="38041" x="3424238" y="1738313"/>
          <p14:tracePt t="38057" x="3414713" y="1747838"/>
          <p14:tracePt t="38074" x="3409950" y="1752600"/>
          <p14:tracePt t="38091" x="3395663" y="1762125"/>
          <p14:tracePt t="38107" x="3367088" y="1781175"/>
          <p14:tracePt t="38124" x="3319463" y="1800225"/>
          <p14:tracePt t="38141" x="3281363" y="1809750"/>
          <p14:tracePt t="38157" x="3252788" y="1819275"/>
          <p14:tracePt t="38174" x="3238500" y="1824038"/>
          <p14:tracePt t="38176" x="3228975" y="1824038"/>
          <p14:tracePt t="38191" x="3219450" y="1824038"/>
          <p14:tracePt t="38207" x="3214688" y="1824038"/>
          <p14:tracePt t="38224" x="3209925" y="1824038"/>
          <p14:tracePt t="38241" x="3205163" y="1824038"/>
          <p14:tracePt t="38278" x="3205163" y="1828800"/>
          <p14:tracePt t="41693" x="3214688" y="1852613"/>
          <p14:tracePt t="41701" x="3228975" y="1881188"/>
          <p14:tracePt t="41709" x="3233738" y="1905000"/>
          <p14:tracePt t="41724" x="3257550" y="1957388"/>
          <p14:tracePt t="41740" x="3281363" y="2009775"/>
          <p14:tracePt t="41774" x="3352800" y="2228850"/>
          <p14:tracePt t="41807" x="3381375" y="2305050"/>
          <p14:tracePt t="41824" x="3400425" y="2328863"/>
          <p14:tracePt t="41840" x="3424238" y="2357438"/>
          <p14:tracePt t="41857" x="3438525" y="2371725"/>
          <p14:tracePt t="41874" x="3448050" y="2386013"/>
          <p14:tracePt t="41890" x="3467100" y="2395538"/>
          <p14:tracePt t="41907" x="3495675" y="2419350"/>
          <p14:tracePt t="41924" x="3505200" y="2433638"/>
          <p14:tracePt t="41940" x="3524250" y="2452688"/>
          <p14:tracePt t="41957" x="3548063" y="2462213"/>
          <p14:tracePt t="41974" x="3562350" y="2466975"/>
          <p14:tracePt t="41990" x="3586163" y="2486025"/>
          <p14:tracePt t="42007" x="3605213" y="2500313"/>
          <p14:tracePt t="42024" x="3648075" y="2543175"/>
          <p14:tracePt t="42040" x="3671888" y="2566988"/>
          <p14:tracePt t="42057" x="3690938" y="2590800"/>
          <p14:tracePt t="42074" x="3700463" y="2600325"/>
          <p14:tracePt t="42090" x="3705225" y="2609850"/>
          <p14:tracePt t="42107" x="3705225" y="2619375"/>
          <p14:tracePt t="42124" x="3705225" y="2624138"/>
          <p14:tracePt t="42141" x="3690938" y="2633663"/>
          <p14:tracePt t="42157" x="3652838" y="2638425"/>
          <p14:tracePt t="42174" x="3605213" y="2647950"/>
          <p14:tracePt t="42190" x="3524250" y="2643188"/>
          <p14:tracePt t="42207" x="3405188" y="2619375"/>
          <p14:tracePt t="42224" x="3343275" y="2600325"/>
          <p14:tracePt t="42240" x="3305175" y="2586038"/>
          <p14:tracePt t="42257" x="3281363" y="2576513"/>
          <p14:tracePt t="42274" x="3262313" y="2571750"/>
          <p14:tracePt t="42290" x="3257550" y="2571750"/>
          <p14:tracePt t="42307" x="3257550" y="2566988"/>
          <p14:tracePt t="42324" x="3257550" y="2557463"/>
          <p14:tracePt t="42340" x="3343275" y="2524125"/>
          <p14:tracePt t="42357" x="3457575" y="2500313"/>
          <p14:tracePt t="42374" x="3576638" y="2471738"/>
          <p14:tracePt t="42390" x="3757613" y="2457450"/>
          <p14:tracePt t="42407" x="3857625" y="2447925"/>
          <p14:tracePt t="42424" x="3919538" y="2433638"/>
          <p14:tracePt t="42440" x="3948113" y="2433638"/>
          <p14:tracePt t="42457" x="3971925" y="2433638"/>
          <p14:tracePt t="42474" x="3976688" y="2433638"/>
          <p14:tracePt t="42490" x="3981450" y="2433638"/>
          <p14:tracePt t="42531" x="3967163" y="2433638"/>
          <p14:tracePt t="42540" x="3948113" y="2443163"/>
          <p14:tracePt t="42557" x="3890963" y="2447925"/>
          <p14:tracePt t="42575" x="3800475" y="2457450"/>
          <p14:tracePt t="42591" x="3729038" y="2476500"/>
          <p14:tracePt t="42607" x="3671888" y="2495550"/>
          <p14:tracePt t="42623" x="3638550" y="2509838"/>
          <p14:tracePt t="42640" x="3614738" y="2524125"/>
          <p14:tracePt t="42657" x="3605213" y="2528888"/>
          <p14:tracePt t="42673" x="3595688" y="2528888"/>
          <p14:tracePt t="42883" x="3586163" y="2538413"/>
          <p14:tracePt t="42890" x="3567113" y="2543175"/>
          <p14:tracePt t="42898" x="3548063" y="2547938"/>
          <p14:tracePt t="42907" x="3538538" y="2552700"/>
          <p14:tracePt t="42924" x="3529013" y="2557463"/>
          <p14:tracePt t="42940" x="3514725" y="2557463"/>
          <p14:tracePt t="42957" x="3505200" y="2557463"/>
          <p14:tracePt t="42974" x="3500438" y="2557463"/>
          <p14:tracePt t="42990" x="3490913" y="2557463"/>
          <p14:tracePt t="43007" x="3481388" y="2557463"/>
          <p14:tracePt t="43024" x="3457575" y="2557463"/>
          <p14:tracePt t="43040" x="3448050" y="2552700"/>
          <p14:tracePt t="43057" x="3438525" y="2547938"/>
          <p14:tracePt t="43074" x="3424238" y="2547938"/>
          <p14:tracePt t="43090" x="3414713" y="2543175"/>
          <p14:tracePt t="43107" x="3405188" y="2543175"/>
          <p14:tracePt t="43124" x="3400425" y="2538413"/>
          <p14:tracePt t="43140" x="3390900" y="2538413"/>
          <p14:tracePt t="43157" x="3381375" y="2538413"/>
          <p14:tracePt t="43173" x="3376613" y="2538413"/>
          <p14:tracePt t="43190" x="3371850" y="2538413"/>
          <p14:tracePt t="43481" x="3333750" y="2538413"/>
          <p14:tracePt t="43495" x="3252788" y="2547938"/>
          <p14:tracePt t="43508" x="3181350" y="2557463"/>
          <p14:tracePt t="43524" x="3138488" y="2557463"/>
          <p14:tracePt t="43540" x="3105150" y="2562225"/>
          <p14:tracePt t="43557" x="3081338" y="2566988"/>
          <p14:tracePt t="43590" x="3024188" y="2586038"/>
          <p14:tracePt t="43623" x="2952750" y="2614613"/>
          <p14:tracePt t="43640" x="2905125" y="2633663"/>
          <p14:tracePt t="43657" x="2867025" y="2638425"/>
          <p14:tracePt t="43674" x="2847975" y="2643188"/>
          <p14:tracePt t="43676" x="2843213" y="2643188"/>
          <p14:tracePt t="43692" x="2833688" y="2643188"/>
          <p14:tracePt t="43707" x="2828925" y="2643188"/>
          <p14:tracePt t="43723" x="2819400" y="2643188"/>
          <p14:tracePt t="43787" x="2824163" y="2647950"/>
          <p14:tracePt t="43794" x="2833688" y="2652713"/>
          <p14:tracePt t="43807" x="2857500" y="2667000"/>
          <p14:tracePt t="43823" x="3019425" y="2686050"/>
          <p14:tracePt t="43840" x="3152775" y="2686050"/>
          <p14:tracePt t="43857" x="3267075" y="2671763"/>
          <p14:tracePt t="43874" x="3386138" y="2647950"/>
          <p14:tracePt t="43890" x="3533775" y="2624138"/>
          <p14:tracePt t="43907" x="3595688" y="2619375"/>
          <p14:tracePt t="43924" x="3638550" y="2619375"/>
          <p14:tracePt t="43941" x="3671888" y="2619375"/>
          <p14:tracePt t="43957" x="3686175" y="2619375"/>
          <p14:tracePt t="43974" x="3690938" y="2619375"/>
          <p14:tracePt t="43990" x="3695700" y="2619375"/>
          <p14:tracePt t="44007" x="3705225" y="2619375"/>
          <p14:tracePt t="44024" x="3709988" y="2619375"/>
          <p14:tracePt t="44040" x="3714750" y="2619375"/>
          <p14:tracePt t="44126" x="3709988" y="2624138"/>
          <p14:tracePt t="44132" x="3690938" y="2628900"/>
          <p14:tracePt t="44140" x="3652838" y="2643188"/>
          <p14:tracePt t="44157" x="3514725" y="2676525"/>
          <p14:tracePt t="44173" x="3357563" y="2714625"/>
          <p14:tracePt t="44190" x="3033713" y="2728913"/>
          <p14:tracePt t="44207" x="2847975" y="2738438"/>
          <p14:tracePt t="44223" x="2690813" y="2733675"/>
          <p14:tracePt t="44240" x="2543175" y="2719388"/>
          <p14:tracePt t="44257" x="2414588" y="2705100"/>
          <p14:tracePt t="44273" x="2357438" y="2695575"/>
          <p14:tracePt t="44290" x="2309813" y="2690813"/>
          <p14:tracePt t="44307" x="2276475" y="2681288"/>
          <p14:tracePt t="44323" x="2214563" y="2667000"/>
          <p14:tracePt t="44340" x="2162175" y="2662238"/>
          <p14:tracePt t="44357" x="2114550" y="2652713"/>
          <p14:tracePt t="44374" x="2038350" y="2652713"/>
          <p14:tracePt t="44390" x="1985963" y="2652713"/>
          <p14:tracePt t="44407" x="1938338" y="2652713"/>
          <p14:tracePt t="44424" x="1885950" y="2652713"/>
          <p14:tracePt t="44440" x="1828800" y="2643188"/>
          <p14:tracePt t="44457" x="1790700" y="2638425"/>
          <p14:tracePt t="44474" x="1766888" y="2638425"/>
          <p14:tracePt t="44490" x="1747838" y="2638425"/>
          <p14:tracePt t="44507" x="1728788" y="2638425"/>
          <p14:tracePt t="44523" x="1704975" y="2667000"/>
          <p14:tracePt t="44540" x="1676400" y="2738438"/>
          <p14:tracePt t="44557" x="1662113" y="2819400"/>
          <p14:tracePt t="44573" x="1624013" y="3081338"/>
          <p14:tracePt t="44590" x="1609725" y="3214688"/>
          <p14:tracePt t="44607" x="1600200" y="3276600"/>
          <p14:tracePt t="44624" x="1590675" y="3324225"/>
          <p14:tracePt t="44640" x="1590675" y="3338513"/>
          <p14:tracePt t="44657" x="1590675" y="3348038"/>
          <p14:tracePt t="44673" x="1590675" y="3352800"/>
          <p14:tracePt t="44690" x="1590675" y="3362325"/>
          <p14:tracePt t="44707" x="1590675" y="3367088"/>
          <p14:tracePt t="44740" x="1590675" y="3371850"/>
          <p14:tracePt t="44757" x="1590675" y="3386138"/>
          <p14:tracePt t="44774" x="1590675" y="3400425"/>
          <p14:tracePt t="44790" x="1590675" y="3414713"/>
          <p14:tracePt t="44807" x="1590675" y="3424238"/>
          <p14:tracePt t="44823" x="1590675" y="3433763"/>
          <p14:tracePt t="44840" x="1590675" y="3438525"/>
          <p14:tracePt t="44857" x="1609725" y="3443288"/>
          <p14:tracePt t="44874" x="1704975" y="3443288"/>
          <p14:tracePt t="44890" x="1828800" y="3433763"/>
          <p14:tracePt t="44907" x="2019300" y="3414713"/>
          <p14:tracePt t="44923" x="2219325" y="3395663"/>
          <p14:tracePt t="44940" x="2509838" y="3376613"/>
          <p14:tracePt t="44957" x="2728913" y="3352800"/>
          <p14:tracePt t="44973" x="2900363" y="3333750"/>
          <p14:tracePt t="44990" x="3067050" y="3314700"/>
          <p14:tracePt t="45007" x="3248025" y="3305175"/>
          <p14:tracePt t="45023" x="3305175" y="3305175"/>
          <p14:tracePt t="45040" x="3333750" y="3305175"/>
          <p14:tracePt t="45057" x="3343275" y="3305175"/>
          <p14:tracePt t="45226" x="3414713" y="3305175"/>
          <p14:tracePt t="45233" x="3500438" y="3309938"/>
          <p14:tracePt t="45241" x="3590925" y="3309938"/>
          <p14:tracePt t="45257" x="3781425" y="3319463"/>
          <p14:tracePt t="45273" x="3924300" y="3338513"/>
          <p14:tracePt t="45290" x="4029075" y="3343275"/>
          <p14:tracePt t="45307" x="4124325" y="3357563"/>
          <p14:tracePt t="45323" x="4162425" y="3357563"/>
          <p14:tracePt t="45340" x="4176713" y="3357563"/>
          <p14:tracePt t="45357" x="4186238" y="3357563"/>
          <p14:tracePt t="45373" x="4195763" y="3357563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Triangle, Rectangle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1987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00DA938-4D83-4FDF-894F-47DCD4A16817}" type="slidenum">
              <a:rPr lang="en-US" altLang="ko-KR" sz="1000" smtClean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ko-KR" sz="1000"/>
          </a:p>
        </p:txBody>
      </p:sp>
      <p:sp>
        <p:nvSpPr>
          <p:cNvPr id="41988" name="TextBox 4"/>
          <p:cNvSpPr txBox="1">
            <a:spLocks noChangeArrowheads="1"/>
          </p:cNvSpPr>
          <p:nvPr/>
        </p:nvSpPr>
        <p:spPr bwMode="auto">
          <a:xfrm>
            <a:off x="500063" y="1214438"/>
            <a:ext cx="8358187" cy="24463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73050" algn="l"/>
                <a:tab pos="534988" algn="l"/>
                <a:tab pos="808038" algn="l"/>
                <a:tab pos="10810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public class Triangle extends Polygon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 public Triangle(float x1, float y1, float x2, float y2, float x3, float y3)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fr-FR" altLang="ko-KR" sz="1800">
                <a:latin typeface="Arial" panose="020B0604020202020204" pitchFamily="34" charset="0"/>
              </a:rPr>
              <a:t>		 addPoint(x1, y1) ; addPoint(x2, y2) ; addPoint(x3, y3)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</a:t>
            </a:r>
            <a:r>
              <a:rPr lang="ko-KR" altLang="en-US" sz="1800">
                <a:latin typeface="Arial" panose="020B0604020202020204" pitchFamily="34" charset="0"/>
              </a:rPr>
              <a:t> </a:t>
            </a:r>
            <a:r>
              <a:rPr lang="en-US" altLang="ko-KR" sz="1800">
                <a:latin typeface="Arial" panose="020B0604020202020204" pitchFamily="34" charset="0"/>
              </a:rPr>
              <a:t>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@Override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 public void draw()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 System.out.println("Triangle")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 super.draw();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</a:t>
            </a:r>
            <a:r>
              <a:rPr lang="ko-KR" altLang="en-US" sz="1800">
                <a:latin typeface="Arial" panose="020B0604020202020204" pitchFamily="34" charset="0"/>
              </a:rPr>
              <a:t> </a:t>
            </a:r>
            <a:r>
              <a:rPr lang="en-US" altLang="ko-KR" sz="1800">
                <a:latin typeface="Arial" panose="020B0604020202020204" pitchFamily="34" charset="0"/>
              </a:rPr>
              <a:t>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800">
                <a:latin typeface="Arial" panose="020B0604020202020204" pitchFamily="34" charset="0"/>
              </a:rPr>
              <a:t> </a:t>
            </a:r>
            <a:r>
              <a:rPr lang="en-US" altLang="ko-KR" sz="1800">
                <a:latin typeface="Arial" panose="020B0604020202020204" pitchFamily="34" charset="0"/>
              </a:rPr>
              <a:t>}</a:t>
            </a:r>
            <a:endParaRPr lang="ko-KR" altLang="en-US" sz="1800">
              <a:latin typeface="Arial" panose="020B0604020202020204" pitchFamily="34" charset="0"/>
            </a:endParaRPr>
          </a:p>
        </p:txBody>
      </p:sp>
      <p:sp>
        <p:nvSpPr>
          <p:cNvPr id="41989" name="TextBox 4"/>
          <p:cNvSpPr txBox="1">
            <a:spLocks noChangeArrowheads="1"/>
          </p:cNvSpPr>
          <p:nvPr/>
        </p:nvSpPr>
        <p:spPr bwMode="auto">
          <a:xfrm>
            <a:off x="500063" y="3711575"/>
            <a:ext cx="8358187" cy="26828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73050" algn="l"/>
                <a:tab pos="534988" algn="l"/>
                <a:tab pos="808038" algn="l"/>
                <a:tab pos="10810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public class Rectangle extends Polygon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public Rectangle(float x1, float y1, float x2, float y2,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	float x3, float y3, float x4, float y4)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fr-FR" altLang="ko-KR" sz="1800">
                <a:latin typeface="Arial" panose="020B0604020202020204" pitchFamily="34" charset="0"/>
              </a:rPr>
              <a:t>		addPoint(x1, y1) ; addPoint(x2, y2) ; addPoint(x3, y3) ; addPoint(x4, y4)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</a:t>
            </a:r>
            <a:r>
              <a:rPr lang="ko-KR" altLang="en-US" sz="1800">
                <a:latin typeface="Arial" panose="020B0604020202020204" pitchFamily="34" charset="0"/>
              </a:rPr>
              <a:t> </a:t>
            </a:r>
            <a:r>
              <a:rPr lang="en-US" altLang="ko-KR" sz="1800">
                <a:latin typeface="Arial" panose="020B0604020202020204" pitchFamily="34" charset="0"/>
              </a:rPr>
              <a:t>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@Override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 public void draw()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 System.out.println("Rectangle")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 super.draw();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</a:t>
            </a:r>
            <a:r>
              <a:rPr lang="ko-KR" altLang="en-US" sz="1800">
                <a:latin typeface="Arial" panose="020B0604020202020204" pitchFamily="34" charset="0"/>
              </a:rPr>
              <a:t> </a:t>
            </a:r>
            <a:r>
              <a:rPr lang="en-US" altLang="ko-KR" sz="1800">
                <a:latin typeface="Arial" panose="020B0604020202020204" pitchFamily="34" charset="0"/>
              </a:rPr>
              <a:t>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800">
                <a:latin typeface="Arial" panose="020B0604020202020204" pitchFamily="34" charset="0"/>
              </a:rPr>
              <a:t> </a:t>
            </a:r>
            <a:r>
              <a:rPr lang="en-US" altLang="ko-KR" sz="1800">
                <a:latin typeface="Arial" panose="020B0604020202020204" pitchFamily="34" charset="0"/>
              </a:rPr>
              <a:t>}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628"/>
    </mc:Choice>
    <mc:Fallback xmlns="">
      <p:transition spd="slow" advTm="41628"/>
    </mc:Fallback>
  </mc:AlternateContent>
  <p:extLst>
    <p:ext uri="{3A86A75C-4F4B-4683-9AE1-C65F6400EC91}">
      <p14:laserTraceLst xmlns:p14="http://schemas.microsoft.com/office/powerpoint/2010/main">
        <p14:tracePtLst>
          <p14:tracePt t="601" x="4214813" y="3200400"/>
          <p14:tracePt t="609" x="4224338" y="3038475"/>
          <p14:tracePt t="614" x="4238625" y="2695575"/>
          <p14:tracePt t="631" x="4252913" y="2257425"/>
          <p14:tracePt t="648" x="4238625" y="1981200"/>
          <p14:tracePt t="664" x="4205288" y="1733550"/>
          <p14:tracePt t="681" x="4186238" y="1676400"/>
          <p14:tracePt t="714" x="4171950" y="1638300"/>
          <p14:tracePt t="747" x="4167188" y="1619250"/>
          <p14:tracePt t="764" x="4167188" y="1614488"/>
          <p14:tracePt t="781" x="4162425" y="1604963"/>
          <p14:tracePt t="798" x="4148138" y="1585913"/>
          <p14:tracePt t="814" x="4114800" y="1552575"/>
          <p14:tracePt t="831" x="4076700" y="1504950"/>
          <p14:tracePt t="849" x="4005263" y="1447800"/>
          <p14:tracePt t="865" x="3952875" y="1409700"/>
          <p14:tracePt t="881" x="3876675" y="1381125"/>
          <p14:tracePt t="898" x="3810000" y="1352550"/>
          <p14:tracePt t="915" x="3709988" y="1323975"/>
          <p14:tracePt t="931" x="3648075" y="1319213"/>
          <p14:tracePt t="948" x="3614738" y="1309688"/>
          <p14:tracePt t="964" x="3576638" y="1309688"/>
          <p14:tracePt t="981" x="3548063" y="1309688"/>
          <p14:tracePt t="997" x="3524250" y="1314450"/>
          <p14:tracePt t="1014" x="3509963" y="1314450"/>
          <p14:tracePt t="1031" x="3486150" y="1314450"/>
          <p14:tracePt t="1048" x="3457575" y="1314450"/>
          <p14:tracePt t="1064" x="3429000" y="1314450"/>
          <p14:tracePt t="1081" x="3390900" y="1314450"/>
          <p14:tracePt t="1098" x="3333750" y="1314450"/>
          <p14:tracePt t="1114" x="3295650" y="1319213"/>
          <p14:tracePt t="1131" x="3243263" y="1328738"/>
          <p14:tracePt t="1147" x="3195638" y="1338263"/>
          <p14:tracePt t="1164" x="3090863" y="1371600"/>
          <p14:tracePt t="1181" x="3005138" y="1404938"/>
          <p14:tracePt t="1198" x="2909888" y="1452563"/>
          <p14:tracePt t="1214" x="2824163" y="1495425"/>
          <p14:tracePt t="1231" x="2719388" y="1528763"/>
          <p14:tracePt t="1247" x="2667000" y="1547813"/>
          <p14:tracePt t="1264" x="2595563" y="1571625"/>
          <p14:tracePt t="1281" x="2495550" y="1600200"/>
          <p14:tracePt t="1297" x="2433638" y="1614488"/>
          <p14:tracePt t="1314" x="2381250" y="1619250"/>
          <p14:tracePt t="1331" x="2338388" y="1628775"/>
          <p14:tracePt t="1347" x="2262188" y="1628775"/>
          <p14:tracePt t="1364" x="2214563" y="1624013"/>
          <p14:tracePt t="1381" x="2152650" y="1619250"/>
          <p14:tracePt t="1397" x="2090738" y="1609725"/>
          <p14:tracePt t="1414" x="2028825" y="1604963"/>
          <p14:tracePt t="1431" x="2005013" y="1604963"/>
          <p14:tracePt t="1447" x="1985963" y="1604963"/>
          <p14:tracePt t="1464" x="1971675" y="1604963"/>
          <p14:tracePt t="1481" x="1966913" y="1604963"/>
          <p14:tracePt t="1497" x="1962150" y="1604963"/>
          <p14:tracePt t="1514" x="1952625" y="1604963"/>
          <p14:tracePt t="1531" x="1947863" y="1604963"/>
          <p14:tracePt t="1547" x="1947863" y="1600200"/>
          <p14:tracePt t="1564" x="1952625" y="1595438"/>
          <p14:tracePt t="1581" x="1990725" y="1585913"/>
          <p14:tracePt t="1597" x="2109788" y="1562100"/>
          <p14:tracePt t="1614" x="2166938" y="1562100"/>
          <p14:tracePt t="1631" x="2219325" y="1562100"/>
          <p14:tracePt t="1647" x="2252663" y="1562100"/>
          <p14:tracePt t="1664" x="2314575" y="1562100"/>
          <p14:tracePt t="1681" x="2352675" y="1562100"/>
          <p14:tracePt t="1697" x="2381250" y="1562100"/>
          <p14:tracePt t="1714" x="2419350" y="1562100"/>
          <p14:tracePt t="1731" x="2438400" y="1562100"/>
          <p14:tracePt t="1747" x="2447925" y="1562100"/>
          <p14:tracePt t="1764" x="2457450" y="1562100"/>
          <p14:tracePt t="1781" x="2466975" y="1562100"/>
          <p14:tracePt t="1797" x="2476500" y="1562100"/>
          <p14:tracePt t="1847" x="2481263" y="1562100"/>
          <p14:tracePt t="1854" x="2486025" y="1562100"/>
          <p14:tracePt t="1869" x="2490788" y="1562100"/>
          <p14:tracePt t="1881" x="2495550" y="1562100"/>
          <p14:tracePt t="1897" x="2505075" y="1562100"/>
          <p14:tracePt t="1914" x="2514600" y="1562100"/>
          <p14:tracePt t="1931" x="2519363" y="1562100"/>
          <p14:tracePt t="2185" x="2547938" y="1562100"/>
          <p14:tracePt t="2192" x="2595563" y="1562100"/>
          <p14:tracePt t="2199" x="2652713" y="1562100"/>
          <p14:tracePt t="2214" x="2743200" y="1562100"/>
          <p14:tracePt t="2231" x="2819400" y="1562100"/>
          <p14:tracePt t="2247" x="2900363" y="1562100"/>
          <p14:tracePt t="2264" x="3014663" y="1562100"/>
          <p14:tracePt t="2281" x="3171825" y="1562100"/>
          <p14:tracePt t="2297" x="3248025" y="1562100"/>
          <p14:tracePt t="2314" x="3309938" y="1562100"/>
          <p14:tracePt t="2331" x="3367088" y="1562100"/>
          <p14:tracePt t="2347" x="3467100" y="1562100"/>
          <p14:tracePt t="2364" x="3538538" y="1562100"/>
          <p14:tracePt t="2381" x="3586163" y="1562100"/>
          <p14:tracePt t="2397" x="3652838" y="1562100"/>
          <p14:tracePt t="2414" x="3681413" y="1562100"/>
          <p14:tracePt t="2431" x="3705225" y="1562100"/>
          <p14:tracePt t="2447" x="3724275" y="1562100"/>
          <p14:tracePt t="2464" x="3752850" y="1562100"/>
          <p14:tracePt t="2481" x="3767138" y="1557338"/>
          <p14:tracePt t="2497" x="3776663" y="1557338"/>
          <p14:tracePt t="2514" x="3790950" y="1552575"/>
          <p14:tracePt t="2531" x="3810000" y="1543050"/>
          <p14:tracePt t="2547" x="3824288" y="1538288"/>
          <p14:tracePt t="2564" x="3833813" y="1538288"/>
          <p14:tracePt t="2581" x="3867150" y="1533525"/>
          <p14:tracePt t="2597" x="3890963" y="1533525"/>
          <p14:tracePt t="2614" x="3910013" y="1533525"/>
          <p14:tracePt t="2631" x="3933825" y="1533525"/>
          <p14:tracePt t="2647" x="3962400" y="1528763"/>
          <p14:tracePt t="2664" x="3990975" y="1528763"/>
          <p14:tracePt t="2681" x="4010025" y="1528763"/>
          <p14:tracePt t="2697" x="4024313" y="1528763"/>
          <p14:tracePt t="2714" x="4038600" y="1528763"/>
          <p14:tracePt t="2731" x="4043363" y="1528763"/>
          <p14:tracePt t="2765" x="4033838" y="1528763"/>
          <p14:tracePt t="2781" x="3938588" y="1538288"/>
          <p14:tracePt t="2797" x="3814763" y="1547813"/>
          <p14:tracePt t="2814" x="3667125" y="1552575"/>
          <p14:tracePt t="2831" x="3400425" y="1571625"/>
          <p14:tracePt t="2847" x="3248025" y="1571625"/>
          <p14:tracePt t="2864" x="3100388" y="1571625"/>
          <p14:tracePt t="2881" x="2947988" y="1571625"/>
          <p14:tracePt t="2897" x="2776538" y="1571625"/>
          <p14:tracePt t="2914" x="2705100" y="1562100"/>
          <p14:tracePt t="2931" x="2647950" y="1557338"/>
          <p14:tracePt t="2947" x="2586038" y="1547813"/>
          <p14:tracePt t="2964" x="2490788" y="1533525"/>
          <p14:tracePt t="2981" x="2447925" y="1528763"/>
          <p14:tracePt t="2997" x="2409825" y="1524000"/>
          <p14:tracePt t="3014" x="2371725" y="1509713"/>
          <p14:tracePt t="3031" x="2347913" y="1500188"/>
          <p14:tracePt t="3047" x="2338388" y="1500188"/>
          <p14:tracePt t="3064" x="2328863" y="1500188"/>
          <p14:tracePt t="3793" x="2333625" y="1500188"/>
          <p14:tracePt t="3800" x="2352675" y="1500188"/>
          <p14:tracePt t="3814" x="2371725" y="1504950"/>
          <p14:tracePt t="3831" x="2405063" y="1528763"/>
          <p14:tracePt t="3847" x="2414588" y="1538288"/>
          <p14:tracePt t="3864" x="2424113" y="1562100"/>
          <p14:tracePt t="3897" x="2424113" y="1609725"/>
          <p14:tracePt t="3931" x="2405063" y="1638300"/>
          <p14:tracePt t="3947" x="2376488" y="1662113"/>
          <p14:tracePt t="3964" x="2347913" y="1671638"/>
          <p14:tracePt t="3980" x="2309813" y="1681163"/>
          <p14:tracePt t="3997" x="2266950" y="1685925"/>
          <p14:tracePt t="4014" x="2190750" y="1685925"/>
          <p14:tracePt t="4030" x="2147888" y="1685925"/>
          <p14:tracePt t="4047" x="2105025" y="1685925"/>
          <p14:tracePt t="4064" x="2071688" y="1685925"/>
          <p14:tracePt t="4081" x="2005013" y="1685925"/>
          <p14:tracePt t="4097" x="1962150" y="1685925"/>
          <p14:tracePt t="4114" x="1909763" y="1685925"/>
          <p14:tracePt t="4131" x="1857375" y="1685925"/>
          <p14:tracePt t="4147" x="1824038" y="1685925"/>
          <p14:tracePt t="4164" x="1800225" y="1690688"/>
          <p14:tracePt t="4181" x="1790700" y="1690688"/>
          <p14:tracePt t="4197" x="1781175" y="1690688"/>
          <p14:tracePt t="4214" x="1771650" y="1690688"/>
          <p14:tracePt t="4256" x="1776413" y="1690688"/>
          <p14:tracePt t="4264" x="1785938" y="1690688"/>
          <p14:tracePt t="4281" x="1828800" y="1690688"/>
          <p14:tracePt t="4297" x="1881188" y="1690688"/>
          <p14:tracePt t="4314" x="1971675" y="1690688"/>
          <p14:tracePt t="4331" x="2019300" y="1690688"/>
          <p14:tracePt t="4347" x="2057400" y="1690688"/>
          <p14:tracePt t="4364" x="2076450" y="1690688"/>
          <p14:tracePt t="4381" x="2085975" y="1690688"/>
          <p14:tracePt t="4397" x="2095500" y="1690688"/>
          <p14:tracePt t="4439" x="2100263" y="1690688"/>
          <p14:tracePt t="4447" x="2105025" y="1690688"/>
          <p14:tracePt t="4469" x="2109788" y="1690688"/>
          <p14:tracePt t="4481" x="2114550" y="1690688"/>
          <p14:tracePt t="4887" x="2152650" y="1695450"/>
          <p14:tracePt t="4895" x="2190750" y="1704975"/>
          <p14:tracePt t="4902" x="2224088" y="1704975"/>
          <p14:tracePt t="4914" x="2271713" y="1714500"/>
          <p14:tracePt t="4931" x="2319338" y="1719263"/>
          <p14:tracePt t="4947" x="2381250" y="1719263"/>
          <p14:tracePt t="4980" x="2462213" y="1733550"/>
          <p14:tracePt t="5014" x="2528888" y="1743075"/>
          <p14:tracePt t="5030" x="2552700" y="1752600"/>
          <p14:tracePt t="5047" x="2566988" y="1752600"/>
          <p14:tracePt t="5064" x="2576513" y="1752600"/>
          <p14:tracePt t="5080" x="2581275" y="1752600"/>
          <p14:tracePt t="5097" x="2586038" y="1752600"/>
          <p14:tracePt t="5114" x="2595563" y="1752600"/>
          <p14:tracePt t="5130" x="2605088" y="1752600"/>
          <p14:tracePt t="5147" x="2609850" y="1752600"/>
          <p14:tracePt t="5164" x="2614613" y="1752600"/>
          <p14:tracePt t="5181" x="2624138" y="1752600"/>
          <p14:tracePt t="5197" x="2633663" y="1752600"/>
          <p14:tracePt t="5230" x="2643188" y="1752600"/>
          <p14:tracePt t="5247" x="2657475" y="1762125"/>
          <p14:tracePt t="5264" x="2686050" y="1776413"/>
          <p14:tracePt t="5280" x="2724150" y="1781175"/>
          <p14:tracePt t="5297" x="2771775" y="1781175"/>
          <p14:tracePt t="5314" x="2847975" y="1781175"/>
          <p14:tracePt t="5330" x="2914650" y="1781175"/>
          <p14:tracePt t="5347" x="3009900" y="1790700"/>
          <p14:tracePt t="5364" x="3119438" y="1790700"/>
          <p14:tracePt t="5380" x="3243263" y="1790700"/>
          <p14:tracePt t="5398" x="3305175" y="1790700"/>
          <p14:tracePt t="5414" x="3352800" y="1790700"/>
          <p14:tracePt t="5431" x="3424238" y="1790700"/>
          <p14:tracePt t="5447" x="3471863" y="1781175"/>
          <p14:tracePt t="5464" x="3509963" y="1781175"/>
          <p14:tracePt t="5480" x="3557588" y="1781175"/>
          <p14:tracePt t="5497" x="3605213" y="1781175"/>
          <p14:tracePt t="5514" x="3624263" y="1781175"/>
          <p14:tracePt t="5530" x="3643313" y="1781175"/>
          <p14:tracePt t="5547" x="3657600" y="1781175"/>
          <p14:tracePt t="5564" x="3667125" y="1781175"/>
          <p14:tracePt t="5580" x="3671888" y="1781175"/>
          <p14:tracePt t="5597" x="3676650" y="1781175"/>
          <p14:tracePt t="5849" x="3743325" y="1776413"/>
          <p14:tracePt t="5857" x="3843338" y="1757363"/>
          <p14:tracePt t="5864" x="3948113" y="1738313"/>
          <p14:tracePt t="5880" x="4081463" y="1714500"/>
          <p14:tracePt t="5897" x="4200525" y="1690688"/>
          <p14:tracePt t="5914" x="4310063" y="1681163"/>
          <p14:tracePt t="5930" x="4448175" y="1681163"/>
          <p14:tracePt t="5947" x="4529138" y="1681163"/>
          <p14:tracePt t="5964" x="4591050" y="1690688"/>
          <p14:tracePt t="5980" x="4624388" y="1695450"/>
          <p14:tracePt t="5997" x="4681538" y="1695450"/>
          <p14:tracePt t="6014" x="4700588" y="1695450"/>
          <p14:tracePt t="6030" x="4714875" y="1695450"/>
          <p14:tracePt t="6047" x="4724400" y="1695450"/>
          <p14:tracePt t="6064" x="4729163" y="1695450"/>
          <p14:tracePt t="6268" x="4791075" y="1695450"/>
          <p14:tracePt t="6276" x="4867275" y="1695450"/>
          <p14:tracePt t="6283" x="4933950" y="1695450"/>
          <p14:tracePt t="6297" x="5072063" y="1704975"/>
          <p14:tracePt t="6314" x="5195888" y="1714500"/>
          <p14:tracePt t="6331" x="5300663" y="1728788"/>
          <p14:tracePt t="6347" x="5367338" y="1733550"/>
          <p14:tracePt t="6364" x="5448300" y="1747838"/>
          <p14:tracePt t="6380" x="5476875" y="1752600"/>
          <p14:tracePt t="6397" x="5491163" y="1762125"/>
          <p14:tracePt t="6414" x="5500688" y="1766888"/>
          <p14:tracePt t="6430" x="5510213" y="1766888"/>
          <p14:tracePt t="6447" x="5519738" y="1766888"/>
          <p14:tracePt t="6643" x="5605463" y="1766888"/>
          <p14:tracePt t="6650" x="5705475" y="1757363"/>
          <p14:tracePt t="6664" x="5781675" y="1747838"/>
          <p14:tracePt t="6680" x="6029325" y="1738313"/>
          <p14:tracePt t="6697" x="6162675" y="1724025"/>
          <p14:tracePt t="6714" x="6257925" y="1714500"/>
          <p14:tracePt t="6731" x="6315075" y="1714500"/>
          <p14:tracePt t="6747" x="6334125" y="1714500"/>
          <p14:tracePt t="6764" x="6343650" y="1714500"/>
          <p14:tracePt t="6780" x="6348413" y="1714500"/>
          <p14:tracePt t="6797" x="6357938" y="1714500"/>
          <p14:tracePt t="6814" x="6367463" y="1714500"/>
          <p14:tracePt t="6830" x="6376988" y="1714500"/>
          <p14:tracePt t="6847" x="6405563" y="1714500"/>
          <p14:tracePt t="6864" x="6500813" y="1738313"/>
          <p14:tracePt t="6880" x="6600825" y="1743075"/>
          <p14:tracePt t="6897" x="6705600" y="1762125"/>
          <p14:tracePt t="6914" x="6796088" y="1762125"/>
          <p14:tracePt t="6930" x="6962775" y="1762125"/>
          <p14:tracePt t="6947" x="7077075" y="1762125"/>
          <p14:tracePt t="6964" x="7158038" y="1762125"/>
          <p14:tracePt t="6980" x="7248525" y="1757363"/>
          <p14:tracePt t="6997" x="7300913" y="1752600"/>
          <p14:tracePt t="7014" x="7339013" y="1747838"/>
          <p14:tracePt t="7030" x="7372350" y="1738313"/>
          <p14:tracePt t="7047" x="7400925" y="1738313"/>
          <p14:tracePt t="7064" x="7415213" y="1738313"/>
          <p14:tracePt t="7080" x="7424738" y="1738313"/>
          <p14:tracePt t="7097" x="7429500" y="1738313"/>
          <p14:tracePt t="7114" x="7439025" y="1738313"/>
          <p14:tracePt t="8633" x="7253288" y="1771650"/>
          <p14:tracePt t="8641" x="6829425" y="1852613"/>
          <p14:tracePt t="8649" x="6453188" y="1919288"/>
          <p14:tracePt t="8664" x="5691188" y="2009775"/>
          <p14:tracePt t="8681" x="4991100" y="2085975"/>
          <p14:tracePt t="8698" x="4462463" y="2114550"/>
          <p14:tracePt t="8730" x="3762375" y="2024063"/>
          <p14:tracePt t="8764" x="3619500" y="1995488"/>
          <p14:tracePt t="8782" x="3600450" y="1990725"/>
          <p14:tracePt t="9038" x="3538538" y="1976438"/>
          <p14:tracePt t="9046" x="3476625" y="1938338"/>
          <p14:tracePt t="9053" x="3429000" y="1914525"/>
          <p14:tracePt t="9064" x="3386138" y="1881188"/>
          <p14:tracePt t="9080" x="3314700" y="1814513"/>
          <p14:tracePt t="9097" x="3238500" y="1704975"/>
          <p14:tracePt t="9114" x="3219450" y="1666875"/>
          <p14:tracePt t="9130" x="3219450" y="1638300"/>
          <p14:tracePt t="9147" x="3219450" y="1614488"/>
          <p14:tracePt t="9163" x="3238500" y="1595438"/>
          <p14:tracePt t="9180" x="3281363" y="1571625"/>
          <p14:tracePt t="9197" x="3367088" y="1557338"/>
          <p14:tracePt t="9214" x="3495675" y="1524000"/>
          <p14:tracePt t="9230" x="3567113" y="1519238"/>
          <p14:tracePt t="9247" x="3648075" y="1519238"/>
          <p14:tracePt t="9263" x="3705225" y="1519238"/>
          <p14:tracePt t="9280" x="3800475" y="1509713"/>
          <p14:tracePt t="9297" x="3848100" y="1504950"/>
          <p14:tracePt t="9314" x="3886200" y="1500188"/>
          <p14:tracePt t="9330" x="3910013" y="1485900"/>
          <p14:tracePt t="9347" x="3943350" y="1476375"/>
          <p14:tracePt t="9363" x="3962400" y="1471613"/>
          <p14:tracePt t="9380" x="3986213" y="1466850"/>
          <p14:tracePt t="9397" x="4033838" y="1443038"/>
          <p14:tracePt t="9414" x="4071938" y="1428750"/>
          <p14:tracePt t="9431" x="4100513" y="1419225"/>
          <p14:tracePt t="9450" x="4138613" y="1409700"/>
          <p14:tracePt t="9465" x="4148138" y="1404938"/>
          <p14:tracePt t="9481" x="4157663" y="1404938"/>
          <p14:tracePt t="9498" x="4162425" y="1404938"/>
          <p14:tracePt t="9515" x="4167188" y="1414463"/>
          <p14:tracePt t="9531" x="4162425" y="1428750"/>
          <p14:tracePt t="9548" x="4138613" y="1452563"/>
          <p14:tracePt t="9564" x="4086225" y="1485900"/>
          <p14:tracePt t="9581" x="3876675" y="1557338"/>
          <p14:tracePt t="9597" x="3738563" y="1576388"/>
          <p14:tracePt t="9614" x="3667125" y="1571625"/>
          <p14:tracePt t="9618" x="3633788" y="1571625"/>
          <p14:tracePt t="9631" x="3605213" y="1557338"/>
          <p14:tracePt t="9648" x="3562350" y="1524000"/>
          <p14:tracePt t="9665" x="3524250" y="1409700"/>
          <p14:tracePt t="9681" x="3514725" y="1276350"/>
          <p14:tracePt t="9697" x="3524250" y="1200150"/>
          <p14:tracePt t="9714" x="3557588" y="1147763"/>
          <p14:tracePt t="9730" x="3605213" y="1114425"/>
          <p14:tracePt t="9747" x="3676650" y="1090613"/>
          <p14:tracePt t="9764" x="3748088" y="1085850"/>
          <p14:tracePt t="9780" x="3824288" y="1090613"/>
          <p14:tracePt t="9797" x="3852863" y="1109663"/>
          <p14:tracePt t="9814" x="3876675" y="1128713"/>
          <p14:tracePt t="9830" x="3929063" y="1243013"/>
          <p14:tracePt t="9847" x="3952875" y="1323975"/>
          <p14:tracePt t="9864" x="3957638" y="1385888"/>
          <p14:tracePt t="9880" x="3957638" y="1428750"/>
          <p14:tracePt t="9897" x="3957638" y="1452563"/>
          <p14:tracePt t="9914" x="3957638" y="1462088"/>
          <p14:tracePt t="9930" x="3957638" y="1466850"/>
          <p14:tracePt t="9947" x="3957638" y="1476375"/>
          <p14:tracePt t="9963" x="3957638" y="1481138"/>
          <p14:tracePt t="10022" x="3957638" y="1485900"/>
          <p14:tracePt t="10066" x="3957638" y="1490663"/>
          <p14:tracePt t="10074" x="3952875" y="1495425"/>
          <p14:tracePt t="10081" x="3948113" y="1500188"/>
          <p14:tracePt t="10097" x="3895725" y="1533525"/>
          <p14:tracePt t="10114" x="3743325" y="1624013"/>
          <p14:tracePt t="10130" x="3567113" y="1714500"/>
          <p14:tracePt t="10147" x="3238500" y="1862138"/>
          <p14:tracePt t="10164" x="3043238" y="1919288"/>
          <p14:tracePt t="10180" x="2871788" y="1971675"/>
          <p14:tracePt t="10197" x="2643188" y="2024063"/>
          <p14:tracePt t="10213" x="2538413" y="2047875"/>
          <p14:tracePt t="10230" x="2476500" y="2062163"/>
          <p14:tracePt t="10247" x="2433638" y="2071688"/>
          <p14:tracePt t="10263" x="2381250" y="2081213"/>
          <p14:tracePt t="10280" x="2338388" y="2081213"/>
          <p14:tracePt t="10297" x="2295525" y="2081213"/>
          <p14:tracePt t="10313" x="2243138" y="2081213"/>
          <p14:tracePt t="10330" x="2166938" y="2081213"/>
          <p14:tracePt t="10347" x="2119313" y="2081213"/>
          <p14:tracePt t="10364" x="2081213" y="2076450"/>
          <p14:tracePt t="10380" x="2038350" y="2076450"/>
          <p14:tracePt t="10397" x="1981200" y="2076450"/>
          <p14:tracePt t="10413" x="1938338" y="2066925"/>
          <p14:tracePt t="10430" x="1900238" y="2062163"/>
          <p14:tracePt t="10447" x="1871663" y="2062163"/>
          <p14:tracePt t="10463" x="1833563" y="2062163"/>
          <p14:tracePt t="10480" x="1824038" y="2062163"/>
          <p14:tracePt t="10497" x="1814513" y="2062163"/>
          <p14:tracePt t="10793" x="1804988" y="2062163"/>
          <p14:tracePt t="10801" x="1785938" y="2062163"/>
          <p14:tracePt t="10813" x="1766888" y="2062163"/>
          <p14:tracePt t="10830" x="1728788" y="2066925"/>
          <p14:tracePt t="10847" x="1700213" y="2066925"/>
          <p14:tracePt t="10863" x="1671638" y="2076450"/>
          <p14:tracePt t="10880" x="1628775" y="2076450"/>
          <p14:tracePt t="10897" x="1595438" y="2076450"/>
          <p14:tracePt t="10914" x="1566863" y="2076450"/>
          <p14:tracePt t="10930" x="1538288" y="2076450"/>
          <p14:tracePt t="10947" x="1504950" y="2076450"/>
          <p14:tracePt t="10963" x="1490663" y="2076450"/>
          <p14:tracePt t="10980" x="1476375" y="2076450"/>
          <p14:tracePt t="10997" x="1452563" y="2076450"/>
          <p14:tracePt t="11013" x="1419225" y="2062163"/>
          <p14:tracePt t="11030" x="1390650" y="2057400"/>
          <p14:tracePt t="11047" x="1362075" y="2052638"/>
          <p14:tracePt t="11063" x="1338263" y="2038350"/>
          <p14:tracePt t="11080" x="1304925" y="2028825"/>
          <p14:tracePt t="11097" x="1285875" y="2024063"/>
          <p14:tracePt t="11113" x="1266825" y="2014538"/>
          <p14:tracePt t="11130" x="1252538" y="2005013"/>
          <p14:tracePt t="11147" x="1243013" y="2005013"/>
          <p14:tracePt t="11163" x="1238250" y="2005013"/>
          <p14:tracePt t="11180" x="1233488" y="2005013"/>
          <p14:tracePt t="12020" x="1252538" y="2000250"/>
          <p14:tracePt t="12027" x="1290638" y="1985963"/>
          <p14:tracePt t="12034" x="1314450" y="1985963"/>
          <p14:tracePt t="12047" x="1338263" y="1981200"/>
          <p14:tracePt t="12063" x="1385888" y="1971675"/>
          <p14:tracePt t="12080" x="1409700" y="1971675"/>
          <p14:tracePt t="12113" x="1443038" y="1971675"/>
          <p14:tracePt t="12115" x="1457325" y="1971675"/>
          <p14:tracePt t="12147" x="1485900" y="1971675"/>
          <p14:tracePt t="12163" x="1504950" y="1971675"/>
          <p14:tracePt t="12180" x="1538288" y="1971675"/>
          <p14:tracePt t="12197" x="1566863" y="1971675"/>
          <p14:tracePt t="12213" x="1595438" y="1971675"/>
          <p14:tracePt t="12230" x="1628775" y="1971675"/>
          <p14:tracePt t="12247" x="1676400" y="1976438"/>
          <p14:tracePt t="12263" x="1714500" y="1976438"/>
          <p14:tracePt t="12280" x="1747838" y="1981200"/>
          <p14:tracePt t="12297" x="1795463" y="1995488"/>
          <p14:tracePt t="12313" x="1852613" y="2005013"/>
          <p14:tracePt t="12330" x="1890713" y="2009775"/>
          <p14:tracePt t="12346" x="1933575" y="2009775"/>
          <p14:tracePt t="12363" x="1976438" y="2009775"/>
          <p14:tracePt t="12380" x="2024063" y="2009775"/>
          <p14:tracePt t="12397" x="2057400" y="2009775"/>
          <p14:tracePt t="12413" x="2081213" y="2009775"/>
          <p14:tracePt t="12430" x="2100263" y="2009775"/>
          <p14:tracePt t="12447" x="2109788" y="2009775"/>
          <p14:tracePt t="12463" x="2119313" y="2009775"/>
          <p14:tracePt t="12480" x="2128838" y="2019300"/>
          <p14:tracePt t="12497" x="2162175" y="2033588"/>
          <p14:tracePt t="12513" x="2181225" y="2038350"/>
          <p14:tracePt t="12530" x="2205038" y="2043113"/>
          <p14:tracePt t="12547" x="2233613" y="2047875"/>
          <p14:tracePt t="12563" x="2266950" y="2047875"/>
          <p14:tracePt t="12580" x="2286000" y="2047875"/>
          <p14:tracePt t="12597" x="2309813" y="2047875"/>
          <p14:tracePt t="12614" x="2333625" y="2047875"/>
          <p14:tracePt t="12632" x="2338388" y="2047875"/>
          <p14:tracePt t="12648" x="2343150" y="2047875"/>
          <p14:tracePt t="12864" x="2395538" y="2047875"/>
          <p14:tracePt t="12871" x="2486025" y="2038350"/>
          <p14:tracePt t="12880" x="2586038" y="2019300"/>
          <p14:tracePt t="12897" x="2776538" y="2009775"/>
          <p14:tracePt t="12913" x="2933700" y="2005013"/>
          <p14:tracePt t="12930" x="3167063" y="2014538"/>
          <p14:tracePt t="12947" x="3305175" y="2033588"/>
          <p14:tracePt t="12963" x="3419475" y="2043113"/>
          <p14:tracePt t="12980" x="3486150" y="2047875"/>
          <p14:tracePt t="12997" x="3586163" y="2062163"/>
          <p14:tracePt t="13013" x="3638550" y="2062163"/>
          <p14:tracePt t="13030" x="3671888" y="2066925"/>
          <p14:tracePt t="13047" x="3700463" y="2066925"/>
          <p14:tracePt t="13063" x="3714750" y="2066925"/>
          <p14:tracePt t="13080" x="3719513" y="2066925"/>
          <p14:tracePt t="13268" x="3805238" y="2066925"/>
          <p14:tracePt t="13275" x="3914775" y="2057400"/>
          <p14:tracePt t="13283" x="4057650" y="2038350"/>
          <p14:tracePt t="13297" x="4305300" y="2019300"/>
          <p14:tracePt t="13313" x="4529138" y="2000250"/>
          <p14:tracePt t="13330" x="4772025" y="1990725"/>
          <p14:tracePt t="13347" x="4972050" y="1981200"/>
          <p14:tracePt t="13363" x="5181600" y="1985963"/>
          <p14:tracePt t="13380" x="5319713" y="2009775"/>
          <p14:tracePt t="13397" x="5405438" y="2024063"/>
          <p14:tracePt t="13413" x="5481638" y="2038350"/>
          <p14:tracePt t="13430" x="5576888" y="2052638"/>
          <p14:tracePt t="13447" x="5629275" y="2066925"/>
          <p14:tracePt t="13463" x="5676900" y="2066925"/>
          <p14:tracePt t="13480" x="5715000" y="2066925"/>
          <p14:tracePt t="13497" x="5748338" y="2066925"/>
          <p14:tracePt t="13513" x="5762625" y="2066925"/>
          <p14:tracePt t="13530" x="5767388" y="2066925"/>
          <p14:tracePt t="13563" x="5734050" y="2062163"/>
          <p14:tracePt t="13580" x="5600700" y="2043113"/>
          <p14:tracePt t="13596" x="5348288" y="2005013"/>
          <p14:tracePt t="13613" x="5010150" y="1947863"/>
          <p14:tracePt t="13630" x="4805363" y="1871663"/>
          <p14:tracePt t="13646" x="4672013" y="1785938"/>
          <p14:tracePt t="13663" x="4591050" y="1704975"/>
          <p14:tracePt t="13680" x="4524375" y="1633538"/>
          <p14:tracePt t="13697" x="4495800" y="1590675"/>
          <p14:tracePt t="13714" x="4471988" y="1552575"/>
          <p14:tracePt t="13731" x="4443413" y="1495425"/>
          <p14:tracePt t="13747" x="4424363" y="1466850"/>
          <p14:tracePt t="13763" x="4419600" y="1443038"/>
          <p14:tracePt t="13780" x="4410075" y="1423988"/>
          <p14:tracePt t="13797" x="4405313" y="1390650"/>
          <p14:tracePt t="13813" x="4405313" y="1366838"/>
          <p14:tracePt t="13830" x="4405313" y="1352550"/>
          <p14:tracePt t="13846" x="4405313" y="1343025"/>
          <p14:tracePt t="13863" x="4405313" y="1333500"/>
          <p14:tracePt t="13880" x="4405313" y="1328738"/>
          <p14:tracePt t="13897" x="4405313" y="1323975"/>
          <p14:tracePt t="13913" x="4395788" y="1323975"/>
          <p14:tracePt t="13930" x="4329113" y="1343025"/>
          <p14:tracePt t="13947" x="4219575" y="1395413"/>
          <p14:tracePt t="13963" x="4086225" y="1457325"/>
          <p14:tracePt t="13980" x="3857625" y="1528763"/>
          <p14:tracePt t="13997" x="3733800" y="1543050"/>
          <p14:tracePt t="14013" x="3671888" y="1543050"/>
          <p14:tracePt t="14030" x="3619500" y="1524000"/>
          <p14:tracePt t="14047" x="3562350" y="1419225"/>
          <p14:tracePt t="14063" x="3548063" y="1347788"/>
          <p14:tracePt t="14080" x="3548063" y="1233488"/>
          <p14:tracePt t="14097" x="3600450" y="1114425"/>
          <p14:tracePt t="14113" x="3686175" y="1014413"/>
          <p14:tracePt t="14130" x="3781425" y="981075"/>
          <p14:tracePt t="14146" x="3852863" y="981075"/>
          <p14:tracePt t="14163" x="3919538" y="1028700"/>
          <p14:tracePt t="14180" x="3976688" y="1081088"/>
          <p14:tracePt t="14196" x="4010025" y="1109663"/>
          <p14:tracePt t="14213" x="4029075" y="1143000"/>
          <p14:tracePt t="14230" x="4043363" y="1176338"/>
          <p14:tracePt t="14246" x="4043363" y="1195388"/>
          <p14:tracePt t="14263" x="4043363" y="1204913"/>
          <p14:tracePt t="14280" x="4043363" y="1214438"/>
          <p14:tracePt t="14296" x="4043363" y="1223963"/>
          <p14:tracePt t="14313" x="4043363" y="1247775"/>
          <p14:tracePt t="14330" x="4052888" y="1295400"/>
          <p14:tracePt t="14346" x="4057650" y="1357313"/>
          <p14:tracePt t="14363" x="4057650" y="1438275"/>
          <p14:tracePt t="14380" x="4048125" y="1490663"/>
          <p14:tracePt t="14396" x="4010025" y="1576388"/>
          <p14:tracePt t="14413" x="3876675" y="1709738"/>
          <p14:tracePt t="14430" x="3733800" y="1809750"/>
          <p14:tracePt t="14446" x="3590925" y="1881188"/>
          <p14:tracePt t="14463" x="3448050" y="1933575"/>
          <p14:tracePt t="14480" x="3224213" y="1976438"/>
          <p14:tracePt t="14496" x="3109913" y="1995488"/>
          <p14:tracePt t="14513" x="2981325" y="2014538"/>
          <p14:tracePt t="14530" x="2847975" y="2014538"/>
          <p14:tracePt t="14546" x="2671763" y="2014538"/>
          <p14:tracePt t="14563" x="2600325" y="2019300"/>
          <p14:tracePt t="14580" x="2538413" y="2028825"/>
          <p14:tracePt t="14596" x="2500313" y="2038350"/>
          <p14:tracePt t="14613" x="2452688" y="2052638"/>
          <p14:tracePt t="14630" x="2433638" y="2052638"/>
          <p14:tracePt t="14646" x="2424113" y="2052638"/>
          <p14:tracePt t="14685" x="2428875" y="2052638"/>
          <p14:tracePt t="14696" x="2452688" y="2052638"/>
          <p14:tracePt t="14713" x="2605088" y="2047875"/>
          <p14:tracePt t="14730" x="2914650" y="2019300"/>
          <p14:tracePt t="14746" x="3190875" y="2009775"/>
          <p14:tracePt t="14763" x="3424238" y="2000250"/>
          <p14:tracePt t="14780" x="3667125" y="1981200"/>
          <p14:tracePt t="14796" x="3957638" y="1962150"/>
          <p14:tracePt t="14813" x="4090988" y="1952625"/>
          <p14:tracePt t="14830" x="4205288" y="1947863"/>
          <p14:tracePt t="14847" x="4333875" y="1928813"/>
          <p14:tracePt t="14863" x="4405313" y="1924050"/>
          <p14:tracePt t="14880" x="4452938" y="1924050"/>
          <p14:tracePt t="14896" x="4505325" y="1924050"/>
          <p14:tracePt t="14913" x="4586288" y="1933575"/>
          <p14:tracePt t="14930" x="4648200" y="1938338"/>
          <p14:tracePt t="14946" x="4710113" y="1952625"/>
          <p14:tracePt t="14963" x="4743450" y="1957388"/>
          <p14:tracePt t="14980" x="4767263" y="1966913"/>
          <p14:tracePt t="14996" x="4772025" y="1966913"/>
          <p14:tracePt t="15170" x="4838700" y="1966913"/>
          <p14:tracePt t="15178" x="4929188" y="1962150"/>
          <p14:tracePt t="15185" x="5019675" y="1952625"/>
          <p14:tracePt t="15196" x="5105400" y="1952625"/>
          <p14:tracePt t="15213" x="5276850" y="1933575"/>
          <p14:tracePt t="15230" x="5476875" y="1919288"/>
          <p14:tracePt t="15246" x="5600700" y="1909763"/>
          <p14:tracePt t="15263" x="5705475" y="1900238"/>
          <p14:tracePt t="15280" x="5800725" y="1900238"/>
          <p14:tracePt t="15296" x="5834063" y="1900238"/>
          <p14:tracePt t="15313" x="5848350" y="1900238"/>
          <p14:tracePt t="15330" x="5862638" y="1900238"/>
          <p14:tracePt t="15347" x="5872163" y="1900238"/>
          <p14:tracePt t="15363" x="5876925" y="1900238"/>
          <p14:tracePt t="15380" x="5881688" y="1900238"/>
          <p14:tracePt t="16169" x="5843588" y="1924050"/>
          <p14:tracePt t="16177" x="5781675" y="1947863"/>
          <p14:tracePt t="16184" x="5710238" y="1976438"/>
          <p14:tracePt t="16196" x="5643563" y="2000250"/>
          <p14:tracePt t="16213" x="5486400" y="2047875"/>
          <p14:tracePt t="16230" x="5391150" y="2071688"/>
          <p14:tracePt t="16263" x="5119688" y="2109788"/>
          <p14:tracePt t="16296" x="4567238" y="2162175"/>
          <p14:tracePt t="16313" x="4271963" y="2205038"/>
          <p14:tracePt t="16330" x="3643313" y="2295525"/>
          <p14:tracePt t="16347" x="3252788" y="2352675"/>
          <p14:tracePt t="16363" x="3005138" y="2386013"/>
          <p14:tracePt t="16380" x="2814638" y="2414588"/>
          <p14:tracePt t="16396" x="2643188" y="2419350"/>
          <p14:tracePt t="16413" x="2609850" y="2419350"/>
          <p14:tracePt t="16430" x="2600325" y="2419350"/>
          <p14:tracePt t="16683" x="2590800" y="2424113"/>
          <p14:tracePt t="16691" x="2576513" y="2433638"/>
          <p14:tracePt t="16698" x="2571750" y="2438400"/>
          <p14:tracePt t="16713" x="2566988" y="2443163"/>
          <p14:tracePt t="16730" x="2557463" y="2452688"/>
          <p14:tracePt t="16746" x="2552700" y="2452688"/>
          <p14:tracePt t="16763" x="2547938" y="2452688"/>
          <p14:tracePt t="16796" x="2538413" y="2452688"/>
          <p14:tracePt t="16813" x="2533650" y="2462213"/>
          <p14:tracePt t="16830" x="2514600" y="2462213"/>
          <p14:tracePt t="16846" x="2495550" y="2466975"/>
          <p14:tracePt t="16863" x="2457450" y="2466975"/>
          <p14:tracePt t="16880" x="2414588" y="2466975"/>
          <p14:tracePt t="16896" x="2362200" y="2466975"/>
          <p14:tracePt t="16913" x="2333625" y="2466975"/>
          <p14:tracePt t="16929" x="2319338" y="2471738"/>
          <p14:tracePt t="16946" x="2305050" y="2476500"/>
          <p14:tracePt t="16963" x="2295525" y="2486025"/>
          <p14:tracePt t="16979" x="2286000" y="2490788"/>
          <p14:tracePt t="16996" x="2281238" y="2500313"/>
          <p14:tracePt t="17013" x="2276475" y="2505075"/>
          <p14:tracePt t="17030" x="2276475" y="2514600"/>
          <p14:tracePt t="17046" x="2276475" y="2524125"/>
          <p14:tracePt t="17063" x="2276475" y="2533650"/>
          <p14:tracePt t="17080" x="2276475" y="2547938"/>
          <p14:tracePt t="17096" x="2276475" y="2557463"/>
          <p14:tracePt t="17113" x="2281238" y="2562225"/>
          <p14:tracePt t="17130" x="2286000" y="2566988"/>
          <p14:tracePt t="17146" x="2305050" y="2576513"/>
          <p14:tracePt t="17163" x="2324100" y="2586038"/>
          <p14:tracePt t="17180" x="2357438" y="2600325"/>
          <p14:tracePt t="17196" x="2390775" y="2605088"/>
          <p14:tracePt t="17213" x="2466975" y="2605088"/>
          <p14:tracePt t="17230" x="2509838" y="2590800"/>
          <p14:tracePt t="17246" x="2547938" y="2581275"/>
          <p14:tracePt t="17263" x="2590800" y="2557463"/>
          <p14:tracePt t="17279" x="2609850" y="2547938"/>
          <p14:tracePt t="17296" x="2619375" y="2543175"/>
          <p14:tracePt t="17313" x="2624138" y="2533650"/>
          <p14:tracePt t="17330" x="2633663" y="2519363"/>
          <p14:tracePt t="17346" x="2638425" y="2505075"/>
          <p14:tracePt t="17363" x="2638425" y="2495550"/>
          <p14:tracePt t="17380" x="2633663" y="2481263"/>
          <p14:tracePt t="17397" x="2609850" y="2447925"/>
          <p14:tracePt t="17413" x="2571750" y="2414588"/>
          <p14:tracePt t="17430" x="2519363" y="2390775"/>
          <p14:tracePt t="17446" x="2466975" y="2362200"/>
          <p14:tracePt t="17463" x="2390775" y="2357438"/>
          <p14:tracePt t="17479" x="2347913" y="2357438"/>
          <p14:tracePt t="17496" x="2309813" y="2362200"/>
          <p14:tracePt t="17513" x="2262188" y="2381250"/>
          <p14:tracePt t="17529" x="2233613" y="2390775"/>
          <p14:tracePt t="17546" x="2209800" y="2390775"/>
          <p14:tracePt t="17563" x="2185988" y="2409825"/>
          <p14:tracePt t="17580" x="2152650" y="2433638"/>
          <p14:tracePt t="17596" x="2128838" y="2452688"/>
          <p14:tracePt t="17613" x="2114550" y="2462213"/>
          <p14:tracePt t="17630" x="2095500" y="2476500"/>
          <p14:tracePt t="17646" x="2071688" y="2509838"/>
          <p14:tracePt t="17663" x="2062163" y="2543175"/>
          <p14:tracePt t="17679" x="2057400" y="2576513"/>
          <p14:tracePt t="17696" x="2047875" y="2624138"/>
          <p14:tracePt t="17713" x="2047875" y="2652713"/>
          <p14:tracePt t="17729" x="2047875" y="2676525"/>
          <p14:tracePt t="17746" x="2052638" y="2690813"/>
          <p14:tracePt t="17763" x="2062163" y="2709863"/>
          <p14:tracePt t="17779" x="2066925" y="2714625"/>
          <p14:tracePt t="17796" x="2085975" y="2728913"/>
          <p14:tracePt t="17813" x="2114550" y="2738438"/>
          <p14:tracePt t="17829" x="2176463" y="2738438"/>
          <p14:tracePt t="17846" x="2219325" y="2733675"/>
          <p14:tracePt t="17863" x="2271713" y="2724150"/>
          <p14:tracePt t="17879" x="2343150" y="2709863"/>
          <p14:tracePt t="17896" x="2433638" y="2681288"/>
          <p14:tracePt t="17913" x="2476500" y="2662238"/>
          <p14:tracePt t="17929" x="2514600" y="2643188"/>
          <p14:tracePt t="17946" x="2543175" y="2619375"/>
          <p14:tracePt t="17963" x="2557463" y="2609850"/>
          <p14:tracePt t="17980" x="2562225" y="2600325"/>
          <p14:tracePt t="17996" x="2566988" y="2586038"/>
          <p14:tracePt t="18013" x="2581275" y="2547938"/>
          <p14:tracePt t="18029" x="2590800" y="2509838"/>
          <p14:tracePt t="18046" x="2590800" y="2457450"/>
          <p14:tracePt t="18063" x="2586038" y="2409825"/>
          <p14:tracePt t="18079" x="2547938" y="2319338"/>
          <p14:tracePt t="18096" x="2519363" y="2281238"/>
          <p14:tracePt t="18113" x="2486025" y="2238375"/>
          <p14:tracePt t="18130" x="2419350" y="2195513"/>
          <p14:tracePt t="18146" x="2381250" y="2181225"/>
          <p14:tracePt t="18163" x="2352675" y="2181225"/>
          <p14:tracePt t="18180" x="2319338" y="2195513"/>
          <p14:tracePt t="18196" x="2266950" y="2233613"/>
          <p14:tracePt t="18213" x="2238375" y="2262188"/>
          <p14:tracePt t="18229" x="2214563" y="2286000"/>
          <p14:tracePt t="18246" x="2190750" y="2309813"/>
          <p14:tracePt t="18263" x="2162175" y="2343150"/>
          <p14:tracePt t="18279" x="2138363" y="2366963"/>
          <p14:tracePt t="18296" x="2124075" y="2405063"/>
          <p14:tracePt t="18313" x="2114550" y="2443163"/>
          <p14:tracePt t="18329" x="2105025" y="2490788"/>
          <p14:tracePt t="18346" x="2109788" y="2524125"/>
          <p14:tracePt t="18363" x="2119313" y="2547938"/>
          <p14:tracePt t="18380" x="2147888" y="2581275"/>
          <p14:tracePt t="18397" x="2185988" y="2609850"/>
          <p14:tracePt t="18413" x="2233613" y="2633663"/>
          <p14:tracePt t="18429" x="2281238" y="2647950"/>
          <p14:tracePt t="18446" x="2357438" y="2657475"/>
          <p14:tracePt t="18463" x="2400300" y="2657475"/>
          <p14:tracePt t="18479" x="2443163" y="2657475"/>
          <p14:tracePt t="18496" x="2490788" y="2638425"/>
          <p14:tracePt t="18513" x="2547938" y="2600325"/>
          <p14:tracePt t="18529" x="2566988" y="2576513"/>
          <p14:tracePt t="18546" x="2590800" y="2552700"/>
          <p14:tracePt t="18563" x="2605088" y="2538413"/>
          <p14:tracePt t="18579" x="2624138" y="2514600"/>
          <p14:tracePt t="18596" x="2624138" y="2500313"/>
          <p14:tracePt t="18613" x="2633663" y="2490788"/>
          <p14:tracePt t="18629" x="2638425" y="2471738"/>
          <p14:tracePt t="18646" x="2638425" y="2457450"/>
          <p14:tracePt t="18663" x="2638425" y="2443163"/>
          <p14:tracePt t="18679" x="2638425" y="2433638"/>
          <p14:tracePt t="18696" x="2628900" y="2409825"/>
          <p14:tracePt t="18713" x="2609850" y="2376488"/>
          <p14:tracePt t="18730" x="2581275" y="2347913"/>
          <p14:tracePt t="18746" x="2543175" y="2314575"/>
          <p14:tracePt t="18763" x="2457450" y="2266950"/>
          <p14:tracePt t="18779" x="2405063" y="2247900"/>
          <p14:tracePt t="18796" x="2366963" y="2233613"/>
          <p14:tracePt t="18813" x="2319338" y="2233613"/>
          <p14:tracePt t="18829" x="2300288" y="2233613"/>
          <p14:tracePt t="18846" x="2276475" y="2233613"/>
          <p14:tracePt t="18863" x="2257425" y="2247900"/>
          <p14:tracePt t="18879" x="2224088" y="2257425"/>
          <p14:tracePt t="18896" x="2200275" y="2266950"/>
          <p14:tracePt t="18913" x="2176463" y="2281238"/>
          <p14:tracePt t="18929" x="2162175" y="2290763"/>
          <p14:tracePt t="18946" x="2128838" y="2314575"/>
          <p14:tracePt t="18963" x="2095500" y="2333625"/>
          <p14:tracePt t="18980" x="2052638" y="2343150"/>
          <p14:tracePt t="18996" x="2000250" y="2357438"/>
          <p14:tracePt t="19013" x="1909763" y="2386013"/>
          <p14:tracePt t="19029" x="1838325" y="2400300"/>
          <p14:tracePt t="19046" x="1781175" y="2405063"/>
          <p14:tracePt t="19063" x="1695450" y="2419350"/>
          <p14:tracePt t="19079" x="1624013" y="2419350"/>
          <p14:tracePt t="19096" x="1576388" y="2424113"/>
          <p14:tracePt t="19113" x="1504950" y="2438400"/>
          <p14:tracePt t="19114" x="1481138" y="2438400"/>
          <p14:tracePt t="19129" x="1404938" y="2438400"/>
          <p14:tracePt t="19146" x="1309688" y="2447925"/>
          <p14:tracePt t="19163" x="1233488" y="2447925"/>
          <p14:tracePt t="19180" x="1181100" y="2447925"/>
          <p14:tracePt t="19196" x="1119188" y="2447925"/>
          <p14:tracePt t="19213" x="1085850" y="2447925"/>
          <p14:tracePt t="19229" x="1062038" y="2447925"/>
          <p14:tracePt t="19246" x="1038225" y="2447925"/>
          <p14:tracePt t="19263" x="1023938" y="2447925"/>
          <p14:tracePt t="19279" x="1019175" y="2447925"/>
          <p14:tracePt t="19296" x="1014413" y="2447925"/>
          <p14:tracePt t="19313" x="1009650" y="2447925"/>
          <p14:tracePt t="19329" x="1004888" y="2447925"/>
          <p14:tracePt t="19430" x="1009650" y="2447925"/>
          <p14:tracePt t="19438" x="1014413" y="2443163"/>
          <p14:tracePt t="19446" x="1023938" y="2438400"/>
          <p14:tracePt t="19463" x="1047750" y="2438400"/>
          <p14:tracePt t="19479" x="1071563" y="2438400"/>
          <p14:tracePt t="19496" x="1119188" y="2438400"/>
          <p14:tracePt t="19513" x="1157288" y="2438400"/>
          <p14:tracePt t="19529" x="1185863" y="2438400"/>
          <p14:tracePt t="19546" x="1214438" y="2438400"/>
          <p14:tracePt t="19563" x="1252538" y="2438400"/>
          <p14:tracePt t="19579" x="1271588" y="2438400"/>
          <p14:tracePt t="19596" x="1300163" y="2438400"/>
          <p14:tracePt t="19613" x="1323975" y="2433638"/>
          <p14:tracePt t="19614" x="1343025" y="2424113"/>
          <p14:tracePt t="19629" x="1371600" y="2419350"/>
          <p14:tracePt t="19646" x="1404938" y="2414588"/>
          <p14:tracePt t="19663" x="1443038" y="2414588"/>
          <p14:tracePt t="19680" x="1504950" y="2414588"/>
          <p14:tracePt t="19696" x="1538288" y="2414588"/>
          <p14:tracePt t="19713" x="1576388" y="2414588"/>
          <p14:tracePt t="19729" x="1609725" y="2414588"/>
          <p14:tracePt t="19746" x="1657350" y="2419350"/>
          <p14:tracePt t="19763" x="1695450" y="2419350"/>
          <p14:tracePt t="19780" x="1738313" y="2419350"/>
          <p14:tracePt t="19796" x="1776413" y="2419350"/>
          <p14:tracePt t="19813" x="1847850" y="2419350"/>
          <p14:tracePt t="19829" x="1890713" y="2414588"/>
          <p14:tracePt t="19846" x="1933575" y="2414588"/>
          <p14:tracePt t="19863" x="1976438" y="2414588"/>
          <p14:tracePt t="19879" x="2038350" y="2414588"/>
          <p14:tracePt t="19896" x="2066925" y="2414588"/>
          <p14:tracePt t="19913" x="2085975" y="2419350"/>
          <p14:tracePt t="19929" x="2114550" y="2419350"/>
          <p14:tracePt t="19946" x="2124075" y="2419350"/>
          <p14:tracePt t="19963" x="2138363" y="2419350"/>
          <p14:tracePt t="19979" x="2143125" y="2419350"/>
          <p14:tracePt t="19996" x="2162175" y="2419350"/>
          <p14:tracePt t="20013" x="2171700" y="2419350"/>
          <p14:tracePt t="20029" x="2185988" y="2419350"/>
          <p14:tracePt t="20046" x="2200275" y="2419350"/>
          <p14:tracePt t="20063" x="2219325" y="2419350"/>
          <p14:tracePt t="20079" x="2228850" y="2419350"/>
          <p14:tracePt t="20096" x="2243138" y="2419350"/>
          <p14:tracePt t="20113" x="2247900" y="2419350"/>
          <p14:tracePt t="20129" x="2252663" y="2419350"/>
          <p14:tracePt t="20341" x="2276475" y="2419350"/>
          <p14:tracePt t="20348" x="2295525" y="2419350"/>
          <p14:tracePt t="20363" x="2338388" y="2419350"/>
          <p14:tracePt t="20379" x="2376488" y="2428875"/>
          <p14:tracePt t="20396" x="2395538" y="2428875"/>
          <p14:tracePt t="20413" x="2414588" y="2428875"/>
          <p14:tracePt t="20429" x="2447925" y="2428875"/>
          <p14:tracePt t="20446" x="2462213" y="2428875"/>
          <p14:tracePt t="20463" x="2481263" y="2428875"/>
          <p14:tracePt t="20479" x="2490788" y="2424113"/>
          <p14:tracePt t="20496" x="2500313" y="2414588"/>
          <p14:tracePt t="20513" x="2509838" y="2390775"/>
          <p14:tracePt t="20529" x="2524125" y="2328863"/>
          <p14:tracePt t="20546" x="2528888" y="2228850"/>
          <p14:tracePt t="20563" x="2519363" y="2024063"/>
          <p14:tracePt t="20581" x="2500313" y="1833563"/>
          <p14:tracePt t="20596" x="2486025" y="1743075"/>
          <p14:tracePt t="20613" x="2471738" y="1685925"/>
          <p14:tracePt t="20629" x="2466975" y="1671638"/>
          <p14:tracePt t="20646" x="2462213" y="1657350"/>
          <p14:tracePt t="20663" x="2457450" y="1652588"/>
          <p14:tracePt t="20679" x="2447925" y="1643063"/>
          <p14:tracePt t="20696" x="2438400" y="1633538"/>
          <p14:tracePt t="20713" x="2433638" y="1619250"/>
          <p14:tracePt t="20729" x="2428875" y="1609725"/>
          <p14:tracePt t="20746" x="2419350" y="1590675"/>
          <p14:tracePt t="20763" x="2419350" y="1571625"/>
          <p14:tracePt t="20779" x="2419350" y="1519238"/>
          <p14:tracePt t="20796" x="2443163" y="1423988"/>
          <p14:tracePt t="20813" x="2452688" y="1385888"/>
          <p14:tracePt t="20829" x="2457450" y="1371600"/>
          <p14:tracePt t="20846" x="2462213" y="1362075"/>
          <p14:tracePt t="20863" x="2462213" y="1352550"/>
          <p14:tracePt t="20896" x="2457450" y="1357313"/>
          <p14:tracePt t="20913" x="2419350" y="1385888"/>
          <p14:tracePt t="20929" x="2247900" y="1490663"/>
          <p14:tracePt t="20946" x="2138363" y="1538288"/>
          <p14:tracePt t="20963" x="2043113" y="1571625"/>
          <p14:tracePt t="20979" x="1962150" y="1585913"/>
          <p14:tracePt t="20996" x="1866900" y="1581150"/>
          <p14:tracePt t="21013" x="1819275" y="1562100"/>
          <p14:tracePt t="21029" x="1790700" y="1524000"/>
          <p14:tracePt t="21046" x="1747838" y="1428750"/>
          <p14:tracePt t="21063" x="1747838" y="1381125"/>
          <p14:tracePt t="21079" x="1757363" y="1309688"/>
          <p14:tracePt t="21096" x="1790700" y="1223963"/>
          <p14:tracePt t="21113" x="1866900" y="1095375"/>
          <p14:tracePt t="21129" x="1924050" y="1052513"/>
          <p14:tracePt t="21146" x="2005013" y="1004888"/>
          <p14:tracePt t="21163" x="2085975" y="990600"/>
          <p14:tracePt t="21179" x="2238375" y="985838"/>
          <p14:tracePt t="21196" x="2319338" y="1000125"/>
          <p14:tracePt t="21213" x="2386013" y="1028700"/>
          <p14:tracePt t="21229" x="2462213" y="1085850"/>
          <p14:tracePt t="21246" x="2490788" y="1109663"/>
          <p14:tracePt t="21263" x="2514600" y="1138238"/>
          <p14:tracePt t="21279" x="2538413" y="1171575"/>
          <p14:tracePt t="21296" x="2557463" y="1238250"/>
          <p14:tracePt t="21313" x="2566988" y="1309688"/>
          <p14:tracePt t="21329" x="2557463" y="1381125"/>
          <p14:tracePt t="21346" x="2543175" y="1433513"/>
          <p14:tracePt t="21363" x="2505075" y="1500188"/>
          <p14:tracePt t="21379" x="2471738" y="1533525"/>
          <p14:tracePt t="21396" x="2405063" y="1566863"/>
          <p14:tracePt t="21412" x="2290763" y="1600200"/>
          <p14:tracePt t="21429" x="2152650" y="1619250"/>
          <p14:tracePt t="21446" x="2066925" y="1614488"/>
          <p14:tracePt t="21463" x="2005013" y="1600200"/>
          <p14:tracePt t="21479" x="1919288" y="1547813"/>
          <p14:tracePt t="21496" x="1866900" y="1466850"/>
          <p14:tracePt t="21512" x="1833563" y="1371600"/>
          <p14:tracePt t="21529" x="1828800" y="1276350"/>
          <p14:tracePt t="21546" x="1895475" y="1090613"/>
          <p14:tracePt t="21564" x="1957388" y="981075"/>
          <p14:tracePt t="21579" x="2009775" y="909638"/>
          <p14:tracePt t="21596" x="2100263" y="852488"/>
          <p14:tracePt t="21613" x="2219325" y="828675"/>
          <p14:tracePt t="21629" x="2290763" y="852488"/>
          <p14:tracePt t="21646" x="2338388" y="885825"/>
          <p14:tracePt t="21663" x="2381250" y="957263"/>
          <p14:tracePt t="21679" x="2414588" y="1038225"/>
          <p14:tracePt t="21696" x="2414588" y="1104900"/>
          <p14:tracePt t="21713" x="2414588" y="1214438"/>
          <p14:tracePt t="21729" x="2386013" y="1390650"/>
          <p14:tracePt t="21746" x="2366963" y="1462088"/>
          <p14:tracePt t="21763" x="2338388" y="1566863"/>
          <p14:tracePt t="21779" x="2324100" y="1714500"/>
          <p14:tracePt t="21796" x="2333625" y="1905000"/>
          <p14:tracePt t="21813" x="2343150" y="1985963"/>
          <p14:tracePt t="21829" x="2357438" y="2062163"/>
          <p14:tracePt t="21846" x="2362200" y="2162175"/>
          <p14:tracePt t="21862" x="2371725" y="2290763"/>
          <p14:tracePt t="21879" x="2371725" y="2338388"/>
          <p14:tracePt t="21896" x="2371725" y="2381250"/>
          <p14:tracePt t="21913" x="2371725" y="2428875"/>
          <p14:tracePt t="21929" x="2371725" y="2443163"/>
          <p14:tracePt t="21946" x="2371725" y="2452688"/>
          <p14:tracePt t="21963" x="2371725" y="2457450"/>
          <p14:tracePt t="21979" x="2371725" y="2462213"/>
          <p14:tracePt t="21996" x="2376488" y="2462213"/>
          <p14:tracePt t="22013" x="2386013" y="2462213"/>
          <p14:tracePt t="22029" x="2395538" y="2462213"/>
          <p14:tracePt t="22046" x="2409825" y="2452688"/>
          <p14:tracePt t="22062" x="2414588" y="2443163"/>
          <p14:tracePt t="22079" x="2424113" y="2433638"/>
          <p14:tracePt t="22096" x="2428875" y="2424113"/>
          <p14:tracePt t="22112" x="2428875" y="2414588"/>
          <p14:tracePt t="22129" x="2428875" y="2405063"/>
          <p14:tracePt t="22146" x="2419350" y="2405063"/>
          <p14:tracePt t="22163" x="2376488" y="2409825"/>
          <p14:tracePt t="22179" x="2333625" y="2438400"/>
          <p14:tracePt t="22196" x="2276475" y="2481263"/>
          <p14:tracePt t="22212" x="2190750" y="2605088"/>
          <p14:tracePt t="22229" x="2100263" y="2795588"/>
          <p14:tracePt t="22246" x="2071688" y="2857500"/>
          <p14:tracePt t="22263" x="2057400" y="2919413"/>
          <p14:tracePt t="22279" x="2052638" y="3000375"/>
          <p14:tracePt t="22296" x="2062163" y="3095625"/>
          <p14:tracePt t="22312" x="2081213" y="3152775"/>
          <p14:tracePt t="22329" x="2105025" y="3176588"/>
          <p14:tracePt t="22346" x="2171700" y="3214688"/>
          <p14:tracePt t="22362" x="2243138" y="3243263"/>
          <p14:tracePt t="22379" x="2305050" y="3248025"/>
          <p14:tracePt t="22396" x="2362200" y="3248025"/>
          <p14:tracePt t="22412" x="2462213" y="3228975"/>
          <p14:tracePt t="22429" x="2538413" y="3190875"/>
          <p14:tracePt t="22446" x="2605088" y="3133725"/>
          <p14:tracePt t="22462" x="2657475" y="3086100"/>
          <p14:tracePt t="22479" x="2709863" y="3009900"/>
          <p14:tracePt t="22496" x="2757488" y="2943225"/>
          <p14:tracePt t="22513" x="2786063" y="2847975"/>
          <p14:tracePt t="22529" x="2805113" y="2743200"/>
          <p14:tracePt t="22546" x="2795588" y="2614613"/>
          <p14:tracePt t="22563" x="2771775" y="2538413"/>
          <p14:tracePt t="22579" x="2724150" y="2452688"/>
          <p14:tracePt t="22596" x="2652713" y="2343150"/>
          <p14:tracePt t="22613" x="2619375" y="2295525"/>
          <p14:tracePt t="22629" x="2590800" y="2271713"/>
          <p14:tracePt t="22646" x="2566988" y="2247900"/>
          <p14:tracePt t="22662" x="2533650" y="2238375"/>
          <p14:tracePt t="22679" x="2505075" y="2247900"/>
          <p14:tracePt t="22696" x="2471738" y="2271713"/>
          <p14:tracePt t="22713" x="2433638" y="2300288"/>
          <p14:tracePt t="22729" x="2376488" y="2352675"/>
          <p14:tracePt t="22746" x="2347913" y="2386013"/>
          <p14:tracePt t="22762" x="2309813" y="2414588"/>
          <p14:tracePt t="22780" x="2262188" y="2490788"/>
          <p14:tracePt t="22796" x="2205038" y="2667000"/>
          <p14:tracePt t="22812" x="2181225" y="2752725"/>
          <p14:tracePt t="22829" x="2176463" y="2800350"/>
          <p14:tracePt t="22846" x="2166938" y="2895600"/>
          <p14:tracePt t="22863" x="2166938" y="3009900"/>
          <p14:tracePt t="22879" x="2166938" y="3109913"/>
          <p14:tracePt t="22896" x="2166938" y="3176588"/>
          <p14:tracePt t="22913" x="2176463" y="3238500"/>
          <p14:tracePt t="22929" x="2181225" y="3262313"/>
          <p14:tracePt t="22946" x="2190750" y="3271838"/>
          <p14:tracePt t="22963" x="2219325" y="3290888"/>
          <p14:tracePt t="22979" x="2247900" y="3305175"/>
          <p14:tracePt t="22996" x="2290763" y="3305175"/>
          <p14:tracePt t="23013" x="2333625" y="3305175"/>
          <p14:tracePt t="23029" x="2419350" y="3305175"/>
          <p14:tracePt t="23046" x="2466975" y="3295650"/>
          <p14:tracePt t="23062" x="2514600" y="3290888"/>
          <p14:tracePt t="23079" x="2557463" y="3271838"/>
          <p14:tracePt t="23096" x="2619375" y="3233738"/>
          <p14:tracePt t="23112" x="2676525" y="3162300"/>
          <p14:tracePt t="23129" x="2733675" y="3071813"/>
          <p14:tracePt t="23146" x="2776538" y="2995613"/>
          <p14:tracePt t="23162" x="2824163" y="2862263"/>
          <p14:tracePt t="23179" x="2843213" y="2747963"/>
          <p14:tracePt t="23196" x="2838450" y="2643188"/>
          <p14:tracePt t="23213" x="2819400" y="2547938"/>
          <p14:tracePt t="23229" x="2800350" y="2509838"/>
          <p14:tracePt t="23246" x="2776538" y="2481263"/>
          <p14:tracePt t="23263" x="2743200" y="2452688"/>
          <p14:tracePt t="23279" x="2671763" y="2409825"/>
          <p14:tracePt t="23296" x="2619375" y="2386013"/>
          <p14:tracePt t="23312" x="2571750" y="2376488"/>
          <p14:tracePt t="23329" x="2538413" y="2366963"/>
          <p14:tracePt t="23346" x="2490788" y="2362200"/>
          <p14:tracePt t="23362" x="2462213" y="2362200"/>
          <p14:tracePt t="23379" x="2433638" y="2362200"/>
          <p14:tracePt t="23398" x="2376488" y="2381250"/>
          <p14:tracePt t="23412" x="2338388" y="2405063"/>
          <p14:tracePt t="23429" x="2300288" y="2457450"/>
          <p14:tracePt t="23446" x="2243138" y="2543175"/>
          <p14:tracePt t="23463" x="2176463" y="2681288"/>
          <p14:tracePt t="23479" x="2157413" y="2743200"/>
          <p14:tracePt t="23496" x="2138363" y="2795588"/>
          <p14:tracePt t="23512" x="2124075" y="2857500"/>
          <p14:tracePt t="23529" x="2124075" y="2986088"/>
          <p14:tracePt t="23546" x="2124075" y="3067050"/>
          <p14:tracePt t="23562" x="2143125" y="3119438"/>
          <p14:tracePt t="23579" x="2157413" y="3143250"/>
          <p14:tracePt t="23596" x="2181225" y="3176588"/>
          <p14:tracePt t="23613" x="2205038" y="3186113"/>
          <p14:tracePt t="23629" x="2238375" y="3205163"/>
          <p14:tracePt t="23646" x="2286000" y="3224213"/>
          <p14:tracePt t="23663" x="2309813" y="3233738"/>
          <p14:tracePt t="23679" x="2347913" y="3233738"/>
          <p14:tracePt t="23696" x="2366963" y="3233738"/>
          <p14:tracePt t="23712" x="2414588" y="3214688"/>
          <p14:tracePt t="23729" x="2452688" y="3190875"/>
          <p14:tracePt t="23746" x="2495550" y="3133725"/>
          <p14:tracePt t="23762" x="2562225" y="3043238"/>
          <p14:tracePt t="23779" x="2619375" y="2947988"/>
          <p14:tracePt t="23796" x="2657475" y="2890838"/>
          <p14:tracePt t="23812" x="2676525" y="2828925"/>
          <p14:tracePt t="23829" x="2690813" y="2757488"/>
          <p14:tracePt t="23846" x="2681288" y="2652713"/>
          <p14:tracePt t="23862" x="2662238" y="2595563"/>
          <p14:tracePt t="23879" x="2638425" y="2557463"/>
          <p14:tracePt t="23896" x="2586038" y="2514600"/>
          <p14:tracePt t="23912" x="2547938" y="2490788"/>
          <p14:tracePt t="23929" x="2519363" y="2481263"/>
          <p14:tracePt t="23946" x="2481263" y="2466975"/>
          <p14:tracePt t="23963" x="2438400" y="2466975"/>
          <p14:tracePt t="23979" x="2400300" y="2466975"/>
          <p14:tracePt t="23996" x="2362200" y="2476500"/>
          <p14:tracePt t="24013" x="2328863" y="2495550"/>
          <p14:tracePt t="24029" x="2290763" y="2524125"/>
          <p14:tracePt t="24046" x="2266950" y="2533650"/>
          <p14:tracePt t="24063" x="2257425" y="2557463"/>
          <p14:tracePt t="24080" x="2228850" y="2590800"/>
          <p14:tracePt t="24096" x="2209800" y="2614613"/>
          <p14:tracePt t="24112" x="2185988" y="2652713"/>
          <p14:tracePt t="24129" x="2176463" y="2681288"/>
          <p14:tracePt t="24146" x="2147888" y="2738438"/>
          <p14:tracePt t="24162" x="2128838" y="2814638"/>
          <p14:tracePt t="24179" x="2119313" y="2938463"/>
          <p14:tracePt t="24196" x="2109788" y="3048000"/>
          <p14:tracePt t="24212" x="2114550" y="3124200"/>
          <p14:tracePt t="24229" x="2119313" y="3162300"/>
          <p14:tracePt t="24246" x="2138363" y="3205163"/>
          <p14:tracePt t="24262" x="2166938" y="3257550"/>
          <p14:tracePt t="24279" x="2195513" y="3324225"/>
          <p14:tracePt t="24296" x="2209800" y="3352800"/>
          <p14:tracePt t="24312" x="2238375" y="3367088"/>
          <p14:tracePt t="24329" x="2300288" y="3371850"/>
          <p14:tracePt t="24346" x="2381250" y="3352800"/>
          <p14:tracePt t="24362" x="2466975" y="3314700"/>
          <p14:tracePt t="24379" x="2552700" y="3276600"/>
          <p14:tracePt t="24396" x="2652713" y="3200400"/>
          <p14:tracePt t="24412" x="2728913" y="3090863"/>
          <p14:tracePt t="24429" x="2776538" y="2990850"/>
          <p14:tracePt t="24446" x="2800350" y="2905125"/>
          <p14:tracePt t="24462" x="2790825" y="2790825"/>
          <p14:tracePt t="24479" x="2738438" y="2681288"/>
          <p14:tracePt t="24496" x="2671763" y="2557463"/>
          <p14:tracePt t="24512" x="2605088" y="2481263"/>
          <p14:tracePt t="24529" x="2538413" y="2424113"/>
          <p14:tracePt t="24546" x="2505075" y="2419350"/>
          <p14:tracePt t="24562" x="2466975" y="2447925"/>
          <p14:tracePt t="24579" x="2390775" y="2543175"/>
          <p14:tracePt t="24596" x="2357438" y="2600325"/>
          <p14:tracePt t="24612" x="2333625" y="2652713"/>
          <p14:tracePt t="24630" x="2319338" y="2724150"/>
          <p14:tracePt t="24647" x="2319338" y="2800350"/>
          <p14:tracePt t="24663" x="2328863" y="2824163"/>
          <p14:tracePt t="24679" x="2333625" y="2843213"/>
          <p14:tracePt t="24696" x="2338388" y="2847975"/>
          <p14:tracePt t="24712" x="2343150" y="2857500"/>
          <p14:tracePt t="24729" x="2343150" y="2862263"/>
          <p14:tracePt t="24763" x="2319338" y="2871788"/>
          <p14:tracePt t="24779" x="2252663" y="2871788"/>
          <p14:tracePt t="24796" x="2162175" y="2862263"/>
          <p14:tracePt t="24812" x="2033588" y="2847975"/>
          <p14:tracePt t="24829" x="1819275" y="2828925"/>
          <p14:tracePt t="24846" x="1685925" y="2828925"/>
          <p14:tracePt t="24863" x="1576388" y="2828925"/>
          <p14:tracePt t="24879" x="1490663" y="2838450"/>
          <p14:tracePt t="24896" x="1423988" y="2847975"/>
          <p14:tracePt t="24912" x="1400175" y="2847975"/>
          <p14:tracePt t="24929" x="1390650" y="2847975"/>
          <p14:tracePt t="24946" x="1381125" y="2847975"/>
          <p14:tracePt t="24962" x="1371600" y="2847975"/>
          <p14:tracePt t="24979" x="1366838" y="2847975"/>
          <p14:tracePt t="24996" x="1362075" y="2847975"/>
          <p14:tracePt t="25043" x="1371600" y="2847975"/>
          <p14:tracePt t="25050" x="1390650" y="2852738"/>
          <p14:tracePt t="25062" x="1433513" y="2852738"/>
          <p14:tracePt t="25079" x="1633538" y="2852738"/>
          <p14:tracePt t="25096" x="1814513" y="2838450"/>
          <p14:tracePt t="25112" x="1990725" y="2828925"/>
          <p14:tracePt t="25129" x="2181225" y="2800350"/>
          <p14:tracePt t="25146" x="2428875" y="2757488"/>
          <p14:tracePt t="25162" x="2566988" y="2733675"/>
          <p14:tracePt t="25179" x="2714625" y="2724150"/>
          <p14:tracePt t="25196" x="2847975" y="2724150"/>
          <p14:tracePt t="25212" x="2995613" y="2714625"/>
          <p14:tracePt t="25229" x="3062288" y="2714625"/>
          <p14:tracePt t="25246" x="3124200" y="2714625"/>
          <p14:tracePt t="25262" x="3176588" y="2714625"/>
          <p14:tracePt t="25279" x="3195638" y="2714625"/>
          <p14:tracePt t="25296" x="3200400" y="2714625"/>
          <p14:tracePt t="25484" x="3257550" y="2709863"/>
          <p14:tracePt t="25492" x="3343275" y="2700338"/>
          <p14:tracePt t="25498" x="3424238" y="2681288"/>
          <p14:tracePt t="25512" x="3571875" y="2657475"/>
          <p14:tracePt t="25530" x="3695700" y="2638425"/>
          <p14:tracePt t="25546" x="3781425" y="2633663"/>
          <p14:tracePt t="25562" x="3829050" y="2638425"/>
          <p14:tracePt t="25579" x="3895725" y="2667000"/>
          <p14:tracePt t="25595" x="3924300" y="2676525"/>
          <p14:tracePt t="25612" x="3948113" y="2681288"/>
          <p14:tracePt t="25629" x="3967163" y="2690813"/>
          <p14:tracePt t="25645" x="3971925" y="2690813"/>
          <p14:tracePt t="25662" x="3976688" y="2690813"/>
          <p14:tracePt t="25679" x="3986213" y="2690813"/>
          <p14:tracePt t="26086" x="3871913" y="2738438"/>
          <p14:tracePt t="26093" x="3700463" y="2824163"/>
          <p14:tracePt t="26100" x="3509963" y="2914650"/>
          <p14:tracePt t="26130" x="2933700" y="3167063"/>
          <p14:tracePt t="26163" x="2638425" y="3228975"/>
          <p14:tracePt t="26179" x="2586038" y="3238500"/>
          <p14:tracePt t="26195" x="2552700" y="3243263"/>
          <p14:tracePt t="26212" x="2538413" y="3243263"/>
          <p14:tracePt t="26229" x="2533650" y="3243263"/>
          <p14:tracePt t="26245" x="2524125" y="3243263"/>
          <p14:tracePt t="26262" x="2514600" y="3243263"/>
          <p14:tracePt t="26279" x="2500313" y="3243263"/>
          <p14:tracePt t="26295" x="2462213" y="3243263"/>
          <p14:tracePt t="26312" x="2395538" y="3243263"/>
          <p14:tracePt t="26329" x="2224088" y="3252788"/>
          <p14:tracePt t="26345" x="2109788" y="3267075"/>
          <p14:tracePt t="26362" x="2019300" y="3276600"/>
          <p14:tracePt t="26379" x="1890713" y="3290888"/>
          <p14:tracePt t="26395" x="1800225" y="3300413"/>
          <p14:tracePt t="26412" x="1709738" y="3305175"/>
          <p14:tracePt t="26429" x="1638300" y="3305175"/>
          <p14:tracePt t="26445" x="1552575" y="3305175"/>
          <p14:tracePt t="26462" x="1509713" y="3305175"/>
          <p14:tracePt t="26479" x="1466850" y="3305175"/>
          <p14:tracePt t="26495" x="1438275" y="3305175"/>
          <p14:tracePt t="26513" x="1409700" y="3305175"/>
          <p14:tracePt t="26529" x="1385888" y="3305175"/>
          <p14:tracePt t="26546" x="1376363" y="3305175"/>
          <p14:tracePt t="26563" x="1362075" y="3305175"/>
          <p14:tracePt t="26579" x="1357313" y="3305175"/>
          <p14:tracePt t="26596" x="1347788" y="3305175"/>
          <p14:tracePt t="26612" x="1343025" y="3305175"/>
          <p14:tracePt t="26614" x="1338263" y="3305175"/>
          <p14:tracePt t="26636" x="1333500" y="3305175"/>
          <p14:tracePt t="26872" x="1381125" y="3305175"/>
          <p14:tracePt t="26878" x="1438275" y="3305175"/>
          <p14:tracePt t="26886" x="1495425" y="3309938"/>
          <p14:tracePt t="26896" x="1552575" y="3314700"/>
          <p14:tracePt t="26912" x="1643063" y="3324225"/>
          <p14:tracePt t="26929" x="1724025" y="3333750"/>
          <p14:tracePt t="26946" x="1819275" y="3333750"/>
          <p14:tracePt t="26962" x="1871663" y="3333750"/>
          <p14:tracePt t="26979" x="1919288" y="3333750"/>
          <p14:tracePt t="26996" x="1981200" y="3333750"/>
          <p14:tracePt t="27012" x="2028825" y="3333750"/>
          <p14:tracePt t="27029" x="2066925" y="3333750"/>
          <p14:tracePt t="27046" x="2095500" y="3333750"/>
          <p14:tracePt t="27062" x="2114550" y="3333750"/>
          <p14:tracePt t="27079" x="2119313" y="3333750"/>
          <p14:tracePt t="27095" x="2128838" y="3333750"/>
          <p14:tracePt t="27112" x="2133600" y="3333750"/>
          <p14:tracePt t="27297" x="2105025" y="3238500"/>
          <p14:tracePt t="27305" x="2076450" y="3105150"/>
          <p14:tracePt t="27313" x="2038350" y="2928938"/>
          <p14:tracePt t="27329" x="2014538" y="2571750"/>
          <p14:tracePt t="27346" x="2014538" y="2381250"/>
          <p14:tracePt t="27362" x="2038350" y="2171700"/>
          <p14:tracePt t="27396" x="2109788" y="1900238"/>
          <p14:tracePt t="27429" x="2224088" y="1652588"/>
          <p14:tracePt t="27446" x="2271713" y="1566863"/>
          <p14:tracePt t="27462" x="2295525" y="1519238"/>
          <p14:tracePt t="27479" x="2309813" y="1481138"/>
          <p14:tracePt t="27496" x="2328863" y="1433513"/>
          <p14:tracePt t="27512" x="2333625" y="1404938"/>
          <p14:tracePt t="27529" x="2347913" y="1371600"/>
          <p14:tracePt t="27545" x="2352675" y="1333500"/>
          <p14:tracePt t="27562" x="2371725" y="1300163"/>
          <p14:tracePt t="27579" x="2386013" y="1281113"/>
          <p14:tracePt t="27596" x="2400300" y="1266825"/>
          <p14:tracePt t="27612" x="2438400" y="1243013"/>
          <p14:tracePt t="27614" x="2457450" y="1228725"/>
          <p14:tracePt t="27629" x="2505075" y="1204913"/>
          <p14:tracePt t="27646" x="2571750" y="1204913"/>
          <p14:tracePt t="27662" x="2667000" y="1233488"/>
          <p14:tracePt t="27679" x="2881313" y="1357313"/>
          <p14:tracePt t="27695" x="3048000" y="1447800"/>
          <p14:tracePt t="27712" x="3176588" y="1519238"/>
          <p14:tracePt t="27729" x="3252788" y="1547813"/>
          <p14:tracePt t="27745" x="3324225" y="1566863"/>
          <p14:tracePt t="27762" x="3367088" y="1571625"/>
          <p14:tracePt t="27779" x="3429000" y="1595438"/>
          <p14:tracePt t="27795" x="3505200" y="1633538"/>
          <p14:tracePt t="27812" x="3609975" y="1695450"/>
          <p14:tracePt t="27829" x="3648075" y="1719263"/>
          <p14:tracePt t="27845" x="3676650" y="1728788"/>
          <p14:tracePt t="27862" x="3700463" y="1733550"/>
          <p14:tracePt t="27879" x="3709988" y="1733550"/>
          <p14:tracePt t="27895" x="3714750" y="1733550"/>
          <p14:tracePt t="27912" x="3719513" y="1733550"/>
          <p14:tracePt t="27966" x="3714750" y="1728788"/>
          <p14:tracePt t="27973" x="3714750" y="1724025"/>
          <p14:tracePt t="27980" x="3709988" y="1724025"/>
          <p14:tracePt t="27995" x="3690938" y="1704975"/>
          <p14:tracePt t="28012" x="3681413" y="1695450"/>
          <p14:tracePt t="28029" x="3671888" y="1685925"/>
          <p14:tracePt t="28045" x="3648075" y="1671638"/>
          <p14:tracePt t="28062" x="3614738" y="1657350"/>
          <p14:tracePt t="28079" x="3605213" y="1652588"/>
          <p14:tracePt t="28095" x="3595688" y="1643063"/>
          <p14:tracePt t="28129" x="3600450" y="1643063"/>
          <p14:tracePt t="28145" x="3629025" y="1643063"/>
          <p14:tracePt t="28162" x="3671888" y="1643063"/>
          <p14:tracePt t="28179" x="3757613" y="1628775"/>
          <p14:tracePt t="28195" x="3843338" y="1604963"/>
          <p14:tracePt t="28212" x="3938588" y="1581150"/>
          <p14:tracePt t="28229" x="4033838" y="1547813"/>
          <p14:tracePt t="28245" x="4148138" y="1485900"/>
          <p14:tracePt t="28262" x="4210050" y="1443038"/>
          <p14:tracePt t="28279" x="4252913" y="1409700"/>
          <p14:tracePt t="28296" x="4291013" y="1381125"/>
          <p14:tracePt t="28312" x="4300538" y="1366838"/>
          <p14:tracePt t="28329" x="4310063" y="1347788"/>
          <p14:tracePt t="28345" x="4319588" y="1328738"/>
          <p14:tracePt t="28362" x="4319588" y="1281113"/>
          <p14:tracePt t="28379" x="4310063" y="1257300"/>
          <p14:tracePt t="28395" x="4291013" y="1233488"/>
          <p14:tracePt t="28412" x="4267200" y="1209675"/>
          <p14:tracePt t="28429" x="4219575" y="1181100"/>
          <p14:tracePt t="28445" x="4181475" y="1166813"/>
          <p14:tracePt t="28462" x="4152900" y="1162050"/>
          <p14:tracePt t="28479" x="4124325" y="1162050"/>
          <p14:tracePt t="28495" x="4062413" y="1181100"/>
          <p14:tracePt t="28512" x="4024313" y="1204913"/>
          <p14:tracePt t="28529" x="4000500" y="1219200"/>
          <p14:tracePt t="28545" x="3981450" y="1238250"/>
          <p14:tracePt t="28562" x="3976688" y="1243013"/>
          <p14:tracePt t="28579" x="3971925" y="1243013"/>
          <p14:tracePt t="28595" x="3967163" y="1247775"/>
          <p14:tracePt t="28629" x="3962400" y="1247775"/>
          <p14:tracePt t="28708" x="3957638" y="1252538"/>
          <p14:tracePt t="28715" x="3952875" y="1262063"/>
          <p14:tracePt t="28729" x="3938588" y="1281113"/>
          <p14:tracePt t="28745" x="3843338" y="1400175"/>
          <p14:tracePt t="28762" x="3714750" y="1538288"/>
          <p14:tracePt t="28779" x="3543300" y="1762125"/>
          <p14:tracePt t="28795" x="3319463" y="1985963"/>
          <p14:tracePt t="28812" x="3105150" y="2209800"/>
          <p14:tracePt t="28829" x="2909888" y="2438400"/>
          <p14:tracePt t="28846" x="2800350" y="2576513"/>
          <p14:tracePt t="28862" x="2662238" y="2747963"/>
          <p14:tracePt t="28879" x="2600325" y="2819400"/>
          <p14:tracePt t="28895" x="2562225" y="2857500"/>
          <p14:tracePt t="28912" x="2528888" y="2890838"/>
          <p14:tracePt t="28929" x="2486025" y="2924175"/>
          <p14:tracePt t="28945" x="2462213" y="2943225"/>
          <p14:tracePt t="28962" x="2438400" y="2967038"/>
          <p14:tracePt t="28979" x="2409825" y="2986088"/>
          <p14:tracePt t="28995" x="2395538" y="3005138"/>
          <p14:tracePt t="29012" x="2386013" y="3014663"/>
          <p14:tracePt t="29029" x="2376488" y="3028950"/>
          <p14:tracePt t="29045" x="2362200" y="3048000"/>
          <p14:tracePt t="29062" x="2347913" y="3062288"/>
          <p14:tracePt t="29079" x="2328863" y="3071813"/>
          <p14:tracePt t="29095" x="2300288" y="3105150"/>
          <p14:tracePt t="29112" x="2233613" y="3157538"/>
          <p14:tracePt t="29129" x="2176463" y="3190875"/>
          <p14:tracePt t="29145" x="2100263" y="3228975"/>
          <p14:tracePt t="29162" x="2043113" y="3276600"/>
          <p14:tracePt t="29179" x="1971675" y="3314700"/>
          <p14:tracePt t="29195" x="1919288" y="3333750"/>
          <p14:tracePt t="29212" x="1866900" y="3338513"/>
          <p14:tracePt t="29229" x="1819275" y="3348038"/>
          <p14:tracePt t="29245" x="1804988" y="3348038"/>
          <p14:tracePt t="29262" x="1800225" y="3348038"/>
          <p14:tracePt t="29279" x="1795463" y="3348038"/>
          <p14:tracePt t="29339" x="1800225" y="3348038"/>
          <p14:tracePt t="29347" x="1809750" y="3348038"/>
          <p14:tracePt t="29354" x="1838325" y="3333750"/>
          <p14:tracePt t="29362" x="1876425" y="3324225"/>
          <p14:tracePt t="29379" x="1971675" y="3300413"/>
          <p14:tracePt t="29395" x="2052638" y="3286125"/>
          <p14:tracePt t="29412" x="2124075" y="3267075"/>
          <p14:tracePt t="29429" x="2224088" y="3243263"/>
          <p14:tracePt t="29445" x="2262188" y="3238500"/>
          <p14:tracePt t="29462" x="2281238" y="3233738"/>
          <p14:tracePt t="29479" x="2305050" y="3233738"/>
          <p14:tracePt t="29495" x="2314575" y="3233738"/>
          <p14:tracePt t="29512" x="2319338" y="3233738"/>
          <p14:tracePt t="29545" x="2328863" y="3233738"/>
          <p14:tracePt t="29780" x="2314575" y="3233738"/>
          <p14:tracePt t="29788" x="2295525" y="3233738"/>
          <p14:tracePt t="29795" x="2276475" y="3233738"/>
          <p14:tracePt t="29812" x="2247900" y="3233738"/>
          <p14:tracePt t="29829" x="2228850" y="3233738"/>
          <p14:tracePt t="29845" x="2205038" y="3238500"/>
          <p14:tracePt t="29862" x="2171700" y="3248025"/>
          <p14:tracePt t="29879" x="2147888" y="3262313"/>
          <p14:tracePt t="29895" x="2114550" y="3267075"/>
          <p14:tracePt t="29912" x="2066925" y="3271838"/>
          <p14:tracePt t="29928" x="2028825" y="3271838"/>
          <p14:tracePt t="29945" x="1981200" y="3271838"/>
          <p14:tracePt t="29962" x="1924050" y="3271838"/>
          <p14:tracePt t="29978" x="1814513" y="3262313"/>
          <p14:tracePt t="29995" x="1733550" y="3248025"/>
          <p14:tracePt t="30012" x="1671638" y="3243263"/>
          <p14:tracePt t="30029" x="1600200" y="3233738"/>
          <p14:tracePt t="30045" x="1528763" y="3233738"/>
          <p14:tracePt t="30062" x="1476375" y="3233738"/>
          <p14:tracePt t="30078" x="1409700" y="3233738"/>
          <p14:tracePt t="30095" x="1333500" y="3228975"/>
          <p14:tracePt t="30112" x="1300163" y="3228975"/>
          <p14:tracePt t="30128" x="1262063" y="3224213"/>
          <p14:tracePt t="30145" x="1247775" y="3224213"/>
          <p14:tracePt t="30162" x="1233488" y="3224213"/>
          <p14:tracePt t="30178" x="1223963" y="3224213"/>
          <p14:tracePt t="30195" x="1219200" y="3224213"/>
          <p14:tracePt t="30228" x="1228725" y="3214688"/>
          <p14:tracePt t="30245" x="1281113" y="3200400"/>
          <p14:tracePt t="30262" x="1362075" y="3190875"/>
          <p14:tracePt t="30278" x="1476375" y="3190875"/>
          <p14:tracePt t="30295" x="1676400" y="3190875"/>
          <p14:tracePt t="30312" x="1790700" y="3176588"/>
          <p14:tracePt t="30328" x="1890713" y="3181350"/>
          <p14:tracePt t="30345" x="2043113" y="3195638"/>
          <p14:tracePt t="30362" x="2124075" y="3205163"/>
          <p14:tracePt t="30379" x="2195513" y="3205163"/>
          <p14:tracePt t="30395" x="2243138" y="3205163"/>
          <p14:tracePt t="30412" x="2305050" y="3195638"/>
          <p14:tracePt t="30429" x="2343150" y="3181350"/>
          <p14:tracePt t="30445" x="2395538" y="3171825"/>
          <p14:tracePt t="30462" x="2457450" y="3157538"/>
          <p14:tracePt t="30478" x="2524125" y="3152775"/>
          <p14:tracePt t="30495" x="2557463" y="3152775"/>
          <p14:tracePt t="30512" x="2576513" y="3152775"/>
          <p14:tracePt t="30529" x="2590800" y="3152775"/>
          <p14:tracePt t="30545" x="2595563" y="3152775"/>
          <p14:tracePt t="30579" x="2590800" y="3152775"/>
          <p14:tracePt t="30595" x="2486025" y="3143250"/>
          <p14:tracePt t="30612" x="2352675" y="3143250"/>
          <p14:tracePt t="30628" x="2171700" y="3143250"/>
          <p14:tracePt t="30645" x="2019300" y="3143250"/>
          <p14:tracePt t="30662" x="1828800" y="3143250"/>
          <p14:tracePt t="30679" x="1714500" y="3143250"/>
          <p14:tracePt t="30695" x="1657350" y="3143250"/>
          <p14:tracePt t="30712" x="1624013" y="3143250"/>
          <p14:tracePt t="30729" x="1614488" y="3143250"/>
          <p14:tracePt t="30745" x="1604963" y="3143250"/>
          <p14:tracePt t="30779" x="1614488" y="3143250"/>
          <p14:tracePt t="30795" x="1657350" y="3128963"/>
          <p14:tracePt t="30812" x="1724025" y="3124200"/>
          <p14:tracePt t="30828" x="1828800" y="3114675"/>
          <p14:tracePt t="30845" x="2028825" y="3105150"/>
          <p14:tracePt t="30862" x="2128838" y="3105150"/>
          <p14:tracePt t="30878" x="2209800" y="3100388"/>
          <p14:tracePt t="30895" x="2262188" y="3100388"/>
          <p14:tracePt t="30912" x="2305050" y="3100388"/>
          <p14:tracePt t="30928" x="2319338" y="3100388"/>
          <p14:tracePt t="30945" x="2324100" y="3100388"/>
          <p14:tracePt t="30962" x="2333625" y="3100388"/>
          <p14:tracePt t="30979" x="2343150" y="3100388"/>
          <p14:tracePt t="31051" x="2347913" y="3100388"/>
          <p14:tracePt t="31058" x="2352675" y="3100388"/>
          <p14:tracePt t="31352" x="2376488" y="3128963"/>
          <p14:tracePt t="31359" x="2409825" y="3167063"/>
          <p14:tracePt t="31367" x="2443163" y="3214688"/>
          <p14:tracePt t="31379" x="2476500" y="3257550"/>
          <p14:tracePt t="31395" x="2519363" y="3333750"/>
          <p14:tracePt t="31412" x="2624138" y="3538538"/>
          <p14:tracePt t="31445" x="2700338" y="3738563"/>
          <p14:tracePt t="31478" x="2743200" y="3838575"/>
          <p14:tracePt t="31495" x="2757488" y="3890963"/>
          <p14:tracePt t="31512" x="2776538" y="3933825"/>
          <p14:tracePt t="31528" x="2795588" y="3981450"/>
          <p14:tracePt t="31545" x="2805113" y="4000500"/>
          <p14:tracePt t="31562" x="2809875" y="4010025"/>
          <p14:tracePt t="31578" x="2809875" y="4019550"/>
          <p14:tracePt t="31595" x="2809875" y="4029075"/>
          <p14:tracePt t="31612" x="2809875" y="4033838"/>
          <p14:tracePt t="31628" x="2809875" y="4038600"/>
          <p14:tracePt t="31646" x="2809875" y="4043363"/>
          <p14:tracePt t="31662" x="2809875" y="4048125"/>
          <p14:tracePt t="31678" x="2814638" y="4052888"/>
          <p14:tracePt t="31695" x="2824163" y="4067175"/>
          <p14:tracePt t="31712" x="2833688" y="4100513"/>
          <p14:tracePt t="31729" x="2833688" y="4124325"/>
          <p14:tracePt t="31745" x="2833688" y="4143375"/>
          <p14:tracePt t="31762" x="2828925" y="4167188"/>
          <p14:tracePt t="31778" x="2786063" y="4210050"/>
          <p14:tracePt t="31795" x="2747963" y="4243388"/>
          <p14:tracePt t="31812" x="2671763" y="4286250"/>
          <p14:tracePt t="31828" x="2586038" y="4314825"/>
          <p14:tracePt t="31845" x="2424113" y="4343400"/>
          <p14:tracePt t="31862" x="2343150" y="4338638"/>
          <p14:tracePt t="31878" x="2252663" y="4324350"/>
          <p14:tracePt t="31895" x="2095500" y="4281488"/>
          <p14:tracePt t="31912" x="2014538" y="4257675"/>
          <p14:tracePt t="31928" x="1952625" y="4243388"/>
          <p14:tracePt t="31945" x="1914525" y="4219575"/>
          <p14:tracePt t="31962" x="1857375" y="4114800"/>
          <p14:tracePt t="31978" x="1828800" y="4000500"/>
          <p14:tracePt t="31995" x="1824038" y="3929063"/>
          <p14:tracePt t="32012" x="1824038" y="3881438"/>
          <p14:tracePt t="32028" x="1866900" y="3795713"/>
          <p14:tracePt t="32045" x="1938338" y="3733800"/>
          <p14:tracePt t="32062" x="2052638" y="3700463"/>
          <p14:tracePt t="32079" x="2166938" y="3695700"/>
          <p14:tracePt t="32095" x="2362200" y="3729038"/>
          <p14:tracePt t="32112" x="2471738" y="3762375"/>
          <p14:tracePt t="32128" x="2557463" y="3805238"/>
          <p14:tracePt t="32145" x="2619375" y="3862388"/>
          <p14:tracePt t="32162" x="2652713" y="3919538"/>
          <p14:tracePt t="32178" x="2671763" y="3981450"/>
          <p14:tracePt t="32195" x="2671763" y="4024313"/>
          <p14:tracePt t="32212" x="2662238" y="4057650"/>
          <p14:tracePt t="32228" x="2614613" y="4090988"/>
          <p14:tracePt t="32245" x="2528888" y="4129088"/>
          <p14:tracePt t="32262" x="2419350" y="4162425"/>
          <p14:tracePt t="32278" x="2281238" y="4176713"/>
          <p14:tracePt t="32295" x="2190750" y="4176713"/>
          <p14:tracePt t="32312" x="2105025" y="4152900"/>
          <p14:tracePt t="32328" x="2024063" y="4071938"/>
          <p14:tracePt t="32345" x="1971675" y="3952875"/>
          <p14:tracePt t="32362" x="1957388" y="3867150"/>
          <p14:tracePt t="32378" x="1957388" y="3800475"/>
          <p14:tracePt t="32395" x="2033588" y="3652838"/>
          <p14:tracePt t="32412" x="2105025" y="3590925"/>
          <p14:tracePt t="32428" x="2190750" y="3543300"/>
          <p14:tracePt t="32445" x="2305050" y="3529013"/>
          <p14:tracePt t="32462" x="2476500" y="3590925"/>
          <p14:tracePt t="32478" x="2552700" y="3633788"/>
          <p14:tracePt t="32495" x="2609850" y="3686175"/>
          <p14:tracePt t="32512" x="2657475" y="3752850"/>
          <p14:tracePt t="32528" x="2676525" y="3852863"/>
          <p14:tracePt t="32545" x="2671763" y="3914775"/>
          <p14:tracePt t="32562" x="2638425" y="3957638"/>
          <p14:tracePt t="32578" x="2509838" y="4029075"/>
          <p14:tracePt t="32595" x="2414588" y="4071938"/>
          <p14:tracePt t="32612" x="2300288" y="4086225"/>
          <p14:tracePt t="32628" x="2162175" y="4095750"/>
          <p14:tracePt t="32645" x="2033588" y="4071938"/>
          <p14:tracePt t="32662" x="1985963" y="4038600"/>
          <p14:tracePt t="32678" x="1943100" y="3981450"/>
          <p14:tracePt t="32695" x="1919288" y="3895725"/>
          <p14:tracePt t="32712" x="1943100" y="3786188"/>
          <p14:tracePt t="32728" x="2014538" y="3676650"/>
          <p14:tracePt t="32745" x="2105025" y="3600450"/>
          <p14:tracePt t="32762" x="2266950" y="3552825"/>
          <p14:tracePt t="32778" x="2386013" y="3581400"/>
          <p14:tracePt t="32795" x="2476500" y="3629025"/>
          <p14:tracePt t="32812" x="2533650" y="3681413"/>
          <p14:tracePt t="32828" x="2595563" y="3805238"/>
          <p14:tracePt t="32845" x="2605088" y="3910013"/>
          <p14:tracePt t="32862" x="2595563" y="3971925"/>
          <p14:tracePt t="32878" x="2576513" y="4005263"/>
          <p14:tracePt t="32895" x="2552700" y="4033838"/>
          <p14:tracePt t="32912" x="2547938" y="4048125"/>
          <p14:tracePt t="32928" x="2543175" y="4057650"/>
          <p14:tracePt t="33159" x="2571750" y="4067175"/>
          <p14:tracePt t="33167" x="2609850" y="4081463"/>
          <p14:tracePt t="33178" x="2638425" y="4095750"/>
          <p14:tracePt t="33195" x="2671763" y="4119563"/>
          <p14:tracePt t="33212" x="2705100" y="4133850"/>
          <p14:tracePt t="33228" x="2714625" y="4143375"/>
          <p14:tracePt t="33245" x="2719388" y="4143375"/>
          <p14:tracePt t="33262" x="2728913" y="4143375"/>
          <p14:tracePt t="33278" x="2733675" y="4148138"/>
          <p14:tracePt t="33295" x="2743200" y="4152900"/>
          <p14:tracePt t="33312" x="2747963" y="4162425"/>
          <p14:tracePt t="33328" x="2752725" y="4162425"/>
          <p14:tracePt t="33362" x="2762250" y="4167188"/>
          <p14:tracePt t="33378" x="2776538" y="4167188"/>
          <p14:tracePt t="33395" x="2824163" y="4167188"/>
          <p14:tracePt t="33412" x="2852738" y="4167188"/>
          <p14:tracePt t="33429" x="2890838" y="4167188"/>
          <p14:tracePt t="33445" x="2919413" y="4167188"/>
          <p14:tracePt t="33462" x="2943225" y="4167188"/>
          <p14:tracePt t="33478" x="2962275" y="4167188"/>
          <p14:tracePt t="33495" x="2986088" y="4167188"/>
          <p14:tracePt t="33512" x="3009900" y="4167188"/>
          <p14:tracePt t="33528" x="3024188" y="4167188"/>
          <p14:tracePt t="33545" x="3033713" y="4167188"/>
          <p14:tracePt t="33562" x="3038475" y="4167188"/>
          <p14:tracePt t="33578" x="3048000" y="4167188"/>
          <p14:tracePt t="33595" x="3052763" y="4167188"/>
          <p14:tracePt t="34878" x="3052763" y="4162425"/>
          <p14:tracePt t="34900" x="3052763" y="4157663"/>
          <p14:tracePt t="34937" x="3048000" y="4157663"/>
          <p14:tracePt t="34973" x="3048000" y="4152900"/>
          <p14:tracePt t="35039" x="3043238" y="4148138"/>
          <p14:tracePt t="35407" x="3100388" y="4138613"/>
          <p14:tracePt t="35418" x="3190875" y="4119563"/>
          <p14:tracePt t="35429" x="3357563" y="4114800"/>
          <p14:tracePt t="35445" x="3495675" y="4105275"/>
          <p14:tracePt t="35462" x="3609975" y="4086225"/>
          <p14:tracePt t="35478" x="3743325" y="4076700"/>
          <p14:tracePt t="35511" x="4014788" y="4071938"/>
          <p14:tracePt t="35545" x="4195763" y="4052888"/>
          <p14:tracePt t="35561" x="4357688" y="4048125"/>
          <p14:tracePt t="35578" x="4438650" y="4048125"/>
          <p14:tracePt t="35595" x="4514850" y="4048125"/>
          <p14:tracePt t="35612" x="4586288" y="4048125"/>
          <p14:tracePt t="35614" x="4619625" y="4048125"/>
          <p14:tracePt t="35628" x="4672013" y="4048125"/>
          <p14:tracePt t="35645" x="4700588" y="4062413"/>
          <p14:tracePt t="35662" x="4714875" y="4062413"/>
          <p14:tracePt t="35679" x="4729163" y="4062413"/>
          <p14:tracePt t="35712" x="4719638" y="4071938"/>
          <p14:tracePt t="35728" x="4657725" y="4105275"/>
          <p14:tracePt t="35745" x="4305300" y="4233863"/>
          <p14:tracePt t="35762" x="4052888" y="4319588"/>
          <p14:tracePt t="35779" x="3709988" y="4410075"/>
          <p14:tracePt t="35795" x="3476625" y="4462463"/>
          <p14:tracePt t="35812" x="3128963" y="4505325"/>
          <p14:tracePt t="35828" x="2947988" y="4524375"/>
          <p14:tracePt t="35845" x="2824163" y="4533900"/>
          <p14:tracePt t="35862" x="2676525" y="4548188"/>
          <p14:tracePt t="35878" x="2614613" y="4548188"/>
          <p14:tracePt t="35895" x="2581275" y="4548188"/>
          <p14:tracePt t="35911" x="2557463" y="4548188"/>
          <p14:tracePt t="35928" x="2543175" y="4548188"/>
          <p14:tracePt t="35945" x="2538413" y="4548188"/>
          <p14:tracePt t="35981" x="2557463" y="4548188"/>
          <p14:tracePt t="35996" x="2619375" y="4533900"/>
          <p14:tracePt t="36012" x="2757488" y="4510088"/>
          <p14:tracePt t="36028" x="2933700" y="4481513"/>
          <p14:tracePt t="36045" x="3105150" y="4467225"/>
          <p14:tracePt t="36062" x="3319463" y="4429125"/>
          <p14:tracePt t="36078" x="3486150" y="4414838"/>
          <p14:tracePt t="36095" x="3614738" y="4386263"/>
          <p14:tracePt t="36112" x="3752850" y="4362450"/>
          <p14:tracePt t="36128" x="3838575" y="4348163"/>
          <p14:tracePt t="36145" x="3895725" y="4343400"/>
          <p14:tracePt t="36161" x="3948113" y="4343400"/>
          <p14:tracePt t="36178" x="4000500" y="4333875"/>
          <p14:tracePt t="36195" x="4029075" y="4333875"/>
          <p14:tracePt t="36211" x="4057650" y="4333875"/>
          <p14:tracePt t="36228" x="4076700" y="4333875"/>
          <p14:tracePt t="36245" x="4105275" y="4333875"/>
          <p14:tracePt t="36261" x="4119563" y="4333875"/>
          <p14:tracePt t="36278" x="4124325" y="4333875"/>
          <p14:tracePt t="36295" x="4129088" y="4333875"/>
          <p14:tracePt t="36311" x="4138613" y="4333875"/>
          <p14:tracePt t="36328" x="4143375" y="4333875"/>
          <p14:tracePt t="36692" x="4033838" y="4362450"/>
          <p14:tracePt t="36700" x="3852863" y="4410075"/>
          <p14:tracePt t="36711" x="3719513" y="4443413"/>
          <p14:tracePt t="36729" x="3352800" y="4510088"/>
          <p14:tracePt t="36762" x="3000375" y="4572000"/>
          <p14:tracePt t="36795" x="2714625" y="4605338"/>
          <p14:tracePt t="36812" x="2647950" y="4605338"/>
          <p14:tracePt t="36828" x="2595563" y="4605338"/>
          <p14:tracePt t="36845" x="2562225" y="4605338"/>
          <p14:tracePt t="36862" x="2490788" y="4605338"/>
          <p14:tracePt t="36878" x="2433638" y="4619625"/>
          <p14:tracePt t="36895" x="2362200" y="4624388"/>
          <p14:tracePt t="36911" x="2300288" y="4633913"/>
          <p14:tracePt t="36928" x="2224088" y="4643438"/>
          <p14:tracePt t="36945" x="2176463" y="4657725"/>
          <p14:tracePt t="36961" x="2124075" y="4662488"/>
          <p14:tracePt t="36978" x="2028825" y="4672013"/>
          <p14:tracePt t="36995" x="1947863" y="4686300"/>
          <p14:tracePt t="37011" x="1862138" y="4700588"/>
          <p14:tracePt t="37028" x="1776413" y="4733925"/>
          <p14:tracePt t="37045" x="1685925" y="4767263"/>
          <p14:tracePt t="37061" x="1624013" y="4791075"/>
          <p14:tracePt t="37078" x="1571625" y="4795838"/>
          <p14:tracePt t="37095" x="1528763" y="4800600"/>
          <p14:tracePt t="37111" x="1462088" y="4800600"/>
          <p14:tracePt t="37128" x="1433513" y="4800600"/>
          <p14:tracePt t="37145" x="1414463" y="4800600"/>
          <p14:tracePt t="37161" x="1395413" y="4800600"/>
          <p14:tracePt t="37178" x="1385888" y="4800600"/>
          <p14:tracePt t="37195" x="1381125" y="4800600"/>
          <p14:tracePt t="37211" x="1371600" y="4800600"/>
          <p14:tracePt t="37228" x="1362075" y="4800600"/>
          <p14:tracePt t="37245" x="1357313" y="4800600"/>
          <p14:tracePt t="37278" x="1362075" y="4795838"/>
          <p14:tracePt t="37295" x="1419225" y="4772025"/>
          <p14:tracePt t="37311" x="1481138" y="4757738"/>
          <p14:tracePt t="37328" x="1562100" y="4743450"/>
          <p14:tracePt t="37345" x="1676400" y="4729163"/>
          <p14:tracePt t="37362" x="1862138" y="4710113"/>
          <p14:tracePt t="37378" x="1962150" y="4710113"/>
          <p14:tracePt t="37395" x="2062163" y="4714875"/>
          <p14:tracePt t="37412" x="2238375" y="4757738"/>
          <p14:tracePt t="37428" x="2352675" y="4781550"/>
          <p14:tracePt t="37445" x="2447925" y="4791075"/>
          <p14:tracePt t="37462" x="2514600" y="4791075"/>
          <p14:tracePt t="37478" x="2609850" y="4791075"/>
          <p14:tracePt t="37495" x="2667000" y="4786313"/>
          <p14:tracePt t="37512" x="2747963" y="4781550"/>
          <p14:tracePt t="37529" x="2843213" y="4762500"/>
          <p14:tracePt t="37545" x="2957513" y="4748213"/>
          <p14:tracePt t="37562" x="3028950" y="4733925"/>
          <p14:tracePt t="37578" x="3148013" y="4710113"/>
          <p14:tracePt t="37596" x="3328988" y="4691063"/>
          <p14:tracePt t="37611" x="3443288" y="4686300"/>
          <p14:tracePt t="37628" x="3557588" y="4667250"/>
          <p14:tracePt t="37645" x="3690938" y="4652963"/>
          <p14:tracePt t="37661" x="3895725" y="4614863"/>
          <p14:tracePt t="37678" x="4014788" y="4600575"/>
          <p14:tracePt t="37695" x="4138613" y="4591050"/>
          <p14:tracePt t="37711" x="4257675" y="4591050"/>
          <p14:tracePt t="37729" x="4395788" y="4591050"/>
          <p14:tracePt t="37745" x="4443413" y="4591050"/>
          <p14:tracePt t="37761" x="4467225" y="4591050"/>
          <p14:tracePt t="37778" x="4481513" y="4591050"/>
          <p14:tracePt t="37795" x="4486275" y="4591050"/>
          <p14:tracePt t="37978" x="4572000" y="4576763"/>
          <p14:tracePt t="37985" x="4700588" y="4548188"/>
          <p14:tracePt t="37995" x="4810125" y="4519613"/>
          <p14:tracePt t="38011" x="5038725" y="4481513"/>
          <p14:tracePt t="38028" x="5276850" y="4443413"/>
          <p14:tracePt t="38045" x="5543550" y="4424363"/>
          <p14:tracePt t="38062" x="5724525" y="4419600"/>
          <p14:tracePt t="38078" x="5876925" y="4419600"/>
          <p14:tracePt t="38095" x="6024563" y="4419600"/>
          <p14:tracePt t="38111" x="6129338" y="4419600"/>
          <p14:tracePt t="38128" x="6229350" y="4419600"/>
          <p14:tracePt t="38145" x="6319838" y="4419600"/>
          <p14:tracePt t="38161" x="6415088" y="4419600"/>
          <p14:tracePt t="38178" x="6462713" y="4419600"/>
          <p14:tracePt t="38195" x="6515100" y="4419600"/>
          <p14:tracePt t="38211" x="6562725" y="4419600"/>
          <p14:tracePt t="38228" x="6624638" y="4419600"/>
          <p14:tracePt t="38245" x="6653213" y="4419600"/>
          <p14:tracePt t="38261" x="6667500" y="4419600"/>
          <p14:tracePt t="38278" x="6672263" y="4419600"/>
          <p14:tracePt t="38295" x="6677025" y="4419600"/>
          <p14:tracePt t="38750" x="6653213" y="4419600"/>
          <p14:tracePt t="38757" x="6596063" y="4419600"/>
          <p14:tracePt t="38764" x="6538913" y="4419600"/>
          <p14:tracePt t="38778" x="6396038" y="4419600"/>
          <p14:tracePt t="38795" x="6262688" y="4419600"/>
          <p14:tracePt t="38811" x="6181725" y="4419600"/>
          <p14:tracePt t="38828" x="6138863" y="4419600"/>
          <p14:tracePt t="38861" x="6076950" y="4448175"/>
          <p14:tracePt t="38894" x="6029325" y="4476750"/>
          <p14:tracePt t="38911" x="5995988" y="4500563"/>
          <p14:tracePt t="38928" x="5981700" y="4510088"/>
          <p14:tracePt t="38945" x="5962650" y="4510088"/>
          <p14:tracePt t="38961" x="5957888" y="4510088"/>
          <p14:tracePt t="39315" x="5915025" y="4538663"/>
          <p14:tracePt t="39322" x="5834063" y="4576763"/>
          <p14:tracePt t="39330" x="5710238" y="4633913"/>
          <p14:tracePt t="39345" x="5381625" y="4819650"/>
          <p14:tracePt t="39362" x="4924425" y="5038725"/>
          <p14:tracePt t="39378" x="4443413" y="5205413"/>
          <p14:tracePt t="39412" x="3443288" y="5429250"/>
          <p14:tracePt t="39445" x="2971800" y="5453063"/>
          <p14:tracePt t="39462" x="2790825" y="5438775"/>
          <p14:tracePt t="39478" x="2728913" y="5434013"/>
          <p14:tracePt t="39494" x="2686050" y="5429250"/>
          <p14:tracePt t="39511" x="2662238" y="5414963"/>
          <p14:tracePt t="39528" x="2643188" y="5410200"/>
          <p14:tracePt t="39545" x="2633663" y="5410200"/>
          <p14:tracePt t="39561" x="2628900" y="5405438"/>
          <p14:tracePt t="39578" x="2624138" y="5405438"/>
          <p14:tracePt t="39595" x="2614613" y="5405438"/>
          <p14:tracePt t="39611" x="2605088" y="5405438"/>
          <p14:tracePt t="39628" x="2586038" y="5400675"/>
          <p14:tracePt t="39645" x="2509838" y="5405438"/>
          <p14:tracePt t="39661" x="2395538" y="5419725"/>
          <p14:tracePt t="39678" x="2238375" y="5448300"/>
          <p14:tracePt t="39695" x="2100263" y="5472113"/>
          <p14:tracePt t="39711" x="1962150" y="5495925"/>
          <p14:tracePt t="39728" x="1866900" y="5495925"/>
          <p14:tracePt t="39744" x="1814513" y="5481638"/>
          <p14:tracePt t="39761" x="1781175" y="5467350"/>
          <p14:tracePt t="39778" x="1762125" y="5400675"/>
          <p14:tracePt t="39794" x="1781175" y="5286375"/>
          <p14:tracePt t="39811" x="1828800" y="5186363"/>
          <p14:tracePt t="39828" x="1924050" y="5095875"/>
          <p14:tracePt t="39844" x="2052638" y="5062538"/>
          <p14:tracePt t="39861" x="2176463" y="5072063"/>
          <p14:tracePt t="39878" x="2252663" y="5119688"/>
          <p14:tracePt t="39895" x="2309813" y="5186363"/>
          <p14:tracePt t="39911" x="2319338" y="5214938"/>
          <p14:tracePt t="39928" x="2314575" y="5248275"/>
          <p14:tracePt t="39945" x="2233613" y="5310188"/>
          <p14:tracePt t="39961" x="2043113" y="5395913"/>
          <p14:tracePt t="39978" x="1938338" y="5429250"/>
          <p14:tracePt t="39995" x="1847850" y="5434013"/>
          <p14:tracePt t="40011" x="1776413" y="5434013"/>
          <p14:tracePt t="40028" x="1704975" y="5405438"/>
          <p14:tracePt t="40044" x="1681163" y="5395913"/>
          <p14:tracePt t="40061" x="1666875" y="5391150"/>
          <p14:tracePt t="40078" x="1657350" y="5386388"/>
          <p14:tracePt t="40111" x="1657350" y="5395913"/>
          <p14:tracePt t="40128" x="1700213" y="5500688"/>
          <p14:tracePt t="40145" x="1804988" y="5705475"/>
          <p14:tracePt t="40161" x="1900238" y="5905500"/>
          <p14:tracePt t="40178" x="1981200" y="6110288"/>
          <p14:tracePt t="40194" x="2033588" y="6229350"/>
          <p14:tracePt t="40211" x="2071688" y="6296025"/>
          <p14:tracePt t="40228" x="2090738" y="6315075"/>
          <p14:tracePt t="40244" x="2095500" y="6324600"/>
          <p14:tracePt t="40261" x="2114550" y="6334125"/>
          <p14:tracePt t="40278" x="2228850" y="6305550"/>
          <p14:tracePt t="40294" x="2386013" y="6186488"/>
          <p14:tracePt t="40311" x="2652713" y="6010275"/>
          <p14:tracePt t="40328" x="3128963" y="5757863"/>
          <p14:tracePt t="40345" x="3548063" y="5529263"/>
          <p14:tracePt t="40362" x="3829050" y="5367338"/>
          <p14:tracePt t="40378" x="4048125" y="5248275"/>
          <p14:tracePt t="40395" x="4291013" y="5157788"/>
          <p14:tracePt t="40411" x="4376738" y="5129213"/>
          <p14:tracePt t="40428" x="4414838" y="5114925"/>
          <p14:tracePt t="40444" x="4438650" y="5105400"/>
          <p14:tracePt t="40461" x="4457700" y="5100638"/>
          <p14:tracePt t="40478" x="4462463" y="5100638"/>
          <p14:tracePt t="40494" x="4467225" y="5095875"/>
          <p14:tracePt t="40512" x="4476750" y="5091113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Circle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301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DEE1077-F9EB-4CA0-9009-5920935DCC4D}" type="slidenum">
              <a:rPr lang="en-US" altLang="ko-KR" sz="1000" smtClean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ko-KR" sz="1000"/>
          </a:p>
        </p:txBody>
      </p:sp>
      <p:sp>
        <p:nvSpPr>
          <p:cNvPr id="43012" name="TextBox 4"/>
          <p:cNvSpPr txBox="1">
            <a:spLocks noChangeArrowheads="1"/>
          </p:cNvSpPr>
          <p:nvPr/>
        </p:nvSpPr>
        <p:spPr bwMode="auto">
          <a:xfrm>
            <a:off x="571500" y="1268413"/>
            <a:ext cx="8358188" cy="50784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73050" algn="l"/>
                <a:tab pos="628650" algn="l"/>
                <a:tab pos="9032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73050" algn="l"/>
                <a:tab pos="628650" algn="l"/>
                <a:tab pos="9032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73050" algn="l"/>
                <a:tab pos="628650" algn="l"/>
                <a:tab pos="9032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73050" algn="l"/>
                <a:tab pos="628650" algn="l"/>
                <a:tab pos="9032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73050" algn="l"/>
                <a:tab pos="628650" algn="l"/>
                <a:tab pos="9032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628650" algn="l"/>
                <a:tab pos="9032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628650" algn="l"/>
                <a:tab pos="9032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628650" algn="l"/>
                <a:tab pos="9032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628650" algn="l"/>
                <a:tab pos="9032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public class Circle extends ClosedShape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 private Point center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 private float radius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 public Circle(float x, float y, float radius)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 center = new Point(x, y)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 this.radius = radius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</a:t>
            </a:r>
            <a:r>
              <a:rPr lang="ko-KR" altLang="en-US" sz="1800">
                <a:latin typeface="Arial" panose="020B0604020202020204" pitchFamily="34" charset="0"/>
              </a:rPr>
              <a:t> </a:t>
            </a:r>
            <a:r>
              <a:rPr lang="en-US" altLang="ko-KR" sz="180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ko-KR" sz="1800" b="1">
                <a:latin typeface="Arial" panose="020B0604020202020204" pitchFamily="34" charset="0"/>
              </a:rPr>
              <a:t>	@Override</a:t>
            </a:r>
            <a:endParaRPr lang="en-US" altLang="ko-K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ko-KR" sz="1800">
                <a:latin typeface="Arial" panose="020B0604020202020204" pitchFamily="34" charset="0"/>
              </a:rPr>
              <a:t>	 public float getLength() { return (float) (2 * Math.PI * radius) ;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800" b="1">
                <a:latin typeface="Arial" panose="020B0604020202020204" pitchFamily="34" charset="0"/>
              </a:rPr>
              <a:t> </a:t>
            </a:r>
            <a:r>
              <a:rPr lang="en-US" altLang="ko-KR" sz="1800" b="1">
                <a:latin typeface="Arial" panose="020B0604020202020204" pitchFamily="34" charset="0"/>
              </a:rPr>
              <a:t>	@Override</a:t>
            </a:r>
            <a:endParaRPr lang="ko-KR" altLang="en-US" sz="18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 public float getArea() { return (float) (Math.PI * radius * radius) ;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1">
                <a:latin typeface="Arial" panose="020B0604020202020204" pitchFamily="34" charset="0"/>
              </a:rPr>
              <a:t>	@Override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 public void draw()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 System.out.println("Circle")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 System.out.printf("Center: %s, Radius: %6.2f%n", center, radius)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</a:t>
            </a:r>
            <a:r>
              <a:rPr lang="ko-KR" altLang="en-US" sz="1800">
                <a:latin typeface="Arial" panose="020B0604020202020204" pitchFamily="34" charset="0"/>
              </a:rPr>
              <a:t> </a:t>
            </a:r>
            <a:r>
              <a:rPr lang="en-US" altLang="ko-KR" sz="1800">
                <a:latin typeface="Arial" panose="020B0604020202020204" pitchFamily="34" charset="0"/>
              </a:rPr>
              <a:t>}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800">
                <a:latin typeface="Arial" panose="020B0604020202020204" pitchFamily="34" charset="0"/>
              </a:rPr>
              <a:t> </a:t>
            </a:r>
            <a:r>
              <a:rPr lang="en-US" altLang="ko-KR" sz="1800">
                <a:latin typeface="Arial" panose="020B0604020202020204" pitchFamily="34" charset="0"/>
              </a:rPr>
              <a:t>}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55"/>
    </mc:Choice>
    <mc:Fallback xmlns="">
      <p:transition spd="slow" advTm="16455"/>
    </mc:Fallback>
  </mc:AlternateContent>
  <p:extLst>
    <p:ext uri="{3A86A75C-4F4B-4683-9AE1-C65F6400EC91}">
      <p14:laserTraceLst xmlns:p14="http://schemas.microsoft.com/office/powerpoint/2010/main">
        <p14:tracePtLst>
          <p14:tracePt t="653" x="4471988" y="5057775"/>
          <p14:tracePt t="660" x="4467225" y="5043488"/>
          <p14:tracePt t="668" x="4462463" y="5024438"/>
          <p14:tracePt t="682" x="4457700" y="5005388"/>
          <p14:tracePt t="699" x="4457700" y="4995863"/>
          <p14:tracePt t="715" x="4457700" y="4991100"/>
          <p14:tracePt t="910" x="4448175" y="4924425"/>
          <p14:tracePt t="918" x="4448175" y="4738688"/>
          <p14:tracePt t="925" x="4448175" y="4491038"/>
          <p14:tracePt t="932" x="4448175" y="4352925"/>
          <p14:tracePt t="949" x="4433888" y="3738563"/>
          <p14:tracePt t="965" x="4419600" y="3367088"/>
          <p14:tracePt t="982" x="4395788" y="2971800"/>
          <p14:tracePt t="983" x="4386263" y="2862263"/>
          <p14:tracePt t="999" x="4376738" y="2538413"/>
          <p14:tracePt t="1015" x="4357688" y="2305050"/>
          <p14:tracePt t="1032" x="4348163" y="2200275"/>
          <p14:tracePt t="1048" x="4333875" y="2138363"/>
          <p14:tracePt t="1065" x="4329113" y="2090738"/>
          <p14:tracePt t="1082" x="4329113" y="2076450"/>
          <p14:tracePt t="1099" x="4329113" y="2071688"/>
          <p14:tracePt t="1270" x="4329113" y="1943100"/>
          <p14:tracePt t="1277" x="4333875" y="1800225"/>
          <p14:tracePt t="1285" x="4348163" y="1633538"/>
          <p14:tracePt t="1299" x="4376738" y="1333500"/>
          <p14:tracePt t="1315" x="4405313" y="890588"/>
          <p14:tracePt t="1332" x="4424363" y="652463"/>
          <p14:tracePt t="1349" x="4438650" y="557213"/>
          <p14:tracePt t="1365" x="4452938" y="523875"/>
          <p14:tracePt t="1382" x="4457700" y="514350"/>
          <p14:tracePt t="1398" x="4462463" y="504825"/>
          <p14:tracePt t="1415" x="4462463" y="500063"/>
          <p14:tracePt t="1432" x="4462463" y="495300"/>
          <p14:tracePt t="1465" x="4443413" y="514350"/>
          <p14:tracePt t="1482" x="4324350" y="595313"/>
          <p14:tracePt t="1483" x="4214813" y="666750"/>
          <p14:tracePt t="1499" x="3829050" y="842963"/>
          <p14:tracePt t="1516" x="3462338" y="1019175"/>
          <p14:tracePt t="1533" x="3009900" y="1223963"/>
          <p14:tracePt t="1549" x="2667000" y="1381125"/>
          <p14:tracePt t="1566" x="2538413" y="1423988"/>
          <p14:tracePt t="1582" x="2476500" y="1438275"/>
          <p14:tracePt t="1599" x="2447925" y="1438275"/>
          <p14:tracePt t="1615" x="2433638" y="1438275"/>
          <p14:tracePt t="1648" x="2438400" y="1433513"/>
          <p14:tracePt t="1665" x="2481263" y="1414463"/>
          <p14:tracePt t="1682" x="2681288" y="1404938"/>
          <p14:tracePt t="1698" x="2852738" y="1438275"/>
          <p14:tracePt t="1715" x="3024188" y="1471613"/>
          <p14:tracePt t="1732" x="3224213" y="1519238"/>
          <p14:tracePt t="1749" x="3495675" y="1566863"/>
          <p14:tracePt t="1765" x="3633788" y="1590675"/>
          <p14:tracePt t="1782" x="3748088" y="1600200"/>
          <p14:tracePt t="1799" x="3862388" y="1614488"/>
          <p14:tracePt t="1815" x="3924300" y="1614488"/>
          <p14:tracePt t="1832" x="3981450" y="1614488"/>
          <p14:tracePt t="1848" x="4043363" y="1628775"/>
          <p14:tracePt t="1865" x="4133850" y="1628775"/>
          <p14:tracePt t="1882" x="4205288" y="1628775"/>
          <p14:tracePt t="1899" x="4262438" y="1628775"/>
          <p14:tracePt t="1915" x="4314825" y="1619250"/>
          <p14:tracePt t="1932" x="4376738" y="1604963"/>
          <p14:tracePt t="1948" x="4395788" y="1600200"/>
          <p14:tracePt t="1965" x="4419600" y="1600200"/>
          <p14:tracePt t="1982" x="4429125" y="1600200"/>
          <p14:tracePt t="2020" x="4424363" y="1600200"/>
          <p14:tracePt t="2027" x="4405313" y="1595438"/>
          <p14:tracePt t="2034" x="4362450" y="1595438"/>
          <p14:tracePt t="2049" x="4214813" y="1562100"/>
          <p14:tracePt t="2065" x="4052888" y="1524000"/>
          <p14:tracePt t="2082" x="3848100" y="1452563"/>
          <p14:tracePt t="2099" x="3667125" y="1385888"/>
          <p14:tracePt t="2115" x="3500438" y="1328738"/>
          <p14:tracePt t="2132" x="3457575" y="1328738"/>
          <p14:tracePt t="2149" x="3429000" y="1333500"/>
          <p14:tracePt t="2165" x="3409950" y="1357313"/>
          <p14:tracePt t="2182" x="3400425" y="1404938"/>
          <p14:tracePt t="2198" x="3405188" y="1443038"/>
          <p14:tracePt t="2215" x="3438525" y="1466850"/>
          <p14:tracePt t="2232" x="3562350" y="1528763"/>
          <p14:tracePt t="2248" x="3676650" y="1562100"/>
          <p14:tracePt t="2265" x="3748088" y="1566863"/>
          <p14:tracePt t="2282" x="3795713" y="1566863"/>
          <p14:tracePt t="2298" x="3843338" y="1562100"/>
          <p14:tracePt t="2315" x="3867150" y="1557338"/>
          <p14:tracePt t="2332" x="3871913" y="1557338"/>
          <p14:tracePt t="2365" x="3824288" y="1533525"/>
          <p14:tracePt t="2382" x="3633788" y="1495425"/>
          <p14:tracePt t="2398" x="3443288" y="1476375"/>
          <p14:tracePt t="2415" x="3186113" y="1476375"/>
          <p14:tracePt t="2432" x="2919413" y="1490663"/>
          <p14:tracePt t="2449" x="2762250" y="1509713"/>
          <p14:tracePt t="2465" x="2605088" y="1524000"/>
          <p14:tracePt t="2482" x="2443163" y="1543050"/>
          <p14:tracePt t="2498" x="2395538" y="1543050"/>
          <p14:tracePt t="2515" x="2357438" y="1543050"/>
          <p14:tracePt t="2532" x="2324100" y="1543050"/>
          <p14:tracePt t="2549" x="2271713" y="1538288"/>
          <p14:tracePt t="2565" x="2228850" y="1533525"/>
          <p14:tracePt t="2582" x="2181225" y="1528763"/>
          <p14:tracePt t="2599" x="2138363" y="1519238"/>
          <p14:tracePt t="2615" x="2095500" y="1519238"/>
          <p14:tracePt t="2632" x="2071688" y="1519238"/>
          <p14:tracePt t="2648" x="2043113" y="1519238"/>
          <p14:tracePt t="2665" x="2005013" y="1519238"/>
          <p14:tracePt t="2682" x="1985963" y="1519238"/>
          <p14:tracePt t="2698" x="1957388" y="1519238"/>
          <p14:tracePt t="2715" x="1933575" y="1519238"/>
          <p14:tracePt t="2732" x="1914525" y="1519238"/>
          <p14:tracePt t="2748" x="1905000" y="1519238"/>
          <p14:tracePt t="2765" x="1895475" y="1519238"/>
          <p14:tracePt t="2782" x="1890713" y="1519238"/>
          <p14:tracePt t="2798" x="1885950" y="1519238"/>
          <p14:tracePt t="3121" x="1885950" y="1528763"/>
          <p14:tracePt t="3129" x="1885950" y="1538288"/>
          <p14:tracePt t="3136" x="1885950" y="1547813"/>
          <p14:tracePt t="3148" x="1890713" y="1562100"/>
          <p14:tracePt t="3165" x="1890713" y="1604963"/>
          <p14:tracePt t="3182" x="1890713" y="1643063"/>
          <p14:tracePt t="3198" x="1881188" y="1690688"/>
          <p14:tracePt t="3215" x="1881188" y="1728788"/>
          <p14:tracePt t="3232" x="1857375" y="1776413"/>
          <p14:tracePt t="3248" x="1843088" y="1800225"/>
          <p14:tracePt t="3265" x="1824038" y="1819275"/>
          <p14:tracePt t="3282" x="1814513" y="1828800"/>
          <p14:tracePt t="3298" x="1800225" y="1838325"/>
          <p14:tracePt t="3315" x="1790700" y="1843088"/>
          <p14:tracePt t="3332" x="1781175" y="1852613"/>
          <p14:tracePt t="3349" x="1762125" y="1852613"/>
          <p14:tracePt t="3365" x="1747838" y="1852613"/>
          <p14:tracePt t="3382" x="1743075" y="1852613"/>
          <p14:tracePt t="3398" x="1733550" y="1852613"/>
          <p14:tracePt t="3415" x="1733550" y="1847850"/>
          <p14:tracePt t="3432" x="1738313" y="1828800"/>
          <p14:tracePt t="3448" x="1771650" y="1800225"/>
          <p14:tracePt t="3465" x="1838325" y="1762125"/>
          <p14:tracePt t="3482" x="1971675" y="1700213"/>
          <p14:tracePt t="3498" x="2066925" y="1676400"/>
          <p14:tracePt t="3515" x="2138363" y="1657350"/>
          <p14:tracePt t="3532" x="2257425" y="1657350"/>
          <p14:tracePt t="3548" x="2352675" y="1681163"/>
          <p14:tracePt t="3565" x="2447925" y="1719263"/>
          <p14:tracePt t="3582" x="2543175" y="1752600"/>
          <p14:tracePt t="3598" x="2676525" y="1790700"/>
          <p14:tracePt t="3615" x="2747963" y="1804988"/>
          <p14:tracePt t="3632" x="2809875" y="1804988"/>
          <p14:tracePt t="3648" x="2867025" y="1804988"/>
          <p14:tracePt t="3665" x="2943225" y="1804988"/>
          <p14:tracePt t="3682" x="3000375" y="1804988"/>
          <p14:tracePt t="3699" x="3043238" y="1804988"/>
          <p14:tracePt t="3715" x="3076575" y="1804988"/>
          <p14:tracePt t="3732" x="3105150" y="1804988"/>
          <p14:tracePt t="3748" x="3109913" y="1804988"/>
          <p14:tracePt t="3765" x="3114675" y="1804988"/>
          <p14:tracePt t="3782" x="3109913" y="1824038"/>
          <p14:tracePt t="3798" x="3043238" y="1866900"/>
          <p14:tracePt t="3815" x="2909888" y="1919288"/>
          <p14:tracePt t="3832" x="2771775" y="1962150"/>
          <p14:tracePt t="3848" x="2524125" y="2009775"/>
          <p14:tracePt t="3865" x="2386013" y="2033588"/>
          <p14:tracePt t="3882" x="2271713" y="2043113"/>
          <p14:tracePt t="3898" x="2147888" y="2057400"/>
          <p14:tracePt t="3915" x="1985963" y="2076450"/>
          <p14:tracePt t="3932" x="1909763" y="2076450"/>
          <p14:tracePt t="3948" x="1847850" y="2076450"/>
          <p14:tracePt t="3965" x="1804988" y="2076450"/>
          <p14:tracePt t="3982" x="1776413" y="2076450"/>
          <p14:tracePt t="3998" x="1752600" y="2076450"/>
          <p14:tracePt t="4015" x="1738313" y="2076450"/>
          <p14:tracePt t="4032" x="1724025" y="2076450"/>
          <p14:tracePt t="4048" x="1719263" y="2076450"/>
          <p14:tracePt t="4065" x="1714500" y="2076450"/>
          <p14:tracePt t="4099" x="1719263" y="2076450"/>
          <p14:tracePt t="4115" x="1766888" y="2066925"/>
          <p14:tracePt t="4132" x="1881188" y="2047875"/>
          <p14:tracePt t="4148" x="1995488" y="2033588"/>
          <p14:tracePt t="4165" x="2166938" y="2000250"/>
          <p14:tracePt t="4182" x="2262188" y="1976438"/>
          <p14:tracePt t="4198" x="2333625" y="1971675"/>
          <p14:tracePt t="4215" x="2395538" y="1962150"/>
          <p14:tracePt t="4232" x="2409825" y="1962150"/>
          <p14:tracePt t="4248" x="2419350" y="1962150"/>
          <p14:tracePt t="4265" x="2428875" y="1962150"/>
          <p14:tracePt t="4282" x="2438400" y="1962150"/>
          <p14:tracePt t="4298" x="2447925" y="1962150"/>
          <p14:tracePt t="4315" x="2452688" y="1962150"/>
          <p14:tracePt t="4906" x="2462213" y="1976438"/>
          <p14:tracePt t="4914" x="2466975" y="1995488"/>
          <p14:tracePt t="4921" x="2466975" y="2009775"/>
          <p14:tracePt t="4932" x="2466975" y="2028825"/>
          <p14:tracePt t="4948" x="2466975" y="2071688"/>
          <p14:tracePt t="4965" x="2452688" y="2119313"/>
          <p14:tracePt t="4998" x="2395538" y="2205038"/>
          <p14:tracePt t="5032" x="2290763" y="2366963"/>
          <p14:tracePt t="5048" x="2266950" y="2405063"/>
          <p14:tracePt t="5065" x="2252663" y="2419350"/>
          <p14:tracePt t="5082" x="2247900" y="2428875"/>
          <p14:tracePt t="5098" x="2247900" y="2438400"/>
          <p14:tracePt t="5115" x="2247900" y="2447925"/>
          <p14:tracePt t="5132" x="2238375" y="2457450"/>
          <p14:tracePt t="5148" x="2228850" y="2490788"/>
          <p14:tracePt t="5165" x="2224088" y="2500313"/>
          <p14:tracePt t="5182" x="2214563" y="2519363"/>
          <p14:tracePt t="5198" x="2205038" y="2533650"/>
          <p14:tracePt t="5215" x="2185988" y="2552700"/>
          <p14:tracePt t="5232" x="2181225" y="2562225"/>
          <p14:tracePt t="5248" x="2171700" y="2571750"/>
          <p14:tracePt t="5265" x="2162175" y="2586038"/>
          <p14:tracePt t="5282" x="2143125" y="2614613"/>
          <p14:tracePt t="5298" x="2124075" y="2647950"/>
          <p14:tracePt t="5315" x="2105025" y="2676525"/>
          <p14:tracePt t="5332" x="2066925" y="2724150"/>
          <p14:tracePt t="5348" x="2028825" y="2757488"/>
          <p14:tracePt t="5365" x="1962150" y="2800350"/>
          <p14:tracePt t="5382" x="1895475" y="2838450"/>
          <p14:tracePt t="5398" x="1795463" y="2867025"/>
          <p14:tracePt t="5415" x="1762125" y="2867025"/>
          <p14:tracePt t="5432" x="1724025" y="2867025"/>
          <p14:tracePt t="5448" x="1695450" y="2852738"/>
          <p14:tracePt t="5465" x="1652588" y="2805113"/>
          <p14:tracePt t="5481" x="1619250" y="2757488"/>
          <p14:tracePt t="5498" x="1600200" y="2728913"/>
          <p14:tracePt t="5515" x="1590675" y="2705100"/>
          <p14:tracePt t="5532" x="1576388" y="2671763"/>
          <p14:tracePt t="5548" x="1581150" y="2643188"/>
          <p14:tracePt t="5565" x="1600200" y="2590800"/>
          <p14:tracePt t="5582" x="1652588" y="2486025"/>
          <p14:tracePt t="5598" x="1690688" y="2438400"/>
          <p14:tracePt t="5615" x="1771650" y="2390775"/>
          <p14:tracePt t="5632" x="1876425" y="2376488"/>
          <p14:tracePt t="5648" x="1995488" y="2400300"/>
          <p14:tracePt t="5665" x="2052638" y="2433638"/>
          <p14:tracePt t="5682" x="2090738" y="2466975"/>
          <p14:tracePt t="5698" x="2114550" y="2490788"/>
          <p14:tracePt t="5715" x="2138363" y="2528888"/>
          <p14:tracePt t="5732" x="2152650" y="2557463"/>
          <p14:tracePt t="5748" x="2152650" y="2590800"/>
          <p14:tracePt t="5765" x="2147888" y="2638425"/>
          <p14:tracePt t="5782" x="2143125" y="2676525"/>
          <p14:tracePt t="5798" x="2133600" y="2700338"/>
          <p14:tracePt t="5815" x="2128838" y="2719388"/>
          <p14:tracePt t="5832" x="2114550" y="2747963"/>
          <p14:tracePt t="5848" x="2109788" y="2757488"/>
          <p14:tracePt t="5865" x="2109788" y="2762250"/>
          <p14:tracePt t="5881" x="2109788" y="2767013"/>
          <p14:tracePt t="6155" x="2128838" y="2767013"/>
          <p14:tracePt t="6162" x="2157413" y="2757488"/>
          <p14:tracePt t="6170" x="2181225" y="2757488"/>
          <p14:tracePt t="6182" x="2205038" y="2752725"/>
          <p14:tracePt t="6198" x="2257425" y="2738438"/>
          <p14:tracePt t="6215" x="2305050" y="2728913"/>
          <p14:tracePt t="6231" x="2333625" y="2719388"/>
          <p14:tracePt t="6248" x="2347913" y="2709863"/>
          <p14:tracePt t="6265" x="2371725" y="2700338"/>
          <p14:tracePt t="6282" x="2386013" y="2700338"/>
          <p14:tracePt t="6298" x="2390775" y="2700338"/>
          <p14:tracePt t="6315" x="2400300" y="2700338"/>
          <p14:tracePt t="6331" x="2409825" y="2700338"/>
          <p14:tracePt t="6348" x="2414588" y="2700338"/>
          <p14:tracePt t="6365" x="2428875" y="2695575"/>
          <p14:tracePt t="6381" x="2462213" y="2695575"/>
          <p14:tracePt t="6398" x="2562225" y="2709863"/>
          <p14:tracePt t="6415" x="2633663" y="2733675"/>
          <p14:tracePt t="6431" x="2709863" y="2747963"/>
          <p14:tracePt t="6448" x="2805113" y="2762250"/>
          <p14:tracePt t="6465" x="2862263" y="2762250"/>
          <p14:tracePt t="6481" x="2919413" y="2767013"/>
          <p14:tracePt t="6498" x="2981325" y="2776538"/>
          <p14:tracePt t="6515" x="3076575" y="2781300"/>
          <p14:tracePt t="6531" x="3119438" y="2795588"/>
          <p14:tracePt t="6548" x="3152775" y="2795588"/>
          <p14:tracePt t="6565" x="3176588" y="2795588"/>
          <p14:tracePt t="6581" x="3195638" y="2795588"/>
          <p14:tracePt t="6598" x="3205163" y="2795588"/>
          <p14:tracePt t="6615" x="3209925" y="2795588"/>
          <p14:tracePt t="6853" x="3257550" y="2786063"/>
          <p14:tracePt t="6860" x="3314700" y="2771775"/>
          <p14:tracePt t="6868" x="3386138" y="2752725"/>
          <p14:tracePt t="6882" x="3524250" y="2719388"/>
          <p14:tracePt t="6898" x="3667125" y="2700338"/>
          <p14:tracePt t="6915" x="3781425" y="2690813"/>
          <p14:tracePt t="6932" x="3862388" y="2695575"/>
          <p14:tracePt t="6949" x="3971925" y="2709863"/>
          <p14:tracePt t="6965" x="4033838" y="2724150"/>
          <p14:tracePt t="6982" x="4086225" y="2733675"/>
          <p14:tracePt t="6998" x="4129088" y="2743200"/>
          <p14:tracePt t="7015" x="4200525" y="2743200"/>
          <p14:tracePt t="7032" x="4243388" y="2743200"/>
          <p14:tracePt t="7048" x="4281488" y="2738438"/>
          <p14:tracePt t="7065" x="4324350" y="2728913"/>
          <p14:tracePt t="7081" x="4376738" y="2719388"/>
          <p14:tracePt t="7098" x="4414838" y="2719388"/>
          <p14:tracePt t="7115" x="4443413" y="2719388"/>
          <p14:tracePt t="7132" x="4481513" y="2719388"/>
          <p14:tracePt t="7148" x="4505325" y="2719388"/>
          <p14:tracePt t="7165" x="4524375" y="2719388"/>
          <p14:tracePt t="7182" x="4538663" y="2714625"/>
          <p14:tracePt t="7198" x="4552950" y="2714625"/>
          <p14:tracePt t="7215" x="4562475" y="2714625"/>
          <p14:tracePt t="7232" x="4567238" y="2714625"/>
          <p14:tracePt t="7248" x="4572000" y="2714625"/>
          <p14:tracePt t="7455" x="4567238" y="2714625"/>
          <p14:tracePt t="7462" x="4548188" y="2719388"/>
          <p14:tracePt t="7470" x="4533900" y="2724150"/>
          <p14:tracePt t="7481" x="4519613" y="2724150"/>
          <p14:tracePt t="7498" x="4491038" y="2728913"/>
          <p14:tracePt t="7515" x="4452938" y="2728913"/>
          <p14:tracePt t="7531" x="4419600" y="2728913"/>
          <p14:tracePt t="7548" x="4381500" y="2728913"/>
          <p14:tracePt t="7565" x="4295775" y="2709863"/>
          <p14:tracePt t="7581" x="4229100" y="2686050"/>
          <p14:tracePt t="7598" x="4181475" y="2681288"/>
          <p14:tracePt t="7615" x="4119563" y="2671763"/>
          <p14:tracePt t="7631" x="4029075" y="2671763"/>
          <p14:tracePt t="7648" x="3967163" y="2676525"/>
          <p14:tracePt t="7665" x="3895725" y="2681288"/>
          <p14:tracePt t="7681" x="3843338" y="2695575"/>
          <p14:tracePt t="7698" x="3767138" y="2709863"/>
          <p14:tracePt t="7715" x="3714750" y="2714625"/>
          <p14:tracePt t="7732" x="3671888" y="2719388"/>
          <p14:tracePt t="7749" x="3595688" y="2719388"/>
          <p14:tracePt t="7765" x="3552825" y="2719388"/>
          <p14:tracePt t="7782" x="3509963" y="2714625"/>
          <p14:tracePt t="7798" x="3467100" y="2705100"/>
          <p14:tracePt t="7815" x="3433763" y="2700338"/>
          <p14:tracePt t="7832" x="3414713" y="2700338"/>
          <p14:tracePt t="7848" x="3400425" y="2700338"/>
          <p14:tracePt t="7865" x="3381375" y="2700338"/>
          <p14:tracePt t="7881" x="3376613" y="2700338"/>
          <p14:tracePt t="8132" x="3319463" y="2700338"/>
          <p14:tracePt t="8139" x="3243263" y="2700338"/>
          <p14:tracePt t="8148" x="3157538" y="2700338"/>
          <p14:tracePt t="8165" x="3009900" y="2705100"/>
          <p14:tracePt t="8183" x="2847975" y="2738438"/>
          <p14:tracePt t="8198" x="2752725" y="2767013"/>
          <p14:tracePt t="8231" x="2600325" y="2828925"/>
          <p14:tracePt t="8265" x="2462213" y="2895600"/>
          <p14:tracePt t="8281" x="2424113" y="2924175"/>
          <p14:tracePt t="8298" x="2386013" y="2947988"/>
          <p14:tracePt t="8315" x="2338388" y="2971800"/>
          <p14:tracePt t="8331" x="2314575" y="2990850"/>
          <p14:tracePt t="8348" x="2290763" y="3000375"/>
          <p14:tracePt t="8365" x="2271713" y="3005138"/>
          <p14:tracePt t="8381" x="2252663" y="3014663"/>
          <p14:tracePt t="8398" x="2243138" y="3019425"/>
          <p14:tracePt t="8415" x="2238375" y="3024188"/>
          <p14:tracePt t="8433" x="2228850" y="3024188"/>
          <p14:tracePt t="8448" x="2224088" y="3024188"/>
          <p14:tracePt t="8465" x="2219325" y="3024188"/>
          <p14:tracePt t="8550" x="2224088" y="3024188"/>
          <p14:tracePt t="8557" x="2233613" y="3019425"/>
          <p14:tracePt t="8565" x="2252663" y="3009900"/>
          <p14:tracePt t="8581" x="2309813" y="2957513"/>
          <p14:tracePt t="8598" x="2390775" y="2886075"/>
          <p14:tracePt t="8615" x="2481263" y="2809875"/>
          <p14:tracePt t="8631" x="2600325" y="2714625"/>
          <p14:tracePt t="8648" x="2657475" y="2686050"/>
          <p14:tracePt t="8665" x="2671763" y="2671763"/>
          <p14:tracePt t="8682" x="2686050" y="2667000"/>
          <p14:tracePt t="8698" x="2686050" y="2662238"/>
          <p14:tracePt t="8715" x="2686050" y="2657475"/>
          <p14:tracePt t="8732" x="2657475" y="2647950"/>
          <p14:tracePt t="8748" x="2605088" y="2643188"/>
          <p14:tracePt t="8766" x="2576513" y="2643188"/>
          <p14:tracePt t="8783" x="2566988" y="2643188"/>
          <p14:tracePt t="8798" x="2557463" y="2643188"/>
          <p14:tracePt t="8832" x="2586038" y="2638425"/>
          <p14:tracePt t="8848" x="2724150" y="2628900"/>
          <p14:tracePt t="8865" x="3009900" y="2628900"/>
          <p14:tracePt t="8881" x="3209925" y="2633663"/>
          <p14:tracePt t="8898" x="3367088" y="2643188"/>
          <p14:tracePt t="8915" x="3500438" y="2652713"/>
          <p14:tracePt t="8931" x="3609975" y="2657475"/>
          <p14:tracePt t="8948" x="3638550" y="2657475"/>
          <p14:tracePt t="8965" x="3657600" y="2657475"/>
          <p14:tracePt t="8981" x="3662363" y="2657475"/>
          <p14:tracePt t="9005" x="3662363" y="2662238"/>
          <p14:tracePt t="9015" x="3662363" y="2667000"/>
          <p14:tracePt t="9031" x="3652838" y="2671763"/>
          <p14:tracePt t="9048" x="3619500" y="2695575"/>
          <p14:tracePt t="9065" x="3533775" y="2762250"/>
          <p14:tracePt t="9081" x="3405188" y="2824163"/>
          <p14:tracePt t="9098" x="3262313" y="2886075"/>
          <p14:tracePt t="9115" x="3109913" y="2943225"/>
          <p14:tracePt t="9132" x="3043238" y="2962275"/>
          <p14:tracePt t="9149" x="3014663" y="2967038"/>
          <p14:tracePt t="9165" x="3000375" y="2971800"/>
          <p14:tracePt t="9182" x="2995613" y="2971800"/>
          <p14:tracePt t="9215" x="2995613" y="2967038"/>
          <p14:tracePt t="9232" x="2995613" y="2962275"/>
          <p14:tracePt t="9248" x="2995613" y="2952750"/>
          <p14:tracePt t="9265" x="2995613" y="2947988"/>
          <p14:tracePt t="9306" x="2995613" y="2952750"/>
          <p14:tracePt t="9315" x="2990850" y="2957513"/>
          <p14:tracePt t="9331" x="2981325" y="2976563"/>
          <p14:tracePt t="9348" x="2957513" y="3000375"/>
          <p14:tracePt t="9365" x="2876550" y="3038475"/>
          <p14:tracePt t="9381" x="2838450" y="3062288"/>
          <p14:tracePt t="9398" x="2800350" y="3081338"/>
          <p14:tracePt t="9415" x="2786063" y="3086100"/>
          <p14:tracePt t="9431" x="2771775" y="3086100"/>
          <p14:tracePt t="9465" x="2771775" y="3076575"/>
          <p14:tracePt t="9481" x="2771775" y="3033713"/>
          <p14:tracePt t="9483" x="2781300" y="3000375"/>
          <p14:tracePt t="9498" x="2805113" y="2914650"/>
          <p14:tracePt t="9515" x="2833688" y="2838450"/>
          <p14:tracePt t="9531" x="2852738" y="2800350"/>
          <p14:tracePt t="9548" x="2862263" y="2781300"/>
          <p14:tracePt t="9565" x="2862263" y="2771775"/>
          <p14:tracePt t="9598" x="2852738" y="2771775"/>
          <p14:tracePt t="9615" x="2776538" y="2805113"/>
          <p14:tracePt t="9631" x="2695575" y="2871788"/>
          <p14:tracePt t="9648" x="2609850" y="2933700"/>
          <p14:tracePt t="9664" x="2495550" y="3005138"/>
          <p14:tracePt t="9681" x="2371725" y="3076575"/>
          <p14:tracePt t="9698" x="2324100" y="3095625"/>
          <p14:tracePt t="9715" x="2309813" y="3105150"/>
          <p14:tracePt t="9732" x="2295525" y="3109913"/>
          <p14:tracePt t="9765" x="2305050" y="3109913"/>
          <p14:tracePt t="9781" x="2338388" y="3095625"/>
          <p14:tracePt t="9800" x="2481263" y="3067050"/>
          <p14:tracePt t="9815" x="2581275" y="3067050"/>
          <p14:tracePt t="9832" x="2671763" y="3067050"/>
          <p14:tracePt t="9850" x="2733675" y="3067050"/>
          <p14:tracePt t="9865" x="2781300" y="3071813"/>
          <p14:tracePt t="9881" x="2790825" y="3071813"/>
          <p14:tracePt t="9898" x="2790825" y="3076575"/>
          <p14:tracePt t="9915" x="2790825" y="3090863"/>
          <p14:tracePt t="9931" x="2757488" y="3138488"/>
          <p14:tracePt t="9948" x="2733675" y="3186113"/>
          <p14:tracePt t="9964" x="2714625" y="3224213"/>
          <p14:tracePt t="9982" x="2695575" y="3252788"/>
          <p14:tracePt t="9998" x="2686050" y="3262313"/>
          <p14:tracePt t="10015" x="2686050" y="3267075"/>
          <p14:tracePt t="10031" x="2686050" y="3276600"/>
          <p14:tracePt t="10584" x="2686050" y="3286125"/>
          <p14:tracePt t="10591" x="2690813" y="3295650"/>
          <p14:tracePt t="10600" x="2695575" y="3300413"/>
          <p14:tracePt t="10615" x="2700338" y="3324225"/>
          <p14:tracePt t="10631" x="2705100" y="3352800"/>
          <p14:tracePt t="10648" x="2709863" y="3381375"/>
          <p14:tracePt t="10681" x="2714625" y="3457575"/>
          <p14:tracePt t="10714" x="2728913" y="3529013"/>
          <p14:tracePt t="10731" x="2738438" y="3567113"/>
          <p14:tracePt t="10748" x="2752725" y="3600450"/>
          <p14:tracePt t="10765" x="2757488" y="3619500"/>
          <p14:tracePt t="10781" x="2762250" y="3638550"/>
          <p14:tracePt t="10798" x="2771775" y="3657600"/>
          <p14:tracePt t="10815" x="2781300" y="3671888"/>
          <p14:tracePt t="10832" x="2790825" y="3700463"/>
          <p14:tracePt t="10848" x="2800350" y="3752850"/>
          <p14:tracePt t="10865" x="2800350" y="3795713"/>
          <p14:tracePt t="10881" x="2800350" y="3824288"/>
          <p14:tracePt t="10898" x="2800350" y="3862388"/>
          <p14:tracePt t="10915" x="2800350" y="3895725"/>
          <p14:tracePt t="10931" x="2795588" y="3914775"/>
          <p14:tracePt t="10948" x="2776538" y="3938588"/>
          <p14:tracePt t="10965" x="2762250" y="3952875"/>
          <p14:tracePt t="10981" x="2705100" y="3990975"/>
          <p14:tracePt t="10998" x="2667000" y="4019550"/>
          <p14:tracePt t="11015" x="2614613" y="4043363"/>
          <p14:tracePt t="11031" x="2552700" y="4057650"/>
          <p14:tracePt t="11048" x="2462213" y="4071938"/>
          <p14:tracePt t="11065" x="2419350" y="4076700"/>
          <p14:tracePt t="11081" x="2376488" y="4076700"/>
          <p14:tracePt t="11098" x="2338388" y="4086225"/>
          <p14:tracePt t="11114" x="2324100" y="4090988"/>
          <p14:tracePt t="11131" x="2305050" y="4090988"/>
          <p14:tracePt t="11148" x="2300288" y="4090988"/>
          <p14:tracePt t="11165" x="2295525" y="4090988"/>
          <p14:tracePt t="11254" x="2300288" y="4090988"/>
          <p14:tracePt t="11261" x="2309813" y="4090988"/>
          <p14:tracePt t="11267" x="2333625" y="4086225"/>
          <p14:tracePt t="11281" x="2405063" y="4081463"/>
          <p14:tracePt t="11298" x="2486025" y="4071938"/>
          <p14:tracePt t="11315" x="2566988" y="4057650"/>
          <p14:tracePt t="11331" x="2662238" y="4048125"/>
          <p14:tracePt t="11348" x="2824163" y="4024313"/>
          <p14:tracePt t="11364" x="2914650" y="4010025"/>
          <p14:tracePt t="11381" x="2990850" y="3995738"/>
          <p14:tracePt t="11398" x="3071813" y="3971925"/>
          <p14:tracePt t="11415" x="3157538" y="3957638"/>
          <p14:tracePt t="11431" x="3195638" y="3952875"/>
          <p14:tracePt t="11448" x="3219450" y="3943350"/>
          <p14:tracePt t="11464" x="3238500" y="3943350"/>
          <p14:tracePt t="11481" x="3267075" y="3943350"/>
          <p14:tracePt t="11498" x="3281363" y="3943350"/>
          <p14:tracePt t="11514" x="3290888" y="3943350"/>
          <p14:tracePt t="11531" x="3309938" y="3943350"/>
          <p14:tracePt t="11548" x="3319463" y="3943350"/>
          <p14:tracePt t="11564" x="3324225" y="3943350"/>
          <p14:tracePt t="11581" x="3328988" y="3943350"/>
          <p14:tracePt t="11657" x="3333750" y="3943350"/>
          <p14:tracePt t="11664" x="3338513" y="3948113"/>
          <p14:tracePt t="11671" x="3338513" y="3952875"/>
          <p14:tracePt t="11681" x="3338513" y="3962400"/>
          <p14:tracePt t="11698" x="3338513" y="4005263"/>
          <p14:tracePt t="11715" x="3295650" y="4138613"/>
          <p14:tracePt t="11731" x="3257550" y="4224338"/>
          <p14:tracePt t="11748" x="3219450" y="4291013"/>
          <p14:tracePt t="11764" x="3181350" y="4329113"/>
          <p14:tracePt t="11781" x="3138488" y="4371975"/>
          <p14:tracePt t="11798" x="3109913" y="4395788"/>
          <p14:tracePt t="11814" x="3071813" y="4429125"/>
          <p14:tracePt t="11831" x="3038475" y="4457700"/>
          <p14:tracePt t="11848" x="2981325" y="4510088"/>
          <p14:tracePt t="11865" x="2943225" y="4543425"/>
          <p14:tracePt t="11881" x="2900363" y="4567238"/>
          <p14:tracePt t="11898" x="2852738" y="4595813"/>
          <p14:tracePt t="11914" x="2790825" y="4633913"/>
          <p14:tracePt t="11931" x="2752725" y="4643438"/>
          <p14:tracePt t="11948" x="2705100" y="4662488"/>
          <p14:tracePt t="11964" x="2662238" y="4676775"/>
          <p14:tracePt t="11981" x="2638425" y="4681538"/>
          <p14:tracePt t="11998" x="2614613" y="4681538"/>
          <p14:tracePt t="12014" x="2586038" y="4681538"/>
          <p14:tracePt t="12031" x="2538413" y="4672013"/>
          <p14:tracePt t="12048" x="2509838" y="4662488"/>
          <p14:tracePt t="12065" x="2481263" y="4662488"/>
          <p14:tracePt t="12081" x="2452688" y="4662488"/>
          <p14:tracePt t="12098" x="2424113" y="4662488"/>
          <p14:tracePt t="12114" x="2400300" y="4662488"/>
          <p14:tracePt t="12131" x="2386013" y="4657725"/>
          <p14:tracePt t="12148" x="2371725" y="4657725"/>
          <p14:tracePt t="12165" x="2362200" y="4657725"/>
          <p14:tracePt t="12181" x="2357438" y="4657725"/>
          <p14:tracePt t="12252" x="2362200" y="4652963"/>
          <p14:tracePt t="12260" x="2381250" y="4643438"/>
          <p14:tracePt t="12267" x="2414588" y="4638675"/>
          <p14:tracePt t="12281" x="2528888" y="4614863"/>
          <p14:tracePt t="12298" x="2667000" y="4595813"/>
          <p14:tracePt t="12314" x="2814638" y="4581525"/>
          <p14:tracePt t="12331" x="2938463" y="4572000"/>
          <p14:tracePt t="12348" x="3100388" y="4548188"/>
          <p14:tracePt t="12364" x="3167063" y="4538663"/>
          <p14:tracePt t="12381" x="3243263" y="4548188"/>
          <p14:tracePt t="12398" x="3305175" y="4562475"/>
          <p14:tracePt t="12414" x="3319463" y="4562475"/>
          <p14:tracePt t="12431" x="3328988" y="4562475"/>
          <p14:tracePt t="12448" x="3333750" y="4562475"/>
          <p14:tracePt t="12465" x="3343275" y="4562475"/>
          <p14:tracePt t="12481" x="3348038" y="4562475"/>
          <p14:tracePt t="12670" x="3338513" y="4586288"/>
          <p14:tracePt t="12678" x="3328988" y="4605338"/>
          <p14:tracePt t="12685" x="3300413" y="4638675"/>
          <p14:tracePt t="12698" x="3267075" y="4672013"/>
          <p14:tracePt t="12714" x="3152775" y="4791075"/>
          <p14:tracePt t="12731" x="3071813" y="4872038"/>
          <p14:tracePt t="12749" x="3000375" y="4933950"/>
          <p14:tracePt t="12765" x="2933700" y="4981575"/>
          <p14:tracePt t="12781" x="2809875" y="5043488"/>
          <p14:tracePt t="12798" x="2752725" y="5062538"/>
          <p14:tracePt t="12814" x="2700338" y="5081588"/>
          <p14:tracePt t="12831" x="2647950" y="5095875"/>
          <p14:tracePt t="12848" x="2619375" y="5095875"/>
          <p14:tracePt t="12864" x="2595563" y="5095875"/>
          <p14:tracePt t="12881" x="2586038" y="5095875"/>
          <p14:tracePt t="12898" x="2552700" y="5105400"/>
          <p14:tracePt t="12914" x="2533650" y="5105400"/>
          <p14:tracePt t="12931" x="2495550" y="5114925"/>
          <p14:tracePt t="12948" x="2452688" y="5119688"/>
          <p14:tracePt t="12964" x="2381250" y="5119688"/>
          <p14:tracePt t="12981" x="2338388" y="5119688"/>
          <p14:tracePt t="12998" x="2300288" y="5119688"/>
          <p14:tracePt t="13014" x="2281238" y="5119688"/>
          <p14:tracePt t="13031" x="2266950" y="5119688"/>
          <p14:tracePt t="13048" x="2262188" y="5119688"/>
          <p14:tracePt t="13103" x="2266950" y="5124450"/>
          <p14:tracePt t="13111" x="2276475" y="5129213"/>
          <p14:tracePt t="13118" x="2295525" y="5138738"/>
          <p14:tracePt t="13131" x="2319338" y="5143500"/>
          <p14:tracePt t="13148" x="2443163" y="5191125"/>
          <p14:tracePt t="13164" x="2528888" y="5219700"/>
          <p14:tracePt t="13181" x="2614613" y="5253038"/>
          <p14:tracePt t="13198" x="2681288" y="5281613"/>
          <p14:tracePt t="13214" x="2728913" y="5300663"/>
          <p14:tracePt t="13231" x="2738438" y="5305425"/>
          <p14:tracePt t="13248" x="2747963" y="5314950"/>
          <p14:tracePt t="13265" x="2757488" y="5314950"/>
          <p14:tracePt t="13281" x="2762250" y="5314950"/>
          <p14:tracePt t="13298" x="2767013" y="5314950"/>
          <p14:tracePt t="13610" x="2781300" y="5291138"/>
          <p14:tracePt t="13618" x="2795588" y="5243513"/>
          <p14:tracePt t="13631" x="2814638" y="5172075"/>
          <p14:tracePt t="13648" x="2886075" y="4719638"/>
          <p14:tracePt t="13664" x="2919413" y="4491038"/>
          <p14:tracePt t="13682" x="2924175" y="4219575"/>
          <p14:tracePt t="13698" x="2933700" y="4038600"/>
          <p14:tracePt t="13731" x="2924175" y="3876675"/>
          <p14:tracePt t="13764" x="2886075" y="3771900"/>
          <p14:tracePt t="13781" x="2876550" y="3719513"/>
          <p14:tracePt t="13798" x="2857500" y="3681413"/>
          <p14:tracePt t="13814" x="2833688" y="3652838"/>
          <p14:tracePt t="13831" x="2800350" y="3586163"/>
          <p14:tracePt t="13848" x="2786063" y="3524250"/>
          <p14:tracePt t="13864" x="2762250" y="3452813"/>
          <p14:tracePt t="13881" x="2757488" y="3348038"/>
          <p14:tracePt t="13898" x="2743200" y="3243263"/>
          <p14:tracePt t="13914" x="2733675" y="3190875"/>
          <p14:tracePt t="13931" x="2733675" y="3148013"/>
          <p14:tracePt t="13948" x="2728913" y="3109913"/>
          <p14:tracePt t="13964" x="2728913" y="3095625"/>
          <p14:tracePt t="13981" x="2728913" y="3090863"/>
          <p14:tracePt t="13998" x="2728913" y="3086100"/>
          <p14:tracePt t="14022" x="2724150" y="3086100"/>
          <p14:tracePt t="14031" x="2719388" y="3086100"/>
          <p14:tracePt t="14047" x="2709863" y="3090863"/>
          <p14:tracePt t="14064" x="2681288" y="3119438"/>
          <p14:tracePt t="14081" x="2543175" y="3352800"/>
          <p14:tracePt t="14097" x="2462213" y="3509963"/>
          <p14:tracePt t="14114" x="2400300" y="3657600"/>
          <p14:tracePt t="14131" x="2347913" y="3819525"/>
          <p14:tracePt t="14148" x="2305050" y="4005263"/>
          <p14:tracePt t="14164" x="2300288" y="4095750"/>
          <p14:tracePt t="14181" x="2300288" y="4319588"/>
          <p14:tracePt t="14198" x="2309813" y="4638675"/>
          <p14:tracePt t="14214" x="2343150" y="4938713"/>
          <p14:tracePt t="14231" x="2366963" y="5100638"/>
          <p14:tracePt t="14248" x="2386013" y="5205413"/>
          <p14:tracePt t="14264" x="2419350" y="5353050"/>
          <p14:tracePt t="14281" x="2424113" y="5457825"/>
          <p14:tracePt t="14298" x="2433638" y="5538788"/>
          <p14:tracePt t="14314" x="2447925" y="5591175"/>
          <p14:tracePt t="14331" x="2457450" y="5638800"/>
          <p14:tracePt t="14348" x="2457450" y="5657850"/>
          <p14:tracePt t="14364" x="2457450" y="5676900"/>
          <p14:tracePt t="14381" x="2457450" y="5691188"/>
          <p14:tracePt t="14397" x="2457450" y="5700713"/>
          <p14:tracePt t="14414" x="2457450" y="5705475"/>
          <p14:tracePt t="14431" x="2457450" y="5724525"/>
          <p14:tracePt t="14448" x="2471738" y="5776913"/>
          <p14:tracePt t="14464" x="2481263" y="5829300"/>
          <p14:tracePt t="14481" x="2490788" y="5857875"/>
          <p14:tracePt t="14498" x="2490788" y="5872163"/>
          <p14:tracePt t="14514" x="2490788" y="5891213"/>
          <p14:tracePt t="14531" x="2495550" y="5900738"/>
          <p14:tracePt t="14548" x="2514600" y="5910263"/>
          <p14:tracePt t="14565" x="2609850" y="5938838"/>
          <p14:tracePt t="14581" x="2724150" y="5943600"/>
          <p14:tracePt t="14597" x="2847975" y="5943600"/>
          <p14:tracePt t="14614" x="2947988" y="5934075"/>
          <p14:tracePt t="14631" x="3133725" y="5891213"/>
          <p14:tracePt t="14648" x="3262313" y="5848350"/>
          <p14:tracePt t="14664" x="3371850" y="5805488"/>
          <p14:tracePt t="14681" x="3457575" y="5757863"/>
          <p14:tracePt t="14697" x="3586163" y="5681663"/>
          <p14:tracePt t="14714" x="3676650" y="5624513"/>
          <p14:tracePt t="14731" x="3743325" y="5576888"/>
          <p14:tracePt t="14747" x="3810000" y="5495925"/>
          <p14:tracePt t="14764" x="3905250" y="5305425"/>
          <p14:tracePt t="14781" x="3948113" y="5148263"/>
          <p14:tracePt t="14797" x="3967163" y="4862513"/>
          <p14:tracePt t="14814" x="3929063" y="4424363"/>
          <p14:tracePt t="14831" x="3833813" y="4086225"/>
          <p14:tracePt t="14847" x="3700463" y="3810000"/>
          <p14:tracePt t="14865" x="3581400" y="3529013"/>
          <p14:tracePt t="14881" x="3443288" y="3362325"/>
          <p14:tracePt t="14897" x="3309938" y="3262313"/>
          <p14:tracePt t="14914" x="3167063" y="3200400"/>
          <p14:tracePt t="14931" x="3048000" y="3162300"/>
          <p14:tracePt t="14947" x="2857500" y="3157538"/>
          <p14:tracePt t="14964" x="2728913" y="3181350"/>
          <p14:tracePt t="14981" x="2643188" y="3238500"/>
          <p14:tracePt t="14997" x="2547938" y="3352800"/>
          <p14:tracePt t="15014" x="2428875" y="3514725"/>
          <p14:tracePt t="15031" x="2381250" y="3581400"/>
          <p14:tracePt t="15047" x="2328863" y="3638550"/>
          <p14:tracePt t="15064" x="2266950" y="3724275"/>
          <p14:tracePt t="15081" x="2238375" y="3757613"/>
          <p14:tracePt t="15097" x="2224088" y="3771900"/>
          <p14:tracePt t="15114" x="2219325" y="3781425"/>
          <p14:tracePt t="15131" x="2209800" y="3790950"/>
        </p14:tracePtLst>
      </p14:laserTrace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Line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4035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8E9E188-15E9-4C0B-B8AE-13778935060B}" type="slidenum">
              <a:rPr lang="en-US" altLang="ko-KR" sz="1000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ko-KR" sz="1000"/>
          </a:p>
        </p:txBody>
      </p:sp>
      <p:sp>
        <p:nvSpPr>
          <p:cNvPr id="44036" name="TextBox 4"/>
          <p:cNvSpPr txBox="1">
            <a:spLocks noChangeArrowheads="1"/>
          </p:cNvSpPr>
          <p:nvPr/>
        </p:nvSpPr>
        <p:spPr bwMode="auto">
          <a:xfrm>
            <a:off x="714375" y="1268413"/>
            <a:ext cx="7858125" cy="50784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73050" algn="l"/>
                <a:tab pos="534988" algn="l"/>
                <a:tab pos="80803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73050" algn="l"/>
                <a:tab pos="534988" algn="l"/>
                <a:tab pos="8080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73050" algn="l"/>
                <a:tab pos="534988" algn="l"/>
                <a:tab pos="8080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73050" algn="l"/>
                <a:tab pos="534988" algn="l"/>
                <a:tab pos="8080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73050" algn="l"/>
                <a:tab pos="534988" algn="l"/>
                <a:tab pos="8080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 public class Line extends OpenShape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 private Point start, end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8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 public Line(float x1, float y1, float x2, float y2)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 start = new Point(x1, y1) ; end = new Point(x2, y2)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</a:t>
            </a:r>
            <a:r>
              <a:rPr lang="ko-KR" altLang="en-US" sz="1800">
                <a:latin typeface="Arial" panose="020B0604020202020204" pitchFamily="34" charset="0"/>
              </a:rPr>
              <a:t> </a:t>
            </a:r>
            <a:r>
              <a:rPr lang="en-US" altLang="ko-KR" sz="180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ko-KR" sz="1800" b="1">
                <a:latin typeface="Arial" panose="020B0604020202020204" pitchFamily="34" charset="0"/>
              </a:rPr>
              <a:t>	@Override</a:t>
            </a:r>
            <a:endParaRPr lang="en-US" altLang="ko-K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 public float getLength()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 return (float) (Math.sqrt( (end.getX() - start.getX()) 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	(end.getX() - start.getX()) + (end.getY() - start.getY()) 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	(end.getY() - start.getY()) ) 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1">
                <a:latin typeface="Arial" panose="020B0604020202020204" pitchFamily="34" charset="0"/>
              </a:rPr>
              <a:t>	@Override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 public void draw()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 System.out.println("Line")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 System.out.printf(“\tStart: %s, End: %s%n", start, end)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</a:t>
            </a:r>
            <a:r>
              <a:rPr lang="ko-KR" altLang="en-US" sz="1800">
                <a:latin typeface="Arial" panose="020B0604020202020204" pitchFamily="34" charset="0"/>
              </a:rPr>
              <a:t> </a:t>
            </a:r>
            <a:r>
              <a:rPr lang="en-US" altLang="ko-KR" sz="180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800">
                <a:latin typeface="Arial" panose="020B0604020202020204" pitchFamily="34" charset="0"/>
              </a:rPr>
              <a:t> </a:t>
            </a:r>
            <a:r>
              <a:rPr lang="en-US" altLang="ko-KR" sz="1800">
                <a:latin typeface="Arial" panose="020B0604020202020204" pitchFamily="34" charset="0"/>
              </a:rPr>
              <a:t>}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87"/>
    </mc:Choice>
    <mc:Fallback xmlns="">
      <p:transition spd="slow" advTm="19787"/>
    </mc:Fallback>
  </mc:AlternateContent>
  <p:extLst>
    <p:ext uri="{3A86A75C-4F4B-4683-9AE1-C65F6400EC91}">
      <p14:laserTraceLst xmlns:p14="http://schemas.microsoft.com/office/powerpoint/2010/main">
        <p14:tracePtLst>
          <p14:tracePt t="651" x="2276475" y="3652838"/>
          <p14:tracePt t="659" x="2390775" y="3414713"/>
          <p14:tracePt t="666" x="2471738" y="3262313"/>
          <p14:tracePt t="676" x="2538413" y="3167063"/>
          <p14:tracePt t="693" x="2657475" y="3000375"/>
          <p14:tracePt t="710" x="2786063" y="2843213"/>
          <p14:tracePt t="726" x="2914650" y="2681288"/>
          <p14:tracePt t="759" x="2995613" y="2595563"/>
          <p14:tracePt t="792" x="3090863" y="2528888"/>
          <p14:tracePt t="809" x="3133725" y="2505075"/>
          <p14:tracePt t="826" x="3171825" y="2481263"/>
          <p14:tracePt t="842" x="3243263" y="2443163"/>
          <p14:tracePt t="859" x="3290888" y="2414588"/>
          <p14:tracePt t="876" x="3328988" y="2390775"/>
          <p14:tracePt t="892" x="3381375" y="2362200"/>
          <p14:tracePt t="909" x="3462338" y="2324100"/>
          <p14:tracePt t="926" x="3529013" y="2295525"/>
          <p14:tracePt t="942" x="3595688" y="2257425"/>
          <p14:tracePt t="959" x="3662363" y="2219325"/>
          <p14:tracePt t="976" x="3757613" y="2162175"/>
          <p14:tracePt t="992" x="3829050" y="2105025"/>
          <p14:tracePt t="1009" x="3905250" y="2043113"/>
          <p14:tracePt t="1026" x="4014788" y="1966913"/>
          <p14:tracePt t="1042" x="4076700" y="1905000"/>
          <p14:tracePt t="1059" x="4114800" y="1866900"/>
          <p14:tracePt t="1076" x="4152900" y="1833563"/>
          <p14:tracePt t="1093" x="4191000" y="1790700"/>
          <p14:tracePt t="1109" x="4214813" y="1766888"/>
          <p14:tracePt t="1126" x="4224338" y="1757363"/>
          <p14:tracePt t="1142" x="4233863" y="1747838"/>
          <p14:tracePt t="1159" x="4243388" y="1738313"/>
          <p14:tracePt t="1176" x="4252913" y="1728788"/>
          <p14:tracePt t="1192" x="4252913" y="1724025"/>
          <p14:tracePt t="1209" x="4252913" y="1719263"/>
          <p14:tracePt t="1226" x="4252913" y="1700213"/>
          <p14:tracePt t="1242" x="4233863" y="1662113"/>
          <p14:tracePt t="1259" x="4191000" y="1566863"/>
          <p14:tracePt t="1276" x="4133850" y="1443038"/>
          <p14:tracePt t="1292" x="4114800" y="1404938"/>
          <p14:tracePt t="1309" x="4100513" y="1381125"/>
          <p14:tracePt t="1326" x="4090988" y="1366838"/>
          <p14:tracePt t="1342" x="4090988" y="1352550"/>
          <p14:tracePt t="1359" x="4090988" y="1347788"/>
          <p14:tracePt t="1563" x="4014788" y="1362075"/>
          <p14:tracePt t="1570" x="3914775" y="1390650"/>
          <p14:tracePt t="1578" x="3824288" y="1419225"/>
          <p14:tracePt t="1592" x="3571875" y="1500188"/>
          <p14:tracePt t="1609" x="3352800" y="1557338"/>
          <p14:tracePt t="1626" x="3152775" y="1590675"/>
          <p14:tracePt t="1659" x="2781300" y="1619250"/>
          <p14:tracePt t="1692" x="2676525" y="1609725"/>
          <p14:tracePt t="1709" x="2647950" y="1604963"/>
          <p14:tracePt t="1725" x="2638425" y="1604963"/>
          <p14:tracePt t="1742" x="2633663" y="1604963"/>
          <p14:tracePt t="1759" x="2624138" y="1604963"/>
          <p14:tracePt t="1776" x="2614613" y="1604963"/>
          <p14:tracePt t="1792" x="2595563" y="1604963"/>
          <p14:tracePt t="1809" x="2528888" y="1604963"/>
          <p14:tracePt t="1826" x="2443163" y="1614488"/>
          <p14:tracePt t="1842" x="2271713" y="1633538"/>
          <p14:tracePt t="1859" x="2138363" y="1633538"/>
          <p14:tracePt t="1876" x="2019300" y="1633538"/>
          <p14:tracePt t="1892" x="1895475" y="1604963"/>
          <p14:tracePt t="1909" x="1857375" y="1576388"/>
          <p14:tracePt t="1925" x="1833563" y="1538288"/>
          <p14:tracePt t="1942" x="1819275" y="1476375"/>
          <p14:tracePt t="1959" x="1852613" y="1419225"/>
          <p14:tracePt t="1977" x="1966913" y="1371600"/>
          <p14:tracePt t="1992" x="2105025" y="1338263"/>
          <p14:tracePt t="2009" x="2257425" y="1338263"/>
          <p14:tracePt t="2026" x="2476500" y="1366838"/>
          <p14:tracePt t="2042" x="2562225" y="1400175"/>
          <p14:tracePt t="2059" x="2647950" y="1428750"/>
          <p14:tracePt t="2076" x="2728913" y="1447800"/>
          <p14:tracePt t="2092" x="2938463" y="1490663"/>
          <p14:tracePt t="2109" x="3062288" y="1524000"/>
          <p14:tracePt t="2126" x="3200400" y="1538288"/>
          <p14:tracePt t="2142" x="3390900" y="1538288"/>
          <p14:tracePt t="2159" x="3505200" y="1528763"/>
          <p14:tracePt t="2176" x="3586163" y="1514475"/>
          <p14:tracePt t="2192" x="3629025" y="1500188"/>
          <p14:tracePt t="2209" x="3671888" y="1485900"/>
          <p14:tracePt t="2226" x="3681413" y="1476375"/>
          <p14:tracePt t="2242" x="3686175" y="1476375"/>
          <p14:tracePt t="2259" x="3690938" y="1476375"/>
          <p14:tracePt t="2304" x="3686175" y="1476375"/>
          <p14:tracePt t="2312" x="3676650" y="1476375"/>
          <p14:tracePt t="2326" x="3624263" y="1481138"/>
          <p14:tracePt t="2342" x="3552825" y="1500188"/>
          <p14:tracePt t="2359" x="3457575" y="1524000"/>
          <p14:tracePt t="2375" x="3395663" y="1547813"/>
          <p14:tracePt t="2392" x="3343275" y="1566863"/>
          <p14:tracePt t="2409" x="3333750" y="1566863"/>
          <p14:tracePt t="2425" x="3333750" y="1571625"/>
          <p14:tracePt t="2442" x="3348038" y="1581150"/>
          <p14:tracePt t="2459" x="3509963" y="1628775"/>
          <p14:tracePt t="2475" x="3671888" y="1676400"/>
          <p14:tracePt t="2492" x="3819525" y="1700213"/>
          <p14:tracePt t="2509" x="3952875" y="1724025"/>
          <p14:tracePt t="2525" x="4114800" y="1743075"/>
          <p14:tracePt t="2542" x="4176713" y="1747838"/>
          <p14:tracePt t="2559" x="4238625" y="1762125"/>
          <p14:tracePt t="2576" x="4319588" y="1762125"/>
          <p14:tracePt t="2592" x="4367213" y="1752600"/>
          <p14:tracePt t="2609" x="4410075" y="1743075"/>
          <p14:tracePt t="2626" x="4452938" y="1709738"/>
          <p14:tracePt t="2642" x="4524375" y="1628775"/>
          <p14:tracePt t="2659" x="4562475" y="1571625"/>
          <p14:tracePt t="2675" x="4581525" y="1519238"/>
          <p14:tracePt t="2692" x="4595813" y="1476375"/>
          <p14:tracePt t="2709" x="4595813" y="1414463"/>
          <p14:tracePt t="2726" x="4572000" y="1371600"/>
          <p14:tracePt t="2742" x="4548188" y="1323975"/>
          <p14:tracePt t="2759" x="4448175" y="1247775"/>
          <p14:tracePt t="2775" x="4395788" y="1223963"/>
          <p14:tracePt t="2792" x="4352925" y="1223963"/>
          <p14:tracePt t="2809" x="4310063" y="1223963"/>
          <p14:tracePt t="2826" x="4252913" y="1247775"/>
          <p14:tracePt t="2842" x="4229100" y="1262063"/>
          <p14:tracePt t="2859" x="4219575" y="1266825"/>
          <p14:tracePt t="2875" x="4210050" y="1281113"/>
          <p14:tracePt t="2892" x="4210050" y="1304925"/>
          <p14:tracePt t="2909" x="4210050" y="1328738"/>
          <p14:tracePt t="2926" x="4219575" y="1347788"/>
          <p14:tracePt t="2942" x="4229100" y="1357313"/>
          <p14:tracePt t="2959" x="4229100" y="1366838"/>
          <p14:tracePt t="2975" x="4229100" y="1376363"/>
          <p14:tracePt t="2992" x="4229100" y="1381125"/>
          <p14:tracePt t="3009" x="4200525" y="1395413"/>
          <p14:tracePt t="3025" x="4105275" y="1409700"/>
          <p14:tracePt t="3042" x="3957638" y="1423988"/>
          <p14:tracePt t="3059" x="3781425" y="1443038"/>
          <p14:tracePt t="3076" x="3490913" y="1462088"/>
          <p14:tracePt t="3092" x="3357563" y="1471613"/>
          <p14:tracePt t="3109" x="3209925" y="1481138"/>
          <p14:tracePt t="3125" x="3071813" y="1514475"/>
          <p14:tracePt t="3142" x="2938463" y="1552575"/>
          <p14:tracePt t="3159" x="2886075" y="1571625"/>
          <p14:tracePt t="3176" x="2838450" y="1581150"/>
          <p14:tracePt t="3192" x="2786063" y="1585913"/>
          <p14:tracePt t="3209" x="2690813" y="1600200"/>
          <p14:tracePt t="3225" x="2619375" y="1614488"/>
          <p14:tracePt t="3242" x="2557463" y="1619250"/>
          <p14:tracePt t="3259" x="2471738" y="1633538"/>
          <p14:tracePt t="3275" x="2419350" y="1647825"/>
          <p14:tracePt t="3292" x="2366963" y="1657350"/>
          <p14:tracePt t="3309" x="2324100" y="1666875"/>
          <p14:tracePt t="3325" x="2271713" y="1676400"/>
          <p14:tracePt t="3342" x="2247900" y="1685925"/>
          <p14:tracePt t="3359" x="2238375" y="1685925"/>
          <p14:tracePt t="3375" x="2228850" y="1685925"/>
          <p14:tracePt t="3392" x="2219325" y="1685925"/>
          <p14:tracePt t="3409" x="2209800" y="1685925"/>
          <p14:tracePt t="3442" x="2205038" y="1685925"/>
          <p14:tracePt t="3663" x="2238375" y="1709738"/>
          <p14:tracePt t="3671" x="2281238" y="1733550"/>
          <p14:tracePt t="3678" x="2319338" y="1757363"/>
          <p14:tracePt t="3693" x="2395538" y="1795463"/>
          <p14:tracePt t="3709" x="2447925" y="1814513"/>
          <p14:tracePt t="3725" x="2486025" y="1833563"/>
          <p14:tracePt t="3742" x="2528888" y="1843088"/>
          <p14:tracePt t="3759" x="2576513" y="1852613"/>
          <p14:tracePt t="3775" x="2600325" y="1862138"/>
          <p14:tracePt t="3792" x="2614613" y="1866900"/>
          <p14:tracePt t="3809" x="2628900" y="1871663"/>
          <p14:tracePt t="3825" x="2647950" y="1885950"/>
          <p14:tracePt t="3842" x="2652713" y="1895475"/>
          <p14:tracePt t="3859" x="2662238" y="1895475"/>
          <p14:tracePt t="3876" x="2671763" y="1895475"/>
          <p14:tracePt t="3924" x="2671763" y="1900238"/>
          <p14:tracePt t="3933" x="2671763" y="1905000"/>
          <p14:tracePt t="3944" x="2667000" y="1909763"/>
          <p14:tracePt t="3959" x="2643188" y="1924050"/>
          <p14:tracePt t="3976" x="2624138" y="1947863"/>
          <p14:tracePt t="3992" x="2586038" y="1971675"/>
          <p14:tracePt t="4009" x="2509838" y="2019300"/>
          <p14:tracePt t="4025" x="2457450" y="2047875"/>
          <p14:tracePt t="4042" x="2409825" y="2066925"/>
          <p14:tracePt t="4059" x="2366963" y="2066925"/>
          <p14:tracePt t="4075" x="2324100" y="2066925"/>
          <p14:tracePt t="4092" x="2305050" y="2052638"/>
          <p14:tracePt t="4109" x="2290763" y="2033588"/>
          <p14:tracePt t="4126" x="2266950" y="1990725"/>
          <p14:tracePt t="4142" x="2262188" y="1966913"/>
          <p14:tracePt t="4159" x="2252663" y="1933575"/>
          <p14:tracePt t="4175" x="2257425" y="1890713"/>
          <p14:tracePt t="4192" x="2281238" y="1819275"/>
          <p14:tracePt t="4209" x="2295525" y="1781175"/>
          <p14:tracePt t="4225" x="2319338" y="1752600"/>
          <p14:tracePt t="4242" x="2347913" y="1733550"/>
          <p14:tracePt t="4260" x="2400300" y="1719263"/>
          <p14:tracePt t="4276" x="2428875" y="1719263"/>
          <p14:tracePt t="4292" x="2462213" y="1733550"/>
          <p14:tracePt t="4309" x="2476500" y="1752600"/>
          <p14:tracePt t="4325" x="2505075" y="1785938"/>
          <p14:tracePt t="4342" x="2514600" y="1795463"/>
          <p14:tracePt t="4359" x="2528888" y="1809750"/>
          <p14:tracePt t="4376" x="2538413" y="1824038"/>
          <p14:tracePt t="4392" x="2547938" y="1833563"/>
          <p14:tracePt t="4409" x="2547938" y="1843088"/>
          <p14:tracePt t="4426" x="2547938" y="1852613"/>
          <p14:tracePt t="4443" x="2547938" y="1876425"/>
          <p14:tracePt t="4459" x="2547938" y="1885950"/>
          <p14:tracePt t="4475" x="2547938" y="1900238"/>
          <p14:tracePt t="4492" x="2547938" y="1914525"/>
          <p14:tracePt t="4509" x="2547938" y="1933575"/>
          <p14:tracePt t="4525" x="2547938" y="1957388"/>
          <p14:tracePt t="4542" x="2547938" y="1985963"/>
          <p14:tracePt t="4560" x="2547938" y="2014538"/>
          <p14:tracePt t="4575" x="2543175" y="2038350"/>
          <p14:tracePt t="4592" x="2543175" y="2052638"/>
          <p14:tracePt t="4609" x="2533650" y="2062163"/>
          <p14:tracePt t="4625" x="2509838" y="2081213"/>
          <p14:tracePt t="4642" x="2471738" y="2100263"/>
          <p14:tracePt t="4659" x="2428875" y="2109788"/>
          <p14:tracePt t="4675" x="2400300" y="2109788"/>
          <p14:tracePt t="4692" x="2362200" y="2095500"/>
          <p14:tracePt t="4709" x="2338388" y="2062163"/>
          <p14:tracePt t="4726" x="2300288" y="2000250"/>
          <p14:tracePt t="4742" x="2271713" y="1933575"/>
          <p14:tracePt t="4759" x="2271713" y="1843088"/>
          <p14:tracePt t="4775" x="2300288" y="1743075"/>
          <p14:tracePt t="4792" x="2338388" y="1666875"/>
          <p14:tracePt t="4809" x="2381250" y="1614488"/>
          <p14:tracePt t="4825" x="2424113" y="1590675"/>
          <p14:tracePt t="4842" x="2471738" y="1590675"/>
          <p14:tracePt t="4859" x="2500313" y="1604963"/>
          <p14:tracePt t="4876" x="2543175" y="1647825"/>
          <p14:tracePt t="4892" x="2566988" y="1685925"/>
          <p14:tracePt t="4909" x="2595563" y="1738313"/>
          <p14:tracePt t="4925" x="2614613" y="1814513"/>
          <p14:tracePt t="4942" x="2624138" y="1928813"/>
          <p14:tracePt t="4959" x="2619375" y="1976438"/>
          <p14:tracePt t="4975" x="2614613" y="2000250"/>
          <p14:tracePt t="4992" x="2609850" y="2009775"/>
          <p14:tracePt t="5147" x="2676525" y="2009775"/>
          <p14:tracePt t="5154" x="2752725" y="2000250"/>
          <p14:tracePt t="5162" x="2843213" y="1981200"/>
          <p14:tracePt t="5175" x="2909888" y="1971675"/>
          <p14:tracePt t="5192" x="3119438" y="1938338"/>
          <p14:tracePt t="5209" x="3267075" y="1914525"/>
          <p14:tracePt t="5225" x="3390900" y="1895475"/>
          <p14:tracePt t="5242" x="3509963" y="1876425"/>
          <p14:tracePt t="5259" x="3562350" y="1866900"/>
          <p14:tracePt t="5276" x="3595688" y="1857375"/>
          <p14:tracePt t="5292" x="3619500" y="1857375"/>
          <p14:tracePt t="5310" x="3638550" y="1857375"/>
          <p14:tracePt t="5326" x="3648075" y="1857375"/>
          <p14:tracePt t="5384" x="3638550" y="1862138"/>
          <p14:tracePt t="5389" x="3619500" y="1871663"/>
          <p14:tracePt t="5398" x="3586163" y="1881188"/>
          <p14:tracePt t="5409" x="3548063" y="1885950"/>
          <p14:tracePt t="5426" x="3448050" y="1914525"/>
          <p14:tracePt t="5442" x="3429000" y="1914525"/>
          <p14:tracePt t="5459" x="3409950" y="1914525"/>
          <p14:tracePt t="5475" x="3405188" y="1914525"/>
          <p14:tracePt t="5558" x="3400425" y="1914525"/>
          <p14:tracePt t="5567" x="3395663" y="1914525"/>
          <p14:tracePt t="5575" x="3386138" y="1914525"/>
          <p14:tracePt t="5592" x="3328988" y="1924050"/>
          <p14:tracePt t="5609" x="3181350" y="1933575"/>
          <p14:tracePt t="5626" x="2914650" y="1947863"/>
          <p14:tracePt t="5642" x="2724150" y="1966913"/>
          <p14:tracePt t="5659" x="2509838" y="1995488"/>
          <p14:tracePt t="5675" x="2286000" y="2005013"/>
          <p14:tracePt t="5692" x="2176463" y="2005013"/>
          <p14:tracePt t="5709" x="2085975" y="2005013"/>
          <p14:tracePt t="5726" x="1990725" y="1995488"/>
          <p14:tracePt t="5742" x="1914525" y="1981200"/>
          <p14:tracePt t="5759" x="1895475" y="1976438"/>
          <p14:tracePt t="5775" x="1881188" y="1976438"/>
          <p14:tracePt t="5792" x="1871663" y="1976438"/>
          <p14:tracePt t="5825" x="1876425" y="1971675"/>
          <p14:tracePt t="5842" x="1919288" y="1952625"/>
          <p14:tracePt t="5859" x="2014538" y="1928813"/>
          <p14:tracePt t="5875" x="2295525" y="1914525"/>
          <p14:tracePt t="5892" x="2538413" y="1905000"/>
          <p14:tracePt t="5909" x="2733675" y="1895475"/>
          <p14:tracePt t="5925" x="3048000" y="1885950"/>
          <p14:tracePt t="5942" x="3181350" y="1876425"/>
          <p14:tracePt t="5959" x="3262313" y="1866900"/>
          <p14:tracePt t="5975" x="3305175" y="1862138"/>
          <p14:tracePt t="5993" x="3352800" y="1862138"/>
          <p14:tracePt t="6009" x="3362325" y="1862138"/>
          <p14:tracePt t="6025" x="3371850" y="1862138"/>
          <p14:tracePt t="6042" x="3376613" y="1862138"/>
          <p14:tracePt t="6059" x="3381375" y="1862138"/>
          <p14:tracePt t="6087" x="3386138" y="1862138"/>
          <p14:tracePt t="6212" x="3381375" y="1862138"/>
          <p14:tracePt t="6220" x="3362325" y="1866900"/>
          <p14:tracePt t="6227" x="3338513" y="1866900"/>
          <p14:tracePt t="6242" x="3228975" y="1885950"/>
          <p14:tracePt t="6259" x="3048000" y="1900238"/>
          <p14:tracePt t="6275" x="2890838" y="1919288"/>
          <p14:tracePt t="6292" x="2733675" y="1928813"/>
          <p14:tracePt t="6309" x="2509838" y="1938338"/>
          <p14:tracePt t="6326" x="2419350" y="1938338"/>
          <p14:tracePt t="6343" x="2376488" y="1938338"/>
          <p14:tracePt t="6359" x="2343150" y="1938338"/>
          <p14:tracePt t="6376" x="2328863" y="1938338"/>
          <p14:tracePt t="6392" x="2324100" y="1938338"/>
          <p14:tracePt t="6434" x="2347913" y="1938338"/>
          <p14:tracePt t="6442" x="2386013" y="1928813"/>
          <p14:tracePt t="6459" x="2505075" y="1928813"/>
          <p14:tracePt t="6475" x="2652713" y="1928813"/>
          <p14:tracePt t="6492" x="2886075" y="1928813"/>
          <p14:tracePt t="6509" x="3038475" y="1928813"/>
          <p14:tracePt t="6525" x="3152775" y="1928813"/>
          <p14:tracePt t="6529" x="3209925" y="1919288"/>
          <p14:tracePt t="6543" x="3290888" y="1914525"/>
          <p14:tracePt t="6559" x="3362325" y="1914525"/>
          <p14:tracePt t="6575" x="3395663" y="1914525"/>
          <p14:tracePt t="6592" x="3419475" y="1914525"/>
          <p14:tracePt t="6608" x="3438525" y="1914525"/>
          <p14:tracePt t="6625" x="3448050" y="1914525"/>
          <p14:tracePt t="6642" x="3452813" y="1914525"/>
          <p14:tracePt t="6659" x="3457575" y="1914525"/>
          <p14:tracePt t="6677" x="3462338" y="1914525"/>
          <p14:tracePt t="6786" x="3467100" y="1914525"/>
          <p14:tracePt t="7844" x="3467100" y="1924050"/>
          <p14:tracePt t="7851" x="3467100" y="1943100"/>
          <p14:tracePt t="7859" x="3467100" y="1962150"/>
          <p14:tracePt t="7875" x="3467100" y="1995488"/>
          <p14:tracePt t="7892" x="3457575" y="2033588"/>
          <p14:tracePt t="7909" x="3414713" y="2114550"/>
          <p14:tracePt t="7942" x="3319463" y="2300288"/>
          <p14:tracePt t="7975" x="3238500" y="2400300"/>
          <p14:tracePt t="7992" x="3228975" y="2419350"/>
          <p14:tracePt t="8009" x="3219450" y="2428875"/>
          <p14:tracePt t="8025" x="3209925" y="2433638"/>
          <p14:tracePt t="8027" x="3205163" y="2438400"/>
          <p14:tracePt t="8042" x="3195638" y="2443163"/>
          <p14:tracePt t="8058" x="3181350" y="2452688"/>
          <p14:tracePt t="8075" x="3171825" y="2457450"/>
          <p14:tracePt t="8092" x="3143250" y="2466975"/>
          <p14:tracePt t="8108" x="3124200" y="2471738"/>
          <p14:tracePt t="8125" x="3100388" y="2471738"/>
          <p14:tracePt t="8142" x="3081338" y="2471738"/>
          <p14:tracePt t="8159" x="3048000" y="2471738"/>
          <p14:tracePt t="8175" x="3019425" y="2471738"/>
          <p14:tracePt t="8192" x="2986088" y="2471738"/>
          <p14:tracePt t="8208" x="2962275" y="2471738"/>
          <p14:tracePt t="8225" x="2928938" y="2471738"/>
          <p14:tracePt t="8242" x="2909888" y="2471738"/>
          <p14:tracePt t="8258" x="2886075" y="2471738"/>
          <p14:tracePt t="8275" x="2867025" y="2471738"/>
          <p14:tracePt t="8292" x="2847975" y="2471738"/>
          <p14:tracePt t="8308" x="2824163" y="2471738"/>
          <p14:tracePt t="8325" x="2814638" y="2471738"/>
          <p14:tracePt t="8342" x="2790825" y="2471738"/>
          <p14:tracePt t="8359" x="2776538" y="2471738"/>
          <p14:tracePt t="8375" x="2771775" y="2471738"/>
          <p14:tracePt t="8392" x="2767013" y="2471738"/>
          <p14:tracePt t="8409" x="2757488" y="2471738"/>
          <p14:tracePt t="8629" x="2762250" y="2471738"/>
          <p14:tracePt t="8636" x="2767013" y="2471738"/>
          <p14:tracePt t="8650" x="2771775" y="2471738"/>
          <p14:tracePt t="8659" x="2776538" y="2471738"/>
          <p14:tracePt t="8675" x="2781300" y="2471738"/>
          <p14:tracePt t="8692" x="2786063" y="2471738"/>
          <p14:tracePt t="8717" x="2790825" y="2471738"/>
          <p14:tracePt t="8725" x="2795588" y="2471738"/>
          <p14:tracePt t="8742" x="2805113" y="2466975"/>
          <p14:tracePt t="8758" x="2814638" y="2462213"/>
          <p14:tracePt t="8776" x="2833688" y="2452688"/>
          <p14:tracePt t="8792" x="2843213" y="2452688"/>
          <p14:tracePt t="8808" x="2852738" y="2452688"/>
          <p14:tracePt t="8825" x="2857500" y="2452688"/>
          <p14:tracePt t="8842" x="2867025" y="2452688"/>
          <p14:tracePt t="8909" x="2862263" y="2452688"/>
          <p14:tracePt t="8916" x="2852738" y="2452688"/>
          <p14:tracePt t="8925" x="2843213" y="2452688"/>
          <p14:tracePt t="8942" x="2814638" y="2452688"/>
          <p14:tracePt t="8960" x="2781300" y="2452688"/>
          <p14:tracePt t="8975" x="2762250" y="2452688"/>
          <p14:tracePt t="8992" x="2752725" y="2452688"/>
          <p14:tracePt t="9008" x="2747963" y="2452688"/>
          <p14:tracePt t="9025" x="2738438" y="2452688"/>
          <p14:tracePt t="9042" x="2733675" y="2452688"/>
          <p14:tracePt t="9378" x="2771775" y="2447925"/>
          <p14:tracePt t="9385" x="2838450" y="2447925"/>
          <p14:tracePt t="9394" x="2909888" y="2438400"/>
          <p14:tracePt t="9408" x="3019425" y="2428875"/>
          <p14:tracePt t="9425" x="3133725" y="2424113"/>
          <p14:tracePt t="9442" x="3224213" y="2424113"/>
          <p14:tracePt t="9475" x="3343275" y="2424113"/>
          <p14:tracePt t="9509" x="3419475" y="2424113"/>
          <p14:tracePt t="9525" x="3462338" y="2424113"/>
          <p14:tracePt t="9542" x="3481388" y="2424113"/>
          <p14:tracePt t="9558" x="3505200" y="2424113"/>
          <p14:tracePt t="9575" x="3519488" y="2424113"/>
          <p14:tracePt t="9592" x="3538538" y="2424113"/>
          <p14:tracePt t="9608" x="3543300" y="2424113"/>
          <p14:tracePt t="9625" x="3548063" y="2424113"/>
          <p14:tracePt t="9643" x="3557588" y="2424113"/>
          <p14:tracePt t="9658" x="3562350" y="2424113"/>
          <p14:tracePt t="9980" x="3576638" y="2424113"/>
          <p14:tracePt t="9987" x="3600450" y="2424113"/>
          <p14:tracePt t="9995" x="3633788" y="2424113"/>
          <p14:tracePt t="10008" x="3681413" y="2424113"/>
          <p14:tracePt t="10025" x="3838575" y="2438400"/>
          <p14:tracePt t="10042" x="3929063" y="2438400"/>
          <p14:tracePt t="10058" x="4010025" y="2438400"/>
          <p14:tracePt t="10075" x="4114800" y="2438400"/>
          <p14:tracePt t="10092" x="4186238" y="2438400"/>
          <p14:tracePt t="10108" x="4233863" y="2428875"/>
          <p14:tracePt t="10125" x="4286250" y="2428875"/>
          <p14:tracePt t="10142" x="4338638" y="2428875"/>
          <p14:tracePt t="10158" x="4367213" y="2428875"/>
          <p14:tracePt t="10175" x="4386263" y="2428875"/>
          <p14:tracePt t="10192" x="4410075" y="2428875"/>
          <p14:tracePt t="10208" x="4429125" y="2428875"/>
          <p14:tracePt t="10225" x="4438650" y="2428875"/>
          <p14:tracePt t="10242" x="4452938" y="2428875"/>
          <p14:tracePt t="10258" x="4457700" y="2428875"/>
          <p14:tracePt t="10275" x="4467225" y="2428875"/>
          <p14:tracePt t="10292" x="4476750" y="2428875"/>
          <p14:tracePt t="10502" x="4538663" y="2428875"/>
          <p14:tracePt t="10509" x="4614863" y="2424113"/>
          <p14:tracePt t="10516" x="4686300" y="2414588"/>
          <p14:tracePt t="10525" x="4738688" y="2414588"/>
          <p14:tracePt t="10542" x="4867275" y="2395538"/>
          <p14:tracePt t="10558" x="4967288" y="2395538"/>
          <p14:tracePt t="10575" x="5091113" y="2395538"/>
          <p14:tracePt t="10592" x="5143500" y="2395538"/>
          <p14:tracePt t="10608" x="5186363" y="2395538"/>
          <p14:tracePt t="10625" x="5214938" y="2395538"/>
          <p14:tracePt t="10642" x="5257800" y="2395538"/>
          <p14:tracePt t="10658" x="5276850" y="2395538"/>
          <p14:tracePt t="10675" x="5291138" y="2395538"/>
          <p14:tracePt t="10692" x="5300663" y="2395538"/>
          <p14:tracePt t="10708" x="5310188" y="2395538"/>
          <p14:tracePt t="10725" x="5314950" y="2395538"/>
          <p14:tracePt t="12139" x="5367338" y="2390775"/>
          <p14:tracePt t="12147" x="5443538" y="2390775"/>
          <p14:tracePt t="12158" x="5500688" y="2381250"/>
          <p14:tracePt t="12175" x="5591175" y="2376488"/>
          <p14:tracePt t="12192" x="5710238" y="2357438"/>
          <p14:tracePt t="12208" x="5762625" y="2352675"/>
          <p14:tracePt t="12242" x="5819775" y="2352675"/>
          <p14:tracePt t="12275" x="5834063" y="2352675"/>
          <p14:tracePt t="12291" x="5838825" y="2352675"/>
          <p14:tracePt t="12331" x="5815013" y="2357438"/>
          <p14:tracePt t="12341" x="5767388" y="2386013"/>
          <p14:tracePt t="12358" x="5538788" y="2452688"/>
          <p14:tracePt t="12375" x="5005388" y="2571750"/>
          <p14:tracePt t="12392" x="4505325" y="2652713"/>
          <p14:tracePt t="12409" x="4052888" y="2705100"/>
          <p14:tracePt t="12425" x="3686175" y="2752725"/>
          <p14:tracePt t="12441" x="3267075" y="2805113"/>
          <p14:tracePt t="12458" x="3100388" y="2814638"/>
          <p14:tracePt t="12475" x="3009900" y="2809875"/>
          <p14:tracePt t="12492" x="2947988" y="2795588"/>
          <p14:tracePt t="12508" x="2928938" y="2790825"/>
          <p14:tracePt t="12525" x="2919413" y="2790825"/>
          <p14:tracePt t="12541" x="2914650" y="2790825"/>
          <p14:tracePt t="12801" x="2881313" y="2790825"/>
          <p14:tracePt t="12808" x="2833688" y="2795588"/>
          <p14:tracePt t="12815" x="2786063" y="2795588"/>
          <p14:tracePt t="12825" x="2752725" y="2795588"/>
          <p14:tracePt t="12841" x="2671763" y="2790825"/>
          <p14:tracePt t="12858" x="2600325" y="2776538"/>
          <p14:tracePt t="12875" x="2481263" y="2762250"/>
          <p14:tracePt t="12891" x="2433638" y="2747963"/>
          <p14:tracePt t="12908" x="2381250" y="2747963"/>
          <p14:tracePt t="12925" x="2328863" y="2738438"/>
          <p14:tracePt t="12941" x="2300288" y="2728913"/>
          <p14:tracePt t="12958" x="2257425" y="2728913"/>
          <p14:tracePt t="12975" x="2209800" y="2724150"/>
          <p14:tracePt t="12991" x="2114550" y="2719388"/>
          <p14:tracePt t="13008" x="2047875" y="2709863"/>
          <p14:tracePt t="13025" x="1985963" y="2705100"/>
          <p14:tracePt t="13041" x="1924050" y="2690813"/>
          <p14:tracePt t="13058" x="1828800" y="2676525"/>
          <p14:tracePt t="13075" x="1776413" y="2662238"/>
          <p14:tracePt t="13091" x="1728788" y="2647950"/>
          <p14:tracePt t="13108" x="1695450" y="2624138"/>
          <p14:tracePt t="13125" x="1662113" y="2600325"/>
          <p14:tracePt t="13141" x="1643063" y="2581275"/>
          <p14:tracePt t="13158" x="1633538" y="2547938"/>
          <p14:tracePt t="13175" x="1633538" y="2471738"/>
          <p14:tracePt t="13191" x="1657350" y="2386013"/>
          <p14:tracePt t="13208" x="1704975" y="2319338"/>
          <p14:tracePt t="13225" x="1733550" y="2290763"/>
          <p14:tracePt t="13241" x="1814513" y="2262188"/>
          <p14:tracePt t="13258" x="1885950" y="2271713"/>
          <p14:tracePt t="13275" x="1952625" y="2300288"/>
          <p14:tracePt t="13291" x="2000250" y="2343150"/>
          <p14:tracePt t="13308" x="2043113" y="2386013"/>
          <p14:tracePt t="13325" x="2066925" y="2419350"/>
          <p14:tracePt t="13341" x="2085975" y="2447925"/>
          <p14:tracePt t="13358" x="2095500" y="2490788"/>
          <p14:tracePt t="13375" x="2100263" y="2500313"/>
          <p14:tracePt t="13391" x="2100263" y="2509838"/>
          <p14:tracePt t="13408" x="2100263" y="2519363"/>
          <p14:tracePt t="13425" x="2100263" y="2524125"/>
          <p14:tracePt t="13441" x="2100263" y="2528888"/>
          <p14:tracePt t="13458" x="2095500" y="2543175"/>
          <p14:tracePt t="13623" x="2181225" y="2533650"/>
          <p14:tracePt t="13631" x="2281238" y="2514600"/>
          <p14:tracePt t="13641" x="2405063" y="2495550"/>
          <p14:tracePt t="13658" x="2676525" y="2495550"/>
          <p14:tracePt t="13675" x="3057525" y="2495550"/>
          <p14:tracePt t="13691" x="3338513" y="2509838"/>
          <p14:tracePt t="13708" x="3529013" y="2538413"/>
          <p14:tracePt t="13725" x="3709988" y="2557463"/>
          <p14:tracePt t="13741" x="3933825" y="2590800"/>
          <p14:tracePt t="13758" x="4029075" y="2605088"/>
          <p14:tracePt t="13775" x="4090988" y="2614613"/>
          <p14:tracePt t="13791" x="4143375" y="2624138"/>
          <p14:tracePt t="13808" x="4200525" y="2633663"/>
          <p14:tracePt t="13825" x="4238625" y="2633663"/>
          <p14:tracePt t="13841" x="4286250" y="2633663"/>
          <p14:tracePt t="13858" x="4381500" y="2633663"/>
          <p14:tracePt t="13875" x="4429125" y="2633663"/>
          <p14:tracePt t="13891" x="4491038" y="2633663"/>
          <p14:tracePt t="13908" x="4533900" y="2638425"/>
          <p14:tracePt t="13925" x="4576763" y="2638425"/>
          <p14:tracePt t="13941" x="4586288" y="2638425"/>
          <p14:tracePt t="13958" x="4586288" y="2643188"/>
          <p14:tracePt t="13975" x="4586288" y="2647950"/>
          <p14:tracePt t="13991" x="4529138" y="2681288"/>
          <p14:tracePt t="14008" x="4391025" y="2724150"/>
          <p14:tracePt t="14025" x="4233863" y="2747963"/>
          <p14:tracePt t="14042" x="4043363" y="2738438"/>
          <p14:tracePt t="14058" x="3943350" y="2705100"/>
          <p14:tracePt t="14075" x="3900488" y="2686050"/>
          <p14:tracePt t="14091" x="3881438" y="2662238"/>
          <p14:tracePt t="14108" x="3886200" y="2581275"/>
          <p14:tracePt t="14125" x="3929063" y="2514600"/>
          <p14:tracePt t="14141" x="3990975" y="2462213"/>
          <p14:tracePt t="14158" x="4119563" y="2409825"/>
          <p14:tracePt t="14175" x="4300538" y="2395538"/>
          <p14:tracePt t="14191" x="4381500" y="2414588"/>
          <p14:tracePt t="14208" x="4419600" y="2428875"/>
          <p14:tracePt t="14225" x="4452938" y="2443163"/>
          <p14:tracePt t="14241" x="4471988" y="2476500"/>
          <p14:tracePt t="14258" x="4481513" y="2500313"/>
          <p14:tracePt t="14275" x="4491038" y="2509838"/>
          <p14:tracePt t="14291" x="4491038" y="2519363"/>
          <p14:tracePt t="14308" x="4491038" y="2528888"/>
          <p14:tracePt t="14325" x="4491038" y="2533650"/>
          <p14:tracePt t="14341" x="4491038" y="2538413"/>
          <p14:tracePt t="14358" x="4491038" y="2547938"/>
          <p14:tracePt t="14375" x="4495800" y="2552700"/>
          <p14:tracePt t="14391" x="4500563" y="2557463"/>
          <p14:tracePt t="14408" x="4500563" y="2566988"/>
          <p14:tracePt t="15063" x="4462463" y="2605088"/>
          <p14:tracePt t="15070" x="4391025" y="2662238"/>
          <p14:tracePt t="15078" x="4319588" y="2733675"/>
          <p14:tracePt t="15091" x="4233863" y="2800350"/>
          <p14:tracePt t="15108" x="3976688" y="2986088"/>
          <p14:tracePt t="15125" x="3819525" y="3067050"/>
          <p14:tracePt t="15158" x="3567113" y="3190875"/>
          <p14:tracePt t="15191" x="3486150" y="3209925"/>
          <p14:tracePt t="15208" x="3471863" y="3209925"/>
          <p14:tracePt t="15225" x="3452813" y="3209925"/>
          <p14:tracePt t="15241" x="3448050" y="3209925"/>
          <p14:tracePt t="15258" x="3429000" y="3209925"/>
          <p14:tracePt t="15274" x="3409950" y="3195638"/>
          <p14:tracePt t="15291" x="3348038" y="3186113"/>
          <p14:tracePt t="15308" x="3286125" y="3171825"/>
          <p14:tracePt t="15325" x="3200400" y="3157538"/>
          <p14:tracePt t="15341" x="3128963" y="3148013"/>
          <p14:tracePt t="15358" x="3024188" y="3138488"/>
          <p14:tracePt t="15374" x="2976563" y="3138488"/>
          <p14:tracePt t="15391" x="2933700" y="3143250"/>
          <p14:tracePt t="15408" x="2881313" y="3167063"/>
          <p14:tracePt t="15424" x="2852738" y="3186113"/>
          <p14:tracePt t="15441" x="2814638" y="3214688"/>
          <p14:tracePt t="15458" x="2762250" y="3276600"/>
          <p14:tracePt t="15475" x="2667000" y="3395663"/>
          <p14:tracePt t="15491" x="2624138" y="3452813"/>
          <p14:tracePt t="15508" x="2576513" y="3533775"/>
          <p14:tracePt t="15525" x="2528888" y="3652838"/>
          <p14:tracePt t="15527" x="2509838" y="3700463"/>
          <p14:tracePt t="15541" x="2476500" y="3824288"/>
          <p14:tracePt t="15558" x="2462213" y="3910013"/>
          <p14:tracePt t="15575" x="2462213" y="4000500"/>
          <p14:tracePt t="15591" x="2476500" y="4214813"/>
          <p14:tracePt t="15608" x="2509838" y="4329113"/>
          <p14:tracePt t="15624" x="2547938" y="4395788"/>
          <p14:tracePt t="15641" x="2576513" y="4443413"/>
          <p14:tracePt t="15658" x="2652713" y="4500563"/>
          <p14:tracePt t="15674" x="2728913" y="4538663"/>
          <p14:tracePt t="15691" x="2838450" y="4562475"/>
          <p14:tracePt t="15708" x="2957513" y="4562475"/>
          <p14:tracePt t="15724" x="3152775" y="4524375"/>
          <p14:tracePt t="15741" x="3286125" y="4462463"/>
          <p14:tracePt t="15758" x="3419475" y="4362450"/>
          <p14:tracePt t="15774" x="3543300" y="4238625"/>
          <p14:tracePt t="15791" x="3676650" y="4057650"/>
          <p14:tracePt t="15808" x="3729038" y="3924300"/>
          <p14:tracePt t="15825" x="3752850" y="3776663"/>
          <p14:tracePt t="15841" x="3719513" y="3633788"/>
          <p14:tracePt t="15859" x="3667125" y="3567113"/>
          <p14:tracePt t="15874" x="3562350" y="3471863"/>
          <p14:tracePt t="15891" x="3443288" y="3395663"/>
          <p14:tracePt t="15908" x="3271838" y="3324225"/>
          <p14:tracePt t="15924" x="3181350" y="3324225"/>
          <p14:tracePt t="15941" x="3128963" y="3343275"/>
          <p14:tracePt t="15958" x="3090863" y="3362325"/>
          <p14:tracePt t="15974" x="3052763" y="3390900"/>
          <p14:tracePt t="15991" x="3019425" y="3429000"/>
          <p14:tracePt t="16008" x="2967038" y="3557588"/>
          <p14:tracePt t="16024" x="2933700" y="3714750"/>
          <p14:tracePt t="16025" x="2914650" y="3786188"/>
          <p14:tracePt t="16041" x="2900363" y="3867150"/>
          <p14:tracePt t="16058" x="2871788" y="4005263"/>
          <p14:tracePt t="16074" x="2847975" y="4152900"/>
          <p14:tracePt t="16092" x="2833688" y="4291013"/>
          <p14:tracePt t="16108" x="2819400" y="4352925"/>
          <p14:tracePt t="16124" x="2809875" y="4395788"/>
          <p14:tracePt t="16141" x="2805113" y="4433888"/>
          <p14:tracePt t="16158" x="2805113" y="4457700"/>
          <p14:tracePt t="16174" x="2805113" y="4471988"/>
          <p14:tracePt t="16385" x="2800350" y="4519613"/>
          <p14:tracePt t="16393" x="2790825" y="4581525"/>
          <p14:tracePt t="16400" x="2776538" y="4614863"/>
          <p14:tracePt t="16408" x="2767013" y="4652963"/>
          <p14:tracePt t="16424" x="2738438" y="4738688"/>
          <p14:tracePt t="16441" x="2709863" y="4805363"/>
          <p14:tracePt t="16458" x="2667000" y="4876800"/>
          <p14:tracePt t="16474" x="2647950" y="4905375"/>
          <p14:tracePt t="16491" x="2638425" y="4929188"/>
          <p14:tracePt t="16508" x="2619375" y="4953000"/>
          <p14:tracePt t="16525" x="2600325" y="4981575"/>
          <p14:tracePt t="16541" x="2581275" y="5000625"/>
          <p14:tracePt t="16558" x="2571750" y="5033963"/>
          <p14:tracePt t="16574" x="2552700" y="5072063"/>
          <p14:tracePt t="16591" x="2524125" y="5167313"/>
          <p14:tracePt t="16608" x="2500313" y="5253038"/>
          <p14:tracePt t="16624" x="2486025" y="5334000"/>
          <p14:tracePt t="16641" x="2476500" y="5405438"/>
          <p14:tracePt t="16658" x="2476500" y="5472113"/>
          <p14:tracePt t="16674" x="2481263" y="5524500"/>
          <p14:tracePt t="16691" x="2486025" y="5576888"/>
          <p14:tracePt t="16708" x="2505075" y="5638800"/>
          <p14:tracePt t="16724" x="2514600" y="5667375"/>
          <p14:tracePt t="16741" x="2543175" y="5705475"/>
          <p14:tracePt t="16758" x="2566988" y="5729288"/>
          <p14:tracePt t="16774" x="2614613" y="5757863"/>
          <p14:tracePt t="16791" x="2657475" y="5776913"/>
          <p14:tracePt t="16808" x="2686050" y="5791200"/>
          <p14:tracePt t="16824" x="2724150" y="5795963"/>
          <p14:tracePt t="16841" x="2771775" y="5795963"/>
          <p14:tracePt t="16858" x="2809875" y="5776913"/>
          <p14:tracePt t="16874" x="2852738" y="5738813"/>
          <p14:tracePt t="16891" x="2909888" y="5667375"/>
          <p14:tracePt t="16908" x="2976563" y="5562600"/>
          <p14:tracePt t="16924" x="3019425" y="5462588"/>
          <p14:tracePt t="16941" x="3052763" y="5324475"/>
          <p14:tracePt t="16958" x="3048000" y="5167313"/>
          <p14:tracePt t="16974" x="3028950" y="5100638"/>
          <p14:tracePt t="16991" x="3014663" y="5067300"/>
          <p14:tracePt t="17008" x="2990850" y="5048250"/>
          <p14:tracePt t="17024" x="2928938" y="5029200"/>
          <p14:tracePt t="17041" x="2881313" y="5029200"/>
          <p14:tracePt t="17058" x="2828925" y="5053013"/>
          <p14:tracePt t="17074" x="2795588" y="5076825"/>
          <p14:tracePt t="17091" x="2752725" y="5105400"/>
          <p14:tracePt t="17108" x="2743200" y="5119688"/>
          <p14:tracePt t="17124" x="2733675" y="5124450"/>
          <p14:tracePt t="17141" x="2724150" y="5133975"/>
          <p14:tracePt t="17223" x="2724150" y="5138738"/>
          <p14:tracePt t="17410" x="2657475" y="4972050"/>
          <p14:tracePt t="17424" x="2528888" y="4638675"/>
          <p14:tracePt t="17441" x="2362200" y="4157663"/>
          <p14:tracePt t="17458" x="2171700" y="3829050"/>
          <p14:tracePt t="17475" x="2066925" y="3619500"/>
          <p14:tracePt t="17491" x="2000250" y="3505200"/>
          <p14:tracePt t="17508" x="1966913" y="3457575"/>
          <p14:tracePt t="17525" x="1938338" y="3433763"/>
          <p14:tracePt t="17544" x="1909763" y="3419475"/>
          <p14:tracePt t="17558" x="1871663" y="3405188"/>
          <p14:tracePt t="17575" x="1785938" y="3400425"/>
          <p14:tracePt t="17591" x="1719263" y="3405188"/>
          <p14:tracePt t="17608" x="1657350" y="3414713"/>
          <p14:tracePt t="17624" x="1595438" y="3429000"/>
          <p14:tracePt t="17641" x="1509713" y="3429000"/>
          <p14:tracePt t="17658" x="1466850" y="3429000"/>
          <p14:tracePt t="17674" x="1438275" y="3424238"/>
          <p14:tracePt t="17692" x="1423988" y="3414713"/>
          <p14:tracePt t="17709" x="1419225" y="3405188"/>
          <p14:tracePt t="17725" x="1423988" y="3390900"/>
          <p14:tracePt t="17741" x="1485900" y="3371850"/>
          <p14:tracePt t="17759" x="1762125" y="3343275"/>
          <p14:tracePt t="17775" x="1933575" y="3348038"/>
          <p14:tracePt t="17791" x="2081213" y="3386138"/>
          <p14:tracePt t="17808" x="2219325" y="3452813"/>
          <p14:tracePt t="17825" x="2366963" y="3590925"/>
          <p14:tracePt t="17841" x="2424113" y="3700463"/>
          <p14:tracePt t="17858" x="2443163" y="3890963"/>
          <p14:tracePt t="17875" x="2409825" y="4100513"/>
          <p14:tracePt t="17891" x="2281238" y="4338638"/>
          <p14:tracePt t="17908" x="2162175" y="4524375"/>
          <p14:tracePt t="17925" x="2057400" y="4648200"/>
          <p14:tracePt t="17941" x="1995488" y="4719638"/>
          <p14:tracePt t="17958" x="1938338" y="4786313"/>
          <p14:tracePt t="17974" x="1914525" y="4824413"/>
          <p14:tracePt t="17991" x="1914525" y="4843463"/>
          <p14:tracePt t="18008" x="1914525" y="4867275"/>
          <p14:tracePt t="18024" x="1919288" y="4886325"/>
          <p14:tracePt t="18041" x="1933575" y="4895850"/>
          <p14:tracePt t="18058" x="1962150" y="4910138"/>
          <p14:tracePt t="18074" x="2009775" y="4919663"/>
          <p14:tracePt t="18091" x="2047875" y="4933950"/>
          <p14:tracePt t="18108" x="2081213" y="4938713"/>
          <p14:tracePt t="18124" x="2105025" y="4938713"/>
          <p14:tracePt t="18141" x="2124075" y="4938713"/>
          <p14:tracePt t="18158" x="2133600" y="4938713"/>
          <p14:tracePt t="18174" x="2138363" y="4938713"/>
          <p14:tracePt t="18191" x="2143125" y="4938713"/>
          <p14:tracePt t="18355" x="2233613" y="4900613"/>
          <p14:tracePt t="18362" x="2366963" y="4819650"/>
          <p14:tracePt t="18374" x="2519363" y="4738688"/>
          <p14:tracePt t="18391" x="2881313" y="4505325"/>
          <p14:tracePt t="18408" x="3138488" y="4376738"/>
          <p14:tracePt t="18425" x="3309938" y="4295775"/>
          <p14:tracePt t="18441" x="3495675" y="4238625"/>
          <p14:tracePt t="18458" x="3676650" y="4214813"/>
          <p14:tracePt t="18474" x="3748088" y="4200525"/>
          <p14:tracePt t="18491" x="3771900" y="4200525"/>
          <p14:tracePt t="18508" x="3790950" y="4200525"/>
          <p14:tracePt t="18525" x="3800475" y="4200525"/>
          <p14:tracePt t="18542" x="3805238" y="4200525"/>
        </p14:tracePtLst>
      </p14:laserTraceLst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ShapeHierarchyTest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5059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9C6F788-B263-4391-AC02-3F5FD7399FE6}" type="slidenum">
              <a:rPr lang="en-US" altLang="ko-KR" sz="1000" smtClean="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ko-KR" sz="1000"/>
          </a:p>
        </p:txBody>
      </p:sp>
      <p:sp>
        <p:nvSpPr>
          <p:cNvPr id="45060" name="TextBox 4"/>
          <p:cNvSpPr txBox="1">
            <a:spLocks noChangeArrowheads="1"/>
          </p:cNvSpPr>
          <p:nvPr/>
        </p:nvSpPr>
        <p:spPr bwMode="auto">
          <a:xfrm>
            <a:off x="500063" y="1357313"/>
            <a:ext cx="7286625" cy="34163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7800" algn="l"/>
                <a:tab pos="355600" algn="l"/>
                <a:tab pos="534988" algn="l"/>
                <a:tab pos="7127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7800" algn="l"/>
                <a:tab pos="355600" algn="l"/>
                <a:tab pos="534988" algn="l"/>
                <a:tab pos="7127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177800" algn="l"/>
                <a:tab pos="355600" algn="l"/>
                <a:tab pos="534988" algn="l"/>
                <a:tab pos="7127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77800" algn="l"/>
                <a:tab pos="355600" algn="l"/>
                <a:tab pos="534988" algn="l"/>
                <a:tab pos="7127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77800" algn="l"/>
                <a:tab pos="355600" algn="l"/>
                <a:tab pos="534988" algn="l"/>
                <a:tab pos="7127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  <a:tab pos="355600" algn="l"/>
                <a:tab pos="534988" algn="l"/>
                <a:tab pos="7127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  <a:tab pos="355600" algn="l"/>
                <a:tab pos="534988" algn="l"/>
                <a:tab pos="7127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  <a:tab pos="355600" algn="l"/>
                <a:tab pos="534988" algn="l"/>
                <a:tab pos="7127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  <a:tab pos="355600" algn="l"/>
                <a:tab pos="534988" algn="l"/>
                <a:tab pos="7127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public class ShapeHierarchy {</a:t>
            </a:r>
            <a:endParaRPr lang="ko-KR" altLang="en-US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public static void main(String[] args) {</a:t>
            </a:r>
            <a:endParaRPr lang="ko-KR" altLang="en-US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ko-KR" sz="1800">
                <a:latin typeface="Arial" panose="020B0604020202020204" pitchFamily="34" charset="0"/>
              </a:rPr>
              <a:t>		Circle c1 = new Circle(0F, 5.5F, 10F)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c1.draw() ;</a:t>
            </a:r>
            <a:endParaRPr lang="ko-KR" altLang="en-US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Triangle t1 = new Triangle(0F, 0F, 10F, 0F, 20F, 20F)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t1.draw() ;</a:t>
            </a:r>
            <a:endParaRPr lang="ko-KR" altLang="en-US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Rectangle r1 = new Rectangle(0F, 0F, 10F, 0F, 10F, 10F, 0F, 10F)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r1.draw() ;</a:t>
            </a:r>
            <a:endParaRPr lang="ko-KR" altLang="en-US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Line l1 = new Line(10F, 10F, 15F, 10F)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l1.draw()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}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 useBgFill="1">
        <p:nvSpPr>
          <p:cNvPr id="45061" name="직사각형 5"/>
          <p:cNvSpPr>
            <a:spLocks noChangeArrowheads="1"/>
          </p:cNvSpPr>
          <p:nvPr/>
        </p:nvSpPr>
        <p:spPr bwMode="auto">
          <a:xfrm>
            <a:off x="1785938" y="4295775"/>
            <a:ext cx="6858000" cy="206216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Circle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Center: [    0.00,     5.50], Radius:  10.00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Triangle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[    0.00,     0.00][   10.00,     0.00][   20.00,    20.00]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Rectangle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[    0.00,     0.00][   10.00,     0.00][   10.00,    10.00][    0.00,    10.00]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Line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Start: [   10.00,    10.00], End: [   15.00,    10.00]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46"/>
    </mc:Choice>
    <mc:Fallback xmlns="">
      <p:transition spd="slow" advTm="17746"/>
    </mc:Fallback>
  </mc:AlternateContent>
  <p:extLst>
    <p:ext uri="{3A86A75C-4F4B-4683-9AE1-C65F6400EC91}">
      <p14:laserTraceLst xmlns:p14="http://schemas.microsoft.com/office/powerpoint/2010/main">
        <p14:tracePtLst>
          <p14:tracePt t="647" x="3814763" y="4038600"/>
          <p14:tracePt t="653" x="3829050" y="3786188"/>
          <p14:tracePt t="661" x="3876675" y="3371850"/>
          <p14:tracePt t="671" x="3905250" y="3090863"/>
          <p14:tracePt t="687" x="3952875" y="2314575"/>
          <p14:tracePt t="704" x="3967163" y="1423988"/>
          <p14:tracePt t="738" x="3943350" y="942975"/>
          <p14:tracePt t="771" x="3895725" y="800100"/>
          <p14:tracePt t="787" x="3886200" y="790575"/>
          <p14:tracePt t="804" x="3862388" y="776288"/>
          <p14:tracePt t="821" x="3838575" y="771525"/>
          <p14:tracePt t="837" x="3805238" y="757238"/>
          <p14:tracePt t="854" x="3786188" y="747713"/>
          <p14:tracePt t="871" x="3757613" y="742950"/>
          <p14:tracePt t="888" x="3695700" y="742950"/>
          <p14:tracePt t="904" x="3643313" y="742950"/>
          <p14:tracePt t="920" x="3595688" y="757238"/>
          <p14:tracePt t="937" x="3533775" y="762000"/>
          <p14:tracePt t="954" x="3433763" y="762000"/>
          <p14:tracePt t="970" x="3371850" y="762000"/>
          <p14:tracePt t="987" x="3328988" y="747713"/>
          <p14:tracePt t="1004" x="3290888" y="747713"/>
          <p14:tracePt t="1020" x="3262313" y="747713"/>
          <p14:tracePt t="1037" x="3238500" y="766763"/>
          <p14:tracePt t="1054" x="3195638" y="804863"/>
          <p14:tracePt t="1070" x="3152775" y="885825"/>
          <p14:tracePt t="1087" x="3090863" y="990600"/>
          <p14:tracePt t="1104" x="3048000" y="1047750"/>
          <p14:tracePt t="1120" x="2986088" y="1166813"/>
          <p14:tracePt t="1137" x="2890838" y="1400175"/>
          <p14:tracePt t="1155" x="2838450" y="1500188"/>
          <p14:tracePt t="1171" x="2809875" y="1585913"/>
          <p14:tracePt t="1188" x="2776538" y="1671638"/>
          <p14:tracePt t="1205" x="2747963" y="1781175"/>
          <p14:tracePt t="1221" x="2743200" y="1833563"/>
          <p14:tracePt t="1237" x="2738438" y="1866900"/>
          <p14:tracePt t="1254" x="2724150" y="1895475"/>
          <p14:tracePt t="1270" x="2714625" y="1928813"/>
          <p14:tracePt t="1287" x="2705100" y="1952625"/>
          <p14:tracePt t="1304" x="2700338" y="1976438"/>
          <p14:tracePt t="1321" x="2690813" y="2005013"/>
          <p14:tracePt t="1337" x="2676525" y="2052638"/>
          <p14:tracePt t="1354" x="2671763" y="2100263"/>
          <p14:tracePt t="1370" x="2667000" y="2152650"/>
          <p14:tracePt t="1387" x="2652713" y="2224088"/>
          <p14:tracePt t="1404" x="2652713" y="2252663"/>
          <p14:tracePt t="1420" x="2652713" y="2262188"/>
          <p14:tracePt t="1437" x="2652713" y="2271713"/>
          <p14:tracePt t="1454" x="2652713" y="2276475"/>
          <p14:tracePt t="1682" x="2676525" y="2286000"/>
          <p14:tracePt t="1688" x="2714625" y="2300288"/>
          <p14:tracePt t="1697" x="2743200" y="2314575"/>
          <p14:tracePt t="1704" x="2771775" y="2328863"/>
          <p14:tracePt t="1721" x="2809875" y="2343150"/>
          <p14:tracePt t="1737" x="2843213" y="2352675"/>
          <p14:tracePt t="1754" x="2871788" y="2366963"/>
          <p14:tracePt t="1771" x="2928938" y="2390775"/>
          <p14:tracePt t="1787" x="2981325" y="2409825"/>
          <p14:tracePt t="1804" x="3033713" y="2428875"/>
          <p14:tracePt t="1821" x="3105150" y="2457450"/>
          <p14:tracePt t="1837" x="3148013" y="2471738"/>
          <p14:tracePt t="1854" x="3186113" y="2481263"/>
          <p14:tracePt t="1871" x="3228975" y="2481263"/>
          <p14:tracePt t="1887" x="3281363" y="2481263"/>
          <p14:tracePt t="1904" x="3324225" y="2481263"/>
          <p14:tracePt t="1920" x="3367088" y="2481263"/>
          <p14:tracePt t="1937" x="3405188" y="2481263"/>
          <p14:tracePt t="1954" x="3457575" y="2481263"/>
          <p14:tracePt t="1970" x="3486150" y="2481263"/>
          <p14:tracePt t="1987" x="3509963" y="2476500"/>
          <p14:tracePt t="2004" x="3543300" y="2462213"/>
          <p14:tracePt t="2020" x="3562350" y="2462213"/>
          <p14:tracePt t="2037" x="3571875" y="2462213"/>
          <p14:tracePt t="2054" x="3586163" y="2462213"/>
          <p14:tracePt t="2071" x="3595688" y="2462213"/>
          <p14:tracePt t="2087" x="3600450" y="2462213"/>
          <p14:tracePt t="2104" x="3609975" y="2462213"/>
          <p14:tracePt t="2137" x="3619500" y="2462213"/>
          <p14:tracePt t="2154" x="3624263" y="2466975"/>
          <p14:tracePt t="2171" x="3629025" y="2471738"/>
          <p14:tracePt t="2187" x="3638550" y="2476500"/>
          <p14:tracePt t="2204" x="3638550" y="2486025"/>
          <p14:tracePt t="2220" x="3638550" y="2495550"/>
          <p14:tracePt t="2254" x="3638550" y="2500313"/>
          <p14:tracePt t="5765" x="3624263" y="2500313"/>
          <p14:tracePt t="5773" x="3595688" y="2495550"/>
          <p14:tracePt t="5780" x="3576638" y="2486025"/>
          <p14:tracePt t="5788" x="3552825" y="2476500"/>
          <p14:tracePt t="5803" x="3514725" y="2462213"/>
          <p14:tracePt t="5837" x="3433763" y="2424113"/>
          <p14:tracePt t="5870" x="3324225" y="2314575"/>
          <p14:tracePt t="5887" x="3286125" y="2247900"/>
          <p14:tracePt t="5903" x="3252788" y="2190750"/>
          <p14:tracePt t="5920" x="3228975" y="2138363"/>
          <p14:tracePt t="5937" x="3209925" y="2114550"/>
          <p14:tracePt t="5953" x="3200400" y="2090738"/>
          <p14:tracePt t="5970" x="3181350" y="2071688"/>
          <p14:tracePt t="5987" x="3162300" y="2052638"/>
          <p14:tracePt t="6003" x="3143250" y="2043113"/>
          <p14:tracePt t="6020" x="3124200" y="2024063"/>
          <p14:tracePt t="6037" x="3071813" y="1995488"/>
          <p14:tracePt t="6053" x="2995613" y="1962150"/>
          <p14:tracePt t="6070" x="2905125" y="1947863"/>
          <p14:tracePt t="6087" x="2790825" y="1938338"/>
          <p14:tracePt t="6103" x="2662238" y="1933575"/>
          <p14:tracePt t="6120" x="2562225" y="1924050"/>
          <p14:tracePt t="6137" x="2466975" y="1919288"/>
          <p14:tracePt t="6153" x="2376488" y="1919288"/>
          <p14:tracePt t="6170" x="2243138" y="1919288"/>
          <p14:tracePt t="6187" x="2152650" y="1919288"/>
          <p14:tracePt t="6203" x="2062163" y="1919288"/>
          <p14:tracePt t="6220" x="1952625" y="1933575"/>
          <p14:tracePt t="6237" x="1881188" y="1957388"/>
          <p14:tracePt t="6253" x="1828800" y="1966913"/>
          <p14:tracePt t="6270" x="1790700" y="1995488"/>
          <p14:tracePt t="6287" x="1724025" y="2047875"/>
          <p14:tracePt t="6303" x="1676400" y="2090738"/>
          <p14:tracePt t="6320" x="1628775" y="2138363"/>
          <p14:tracePt t="6337" x="1562100" y="2228850"/>
          <p14:tracePt t="6353" x="1471613" y="2347913"/>
          <p14:tracePt t="6370" x="1438275" y="2405063"/>
          <p14:tracePt t="6387" x="1390650" y="2481263"/>
          <p14:tracePt t="6403" x="1347788" y="2609850"/>
          <p14:tracePt t="6420" x="1295400" y="2805113"/>
          <p14:tracePt t="6437" x="1271588" y="2924175"/>
          <p14:tracePt t="6453" x="1271588" y="3090863"/>
          <p14:tracePt t="6470" x="1271588" y="3257550"/>
          <p14:tracePt t="6487" x="1281113" y="3300413"/>
          <p14:tracePt t="6503" x="1290638" y="3328988"/>
          <p14:tracePt t="6520" x="1328738" y="3362325"/>
          <p14:tracePt t="6537" x="1457325" y="3424238"/>
          <p14:tracePt t="6553" x="1552575" y="3467100"/>
          <p14:tracePt t="6570" x="1671638" y="3509963"/>
          <p14:tracePt t="6587" x="1785938" y="3514725"/>
          <p14:tracePt t="6603" x="1971675" y="3471863"/>
          <p14:tracePt t="6620" x="2071688" y="3414713"/>
          <p14:tracePt t="6637" x="2176463" y="3290888"/>
          <p14:tracePt t="6654" x="2309813" y="3095625"/>
          <p14:tracePt t="6670" x="2357438" y="3019425"/>
          <p14:tracePt t="6687" x="2405063" y="2919413"/>
          <p14:tracePt t="6703" x="2438400" y="2814638"/>
          <p14:tracePt t="6720" x="2462213" y="2671763"/>
          <p14:tracePt t="6737" x="2466975" y="2600325"/>
          <p14:tracePt t="6753" x="2466975" y="2552700"/>
          <p14:tracePt t="6770" x="2466975" y="2500313"/>
          <p14:tracePt t="6787" x="2481263" y="2405063"/>
          <p14:tracePt t="6803" x="2505075" y="2343150"/>
          <p14:tracePt t="6820" x="2533650" y="2276475"/>
          <p14:tracePt t="6837" x="2552700" y="2233613"/>
          <p14:tracePt t="6853" x="2576513" y="2190750"/>
          <p14:tracePt t="6870" x="2590800" y="2176463"/>
          <p14:tracePt t="6887" x="2595563" y="2166938"/>
          <p14:tracePt t="6903" x="2605088" y="2157413"/>
          <p14:tracePt t="6920" x="2605088" y="2147888"/>
          <p14:tracePt t="6953" x="2605088" y="2143125"/>
          <p14:tracePt t="6970" x="2605088" y="2138363"/>
          <p14:tracePt t="7000" x="2605088" y="2133600"/>
          <p14:tracePt t="7007" x="2605088" y="2128838"/>
          <p14:tracePt t="7022" x="2605088" y="2124075"/>
          <p14:tracePt t="7037" x="2600325" y="2109788"/>
          <p14:tracePt t="7053" x="2590800" y="2100263"/>
          <p14:tracePt t="7070" x="2576513" y="2081213"/>
          <p14:tracePt t="7087" x="2557463" y="2066925"/>
          <p14:tracePt t="7103" x="2519363" y="2028825"/>
          <p14:tracePt t="7120" x="2495550" y="2000250"/>
          <p14:tracePt t="7137" x="2476500" y="1976438"/>
          <p14:tracePt t="7153" x="2462213" y="1952625"/>
          <p14:tracePt t="7170" x="2457450" y="1947863"/>
          <p14:tracePt t="7187" x="2447925" y="1943100"/>
          <p14:tracePt t="7203" x="2447925" y="1938338"/>
          <p14:tracePt t="7220" x="2447925" y="1933575"/>
          <p14:tracePt t="7660" x="2466975" y="1924050"/>
          <p14:tracePt t="7668" x="2490788" y="1924050"/>
          <p14:tracePt t="7675" x="2514600" y="1924050"/>
          <p14:tracePt t="7687" x="2538413" y="1924050"/>
          <p14:tracePt t="7703" x="2590800" y="1924050"/>
          <p14:tracePt t="7720" x="2667000" y="1924050"/>
          <p14:tracePt t="7737" x="2709863" y="1928813"/>
          <p14:tracePt t="7770" x="2790825" y="1933575"/>
          <p14:tracePt t="7803" x="2833688" y="1943100"/>
          <p14:tracePt t="7820" x="2852738" y="1943100"/>
          <p14:tracePt t="7837" x="2871788" y="1943100"/>
          <p14:tracePt t="7853" x="2881313" y="1943100"/>
          <p14:tracePt t="7870" x="2890838" y="1943100"/>
          <p14:tracePt t="7887" x="2895600" y="1943100"/>
          <p14:tracePt t="7903" x="2900363" y="1943100"/>
          <p14:tracePt t="8108" x="2909888" y="1957388"/>
          <p14:tracePt t="8116" x="2924175" y="1966913"/>
          <p14:tracePt t="8123" x="2928938" y="1971675"/>
          <p14:tracePt t="8137" x="2933700" y="1976438"/>
          <p14:tracePt t="8153" x="2952750" y="1995488"/>
          <p14:tracePt t="8170" x="2962275" y="2009775"/>
          <p14:tracePt t="8187" x="2962275" y="2033588"/>
          <p14:tracePt t="8203" x="2962275" y="2052638"/>
          <p14:tracePt t="8220" x="2947988" y="2095500"/>
          <p14:tracePt t="8236" x="2914650" y="2133600"/>
          <p14:tracePt t="8253" x="2876550" y="2181225"/>
          <p14:tracePt t="8270" x="2790825" y="2247900"/>
          <p14:tracePt t="8287" x="2733675" y="2281238"/>
          <p14:tracePt t="8303" x="2681288" y="2300288"/>
          <p14:tracePt t="8320" x="2624138" y="2324100"/>
          <p14:tracePt t="8336" x="2590800" y="2333625"/>
          <p14:tracePt t="8353" x="2576513" y="2333625"/>
          <p14:tracePt t="8370" x="2566988" y="2333625"/>
          <p14:tracePt t="8386" x="2562225" y="2333625"/>
          <p14:tracePt t="8404" x="2552700" y="2333625"/>
          <p14:tracePt t="8420" x="2543175" y="2333625"/>
          <p14:tracePt t="8512" x="2547938" y="2333625"/>
          <p14:tracePt t="8520" x="2557463" y="2333625"/>
          <p14:tracePt t="8527" x="2576513" y="2333625"/>
          <p14:tracePt t="8536" x="2595563" y="2333625"/>
          <p14:tracePt t="8553" x="2628900" y="2333625"/>
          <p14:tracePt t="8570" x="2681288" y="2333625"/>
          <p14:tracePt t="8586" x="2757488" y="2319338"/>
          <p14:tracePt t="8603" x="2790825" y="2319338"/>
          <p14:tracePt t="8620" x="2843213" y="2319338"/>
          <p14:tracePt t="8636" x="2876550" y="2319338"/>
          <p14:tracePt t="8653" x="2938463" y="2328863"/>
          <p14:tracePt t="8670" x="2981325" y="2333625"/>
          <p14:tracePt t="8686" x="3009900" y="2333625"/>
          <p14:tracePt t="8703" x="3043238" y="2333625"/>
          <p14:tracePt t="8720" x="3062288" y="2333625"/>
          <p14:tracePt t="8736" x="3071813" y="2333625"/>
          <p14:tracePt t="8753" x="3081338" y="2333625"/>
          <p14:tracePt t="8770" x="3090863" y="2333625"/>
          <p14:tracePt t="8786" x="3095625" y="2333625"/>
          <p14:tracePt t="8902" x="3100388" y="2333625"/>
          <p14:tracePt t="9269" x="3114675" y="2343150"/>
          <p14:tracePt t="9277" x="3124200" y="2357438"/>
          <p14:tracePt t="9286" x="3138488" y="2376488"/>
          <p14:tracePt t="9303" x="3162300" y="2405063"/>
          <p14:tracePt t="9320" x="3186113" y="2443163"/>
          <p14:tracePt t="9336" x="3224213" y="2490788"/>
          <p14:tracePt t="9353" x="3248025" y="2538413"/>
          <p14:tracePt t="9387" x="3295650" y="2600325"/>
          <p14:tracePt t="9420" x="3305175" y="2628900"/>
          <p14:tracePt t="9436" x="3305175" y="2638425"/>
          <p14:tracePt t="9453" x="3305175" y="2647950"/>
          <p14:tracePt t="9470" x="3305175" y="2657475"/>
          <p14:tracePt t="9487" x="3290888" y="2667000"/>
          <p14:tracePt t="9503" x="3248025" y="2690813"/>
          <p14:tracePt t="9520" x="3152775" y="2733675"/>
          <p14:tracePt t="9536" x="3076575" y="2762250"/>
          <p14:tracePt t="9553" x="2995613" y="2776538"/>
          <p14:tracePt t="9570" x="2886075" y="2795588"/>
          <p14:tracePt t="9586" x="2838450" y="2795588"/>
          <p14:tracePt t="9603" x="2809875" y="2795588"/>
          <p14:tracePt t="9620" x="2786063" y="2795588"/>
          <p14:tracePt t="9636" x="2762250" y="2795588"/>
          <p14:tracePt t="9653" x="2752725" y="2795588"/>
          <p14:tracePt t="9670" x="2747963" y="2795588"/>
          <p14:tracePt t="9686" x="2743200" y="2795588"/>
          <p14:tracePt t="9703" x="2738438" y="2795588"/>
          <p14:tracePt t="9893" x="2747963" y="2795588"/>
          <p14:tracePt t="9901" x="2767013" y="2795588"/>
          <p14:tracePt t="9908" x="2786063" y="2795588"/>
          <p14:tracePt t="9920" x="2795588" y="2795588"/>
          <p14:tracePt t="9936" x="2819400" y="2795588"/>
          <p14:tracePt t="9953" x="2857500" y="2795588"/>
          <p14:tracePt t="9970" x="2886075" y="2795588"/>
          <p14:tracePt t="9986" x="2919413" y="2800350"/>
          <p14:tracePt t="10003" x="2981325" y="2805113"/>
          <p14:tracePt t="10020" x="3019425" y="2805113"/>
          <p14:tracePt t="10036" x="3052763" y="2805113"/>
          <p14:tracePt t="10053" x="3076575" y="2805113"/>
          <p14:tracePt t="10070" x="3105150" y="2805113"/>
          <p14:tracePt t="10086" x="3128963" y="2805113"/>
          <p14:tracePt t="10103" x="3148013" y="2805113"/>
          <p14:tracePt t="10120" x="3171825" y="2805113"/>
          <p14:tracePt t="10136" x="3195638" y="2805113"/>
          <p14:tracePt t="10153" x="3209925" y="2805113"/>
          <p14:tracePt t="10170" x="3219450" y="2805113"/>
          <p14:tracePt t="10187" x="3243263" y="2805113"/>
          <p14:tracePt t="10203" x="3257550" y="2805113"/>
          <p14:tracePt t="10220" x="3271838" y="2814638"/>
          <p14:tracePt t="10236" x="3290888" y="2824163"/>
          <p14:tracePt t="10253" x="3324225" y="2833688"/>
          <p14:tracePt t="10270" x="3362325" y="2838450"/>
          <p14:tracePt t="10286" x="3386138" y="2852738"/>
          <p14:tracePt t="10303" x="3405188" y="2857500"/>
          <p14:tracePt t="10320" x="3443288" y="2867025"/>
          <p14:tracePt t="10336" x="3462338" y="2871788"/>
          <p14:tracePt t="10353" x="3471863" y="2881313"/>
          <p14:tracePt t="10370" x="3486150" y="2881313"/>
          <p14:tracePt t="10386" x="3505200" y="2890838"/>
          <p14:tracePt t="10403" x="3514725" y="2890838"/>
          <p14:tracePt t="10420" x="3519488" y="2890838"/>
          <p14:tracePt t="10437" x="3529013" y="2900363"/>
          <p14:tracePt t="10453" x="3538538" y="2905125"/>
          <p14:tracePt t="10470" x="3543300" y="2909888"/>
          <p14:tracePt t="10487" x="3548063" y="2914650"/>
          <p14:tracePt t="10503" x="3557588" y="2919413"/>
          <p14:tracePt t="10520" x="3567113" y="2919413"/>
          <p14:tracePt t="10536" x="3571875" y="2928938"/>
          <p14:tracePt t="10553" x="3576638" y="2933700"/>
          <p14:tracePt t="10570" x="3586163" y="2943225"/>
          <p14:tracePt t="10586" x="3595688" y="2962275"/>
          <p14:tracePt t="10603" x="3595688" y="2971800"/>
          <p14:tracePt t="10620" x="3595688" y="2986088"/>
          <p14:tracePt t="10636" x="3590925" y="3005138"/>
          <p14:tracePt t="10653" x="3581400" y="3019425"/>
          <p14:tracePt t="10670" x="3557588" y="3043238"/>
          <p14:tracePt t="10687" x="3500438" y="3095625"/>
          <p14:tracePt t="10703" x="3443288" y="3138488"/>
          <p14:tracePt t="10720" x="3395663" y="3167063"/>
          <p14:tracePt t="10737" x="3348038" y="3190875"/>
          <p14:tracePt t="10739" x="3324225" y="3205163"/>
          <p14:tracePt t="10753" x="3276600" y="3228975"/>
          <p14:tracePt t="10770" x="3243263" y="3248025"/>
          <p14:tracePt t="10787" x="3205163" y="3267075"/>
          <p14:tracePt t="10803" x="3176588" y="3276600"/>
          <p14:tracePt t="10820" x="3133725" y="3300413"/>
          <p14:tracePt t="10837" x="3109913" y="3309938"/>
          <p14:tracePt t="10853" x="3095625" y="3314700"/>
          <p14:tracePt t="10870" x="3081338" y="3319463"/>
          <p14:tracePt t="10887" x="3076575" y="3319463"/>
          <p14:tracePt t="10903" x="3071813" y="3319463"/>
          <p14:tracePt t="11004" x="3076575" y="3319463"/>
          <p14:tracePt t="11011" x="3081338" y="3319463"/>
          <p14:tracePt t="11020" x="3090863" y="3319463"/>
          <p14:tracePt t="11037" x="3119438" y="3319463"/>
          <p14:tracePt t="11053" x="3171825" y="3314700"/>
          <p14:tracePt t="11070" x="3267075" y="3309938"/>
          <p14:tracePt t="11087" x="3324225" y="3309938"/>
          <p14:tracePt t="11103" x="3371850" y="3309938"/>
          <p14:tracePt t="11120" x="3433763" y="3309938"/>
          <p14:tracePt t="11136" x="3476625" y="3309938"/>
          <p14:tracePt t="11153" x="3509963" y="3309938"/>
          <p14:tracePt t="11170" x="3562350" y="3309938"/>
          <p14:tracePt t="11188" x="3638550" y="3309938"/>
          <p14:tracePt t="11204" x="3671888" y="3309938"/>
          <p14:tracePt t="11220" x="3714750" y="3309938"/>
          <p14:tracePt t="11237" x="3743325" y="3309938"/>
          <p14:tracePt t="11240" x="3752850" y="3309938"/>
          <p14:tracePt t="11253" x="3776663" y="3305175"/>
          <p14:tracePt t="11270" x="3790950" y="3305175"/>
          <p14:tracePt t="11286" x="3800475" y="3305175"/>
          <p14:tracePt t="11303" x="3810000" y="3305175"/>
          <p14:tracePt t="11320" x="3814763" y="3305175"/>
          <p14:tracePt t="11336" x="3814763" y="3300413"/>
          <p14:tracePt t="11353" x="3814763" y="3295650"/>
          <p14:tracePt t="11599" x="3824288" y="3295650"/>
          <p14:tracePt t="11608" x="3838575" y="3295650"/>
          <p14:tracePt t="11615" x="3848100" y="3295650"/>
          <p14:tracePt t="11621" x="3857625" y="3295650"/>
          <p14:tracePt t="11637" x="3876675" y="3295650"/>
          <p14:tracePt t="11653" x="3886200" y="3295650"/>
          <p14:tracePt t="11670" x="3905250" y="3295650"/>
          <p14:tracePt t="11686" x="3914775" y="3295650"/>
          <p14:tracePt t="11703" x="3919538" y="3295650"/>
          <p14:tracePt t="11720" x="3924300" y="3295650"/>
          <p14:tracePt t="11736" x="3929063" y="3295650"/>
          <p14:tracePt t="12172" x="3862388" y="3295650"/>
          <p14:tracePt t="12178" x="3762375" y="3267075"/>
          <p14:tracePt t="12186" x="3633788" y="3238500"/>
          <p14:tracePt t="12203" x="3362325" y="3167063"/>
          <p14:tracePt t="12220" x="3152775" y="3100388"/>
          <p14:tracePt t="12237" x="2876550" y="3005138"/>
          <p14:tracePt t="12253" x="2747963" y="2962275"/>
          <p14:tracePt t="12286" x="2533650" y="2862263"/>
          <p14:tracePt t="12319" x="2262188" y="2719388"/>
          <p14:tracePt t="12336" x="2176463" y="2681288"/>
          <p14:tracePt t="12353" x="2100263" y="2652713"/>
          <p14:tracePt t="12370" x="1976438" y="2605088"/>
          <p14:tracePt t="12386" x="1881188" y="2571750"/>
          <p14:tracePt t="12403" x="1785938" y="2543175"/>
          <p14:tracePt t="12420" x="1662113" y="2505075"/>
          <p14:tracePt t="12436" x="1581150" y="2481263"/>
          <p14:tracePt t="12453" x="1495425" y="2466975"/>
          <p14:tracePt t="12470" x="1414463" y="2443163"/>
          <p14:tracePt t="12486" x="1304925" y="2419350"/>
          <p14:tracePt t="12503" x="1262063" y="2409825"/>
          <p14:tracePt t="12520" x="1223963" y="2400300"/>
          <p14:tracePt t="12536" x="1200150" y="2395538"/>
          <p14:tracePt t="12553" x="1185863" y="2386013"/>
          <p14:tracePt t="12569" x="1181100" y="2376488"/>
          <p14:tracePt t="12603" x="1181100" y="2371725"/>
          <p14:tracePt t="12620" x="1300163" y="2357438"/>
          <p14:tracePt t="12636" x="1443038" y="2362200"/>
          <p14:tracePt t="12654" x="1590675" y="2381250"/>
          <p14:tracePt t="12671" x="1838325" y="2433638"/>
          <p14:tracePt t="12686" x="1938338" y="2466975"/>
          <p14:tracePt t="12704" x="2000250" y="2495550"/>
          <p14:tracePt t="12720" x="2038350" y="2533650"/>
          <p14:tracePt t="12737" x="2081213" y="2605088"/>
          <p14:tracePt t="12753" x="2085975" y="2686050"/>
          <p14:tracePt t="12770" x="2066925" y="2743200"/>
          <p14:tracePt t="12786" x="2038350" y="2795588"/>
          <p14:tracePt t="12803" x="1900238" y="2876550"/>
          <p14:tracePt t="12820" x="1800225" y="2943225"/>
          <p14:tracePt t="12837" x="1709738" y="2995613"/>
          <p14:tracePt t="12854" x="1604963" y="3038475"/>
          <p14:tracePt t="12870" x="1562100" y="3048000"/>
          <p14:tracePt t="12886" x="1533525" y="3062288"/>
          <p14:tracePt t="12903" x="1519238" y="3062288"/>
          <p14:tracePt t="12920" x="1504950" y="3062288"/>
          <p14:tracePt t="12936" x="1500188" y="3062288"/>
          <p14:tracePt t="12970" x="1504950" y="3057525"/>
          <p14:tracePt t="12986" x="1571625" y="3033713"/>
          <p14:tracePt t="13003" x="1657350" y="3019425"/>
          <p14:tracePt t="13020" x="1733550" y="3019425"/>
          <p14:tracePt t="13036" x="1800225" y="3033713"/>
          <p14:tracePt t="13053" x="1847850" y="3057525"/>
          <p14:tracePt t="13070" x="1857375" y="3086100"/>
          <p14:tracePt t="13086" x="1857375" y="3133725"/>
          <p14:tracePt t="13103" x="1819275" y="3195638"/>
          <p14:tracePt t="13120" x="1762125" y="3238500"/>
          <p14:tracePt t="13136" x="1704975" y="3290888"/>
          <p14:tracePt t="13153" x="1643063" y="3343275"/>
          <p14:tracePt t="13170" x="1595438" y="3376613"/>
          <p14:tracePt t="13186" x="1585913" y="3386138"/>
          <p14:tracePt t="13203" x="1581150" y="3390900"/>
          <p14:tracePt t="13220" x="1571625" y="3395663"/>
          <p14:tracePt t="13236" x="1571625" y="3405188"/>
          <p14:tracePt t="13253" x="1571625" y="3414713"/>
          <p14:tracePt t="13269" x="1571625" y="3424238"/>
          <p14:tracePt t="13287" x="1576388" y="3443288"/>
          <p14:tracePt t="13303" x="1585913" y="3462338"/>
          <p14:tracePt t="13319" x="1590675" y="3467100"/>
          <p14:tracePt t="13336" x="1600200" y="3476625"/>
          <p14:tracePt t="13353" x="1609725" y="3486150"/>
          <p14:tracePt t="14396" x="1633538" y="3486150"/>
          <p14:tracePt t="14404" x="1657350" y="3495675"/>
          <p14:tracePt t="14411" x="1685925" y="3505200"/>
          <p14:tracePt t="14419" x="1709738" y="3509963"/>
          <p14:tracePt t="14436" x="1819275" y="3552825"/>
          <p14:tracePt t="14453" x="1933575" y="3595688"/>
          <p14:tracePt t="14486" x="2124075" y="3662363"/>
          <p14:tracePt t="14520" x="2181225" y="3695700"/>
          <p14:tracePt t="14536" x="2233613" y="3748088"/>
          <p14:tracePt t="14553" x="2257425" y="3786188"/>
          <p14:tracePt t="14569" x="2286000" y="3833813"/>
          <p14:tracePt t="14586" x="2295525" y="3862388"/>
          <p14:tracePt t="14603" x="2314575" y="3881438"/>
          <p14:tracePt t="14619" x="2319338" y="3886200"/>
          <p14:tracePt t="14636" x="2324100" y="3890963"/>
          <p14:tracePt t="14653" x="2324100" y="3900488"/>
          <p14:tracePt t="14874" x="2352675" y="3910013"/>
          <p14:tracePt t="14882" x="2386013" y="3910013"/>
          <p14:tracePt t="14888" x="2433638" y="3910013"/>
          <p14:tracePt t="14903" x="2505075" y="3900488"/>
          <p14:tracePt t="14919" x="2586038" y="3890963"/>
          <p14:tracePt t="14936" x="2647950" y="3871913"/>
          <p14:tracePt t="14953" x="2700338" y="3857625"/>
          <p14:tracePt t="14970" x="2747963" y="3843338"/>
          <p14:tracePt t="14986" x="2762250" y="3838575"/>
          <p14:tracePt t="15003" x="2771775" y="3833813"/>
          <p14:tracePt t="15019" x="2776538" y="3824288"/>
          <p14:tracePt t="15036" x="2781300" y="3790950"/>
          <p14:tracePt t="15053" x="2752725" y="3757613"/>
          <p14:tracePt t="15071" x="2681288" y="3690938"/>
          <p14:tracePt t="15087" x="2533650" y="3609975"/>
          <p14:tracePt t="15103" x="2447925" y="3595688"/>
          <p14:tracePt t="15119" x="2390775" y="3595688"/>
          <p14:tracePt t="15136" x="2328863" y="3609975"/>
          <p14:tracePt t="15153" x="2262188" y="3648075"/>
          <p14:tracePt t="15169" x="2247900" y="3667125"/>
          <p14:tracePt t="15186" x="2238375" y="3671888"/>
          <p14:tracePt t="15203" x="2233613" y="3676650"/>
          <p14:tracePt t="15219" x="2233613" y="3695700"/>
          <p14:tracePt t="15236" x="2252663" y="3719513"/>
          <p14:tracePt t="15253" x="2276475" y="3733800"/>
          <p14:tracePt t="15270" x="2314575" y="3757613"/>
          <p14:tracePt t="15286" x="2333625" y="3771900"/>
          <p14:tracePt t="15303" x="2352675" y="3776663"/>
          <p14:tracePt t="15319" x="2366963" y="3786188"/>
          <p14:tracePt t="15336" x="2376488" y="3786188"/>
          <p14:tracePt t="15353" x="2381250" y="3786188"/>
          <p14:tracePt t="15369" x="2386013" y="3786188"/>
          <p14:tracePt t="15572" x="2386013" y="3800475"/>
          <p14:tracePt t="15580" x="2381250" y="3814763"/>
          <p14:tracePt t="15586" x="2381250" y="3833813"/>
          <p14:tracePt t="15603" x="2362200" y="3862388"/>
          <p14:tracePt t="15620" x="2343150" y="3890963"/>
          <p14:tracePt t="15638" x="2305050" y="3933825"/>
          <p14:tracePt t="15653" x="2252663" y="3976688"/>
          <p14:tracePt t="15669" x="2128838" y="4038600"/>
          <p14:tracePt t="15686" x="2014538" y="4076700"/>
          <p14:tracePt t="15703" x="1785938" y="4129088"/>
          <p14:tracePt t="15719" x="1619250" y="4138613"/>
          <p14:tracePt t="15736" x="1471613" y="4138613"/>
          <p14:tracePt t="15753" x="1347788" y="4138613"/>
          <p14:tracePt t="15770" x="1209675" y="4157663"/>
          <p14:tracePt t="15786" x="1157288" y="4162425"/>
          <p14:tracePt t="15803" x="1128713" y="4167188"/>
          <p14:tracePt t="15819" x="1119188" y="4171950"/>
          <p14:tracePt t="15836" x="1109663" y="4171950"/>
          <p14:tracePt t="15853" x="1100138" y="4171950"/>
          <p14:tracePt t="15886" x="1104900" y="4171950"/>
          <p14:tracePt t="15902" x="1185863" y="4186238"/>
          <p14:tracePt t="15919" x="1276350" y="4191000"/>
          <p14:tracePt t="15936" x="1390650" y="4210050"/>
          <p14:tracePt t="15953" x="1562100" y="4214813"/>
          <p14:tracePt t="15969" x="1628775" y="4214813"/>
          <p14:tracePt t="15986" x="1671638" y="4224338"/>
          <p14:tracePt t="16003" x="1700213" y="4224338"/>
          <p14:tracePt t="16020" x="1719263" y="4224338"/>
          <p14:tracePt t="16036" x="1728788" y="4224338"/>
          <p14:tracePt t="16053" x="1733550" y="4224338"/>
          <p14:tracePt t="16070" x="1738313" y="4224338"/>
          <p14:tracePt t="16115" x="1743075" y="4224338"/>
          <p14:tracePt t="16122" x="1747838" y="4224338"/>
          <p14:tracePt t="16136" x="1781175" y="4214813"/>
          <p14:tracePt t="16153" x="1871663" y="4157663"/>
          <p14:tracePt t="16169" x="2014538" y="4071938"/>
          <p14:tracePt t="16186" x="2157413" y="3962400"/>
          <p14:tracePt t="16203" x="2428875" y="3805238"/>
          <p14:tracePt t="16219" x="2590800" y="3714750"/>
          <p14:tracePt t="16236" x="2733675" y="3614738"/>
          <p14:tracePt t="16253" x="2857500" y="3529013"/>
          <p14:tracePt t="16269" x="3028950" y="3433763"/>
          <p14:tracePt t="16286" x="3100388" y="3400425"/>
          <p14:tracePt t="16303" x="3143250" y="3376613"/>
          <p14:tracePt t="16319" x="3171825" y="3367088"/>
          <p14:tracePt t="16336" x="3200400" y="3343275"/>
          <p14:tracePt t="16353" x="3209925" y="333375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class Person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8435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F7D334-E183-4A5E-87CD-93F9F293A029}" type="slidenum">
              <a:rPr lang="en-US" altLang="ko-KR" sz="10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ko-KR" sz="1000"/>
          </a:p>
        </p:txBody>
      </p:sp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571500" y="1268413"/>
            <a:ext cx="7096125" cy="50784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class Person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String name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int age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String address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Person(String name, int age, String address)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	this.name = name ; this.age = age ; this.address = address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String getName() { return name 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void rename(String name) { this.name = name 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int getAge() { return age 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void increaseAge() { age ++ 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String getAddress() { return address 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void moveTo(String address) { this.address = address 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	@Override</a:t>
            </a:r>
            <a:endParaRPr lang="ko-KR" altLang="en-US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String toString()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	return String.format("%s, %d, %s", name, age, address)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// override hashCode() and equals()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83"/>
    </mc:Choice>
    <mc:Fallback xmlns="">
      <p:transition spd="slow" advTm="38983"/>
    </mc:Fallback>
  </mc:AlternateContent>
  <p:extLst>
    <p:ext uri="{3A86A75C-4F4B-4683-9AE1-C65F6400EC91}">
      <p14:laserTraceLst xmlns:p14="http://schemas.microsoft.com/office/powerpoint/2010/main">
        <p14:tracePtLst>
          <p14:tracePt t="691" x="5429250" y="4800600"/>
          <p14:tracePt t="699" x="5305425" y="4457700"/>
          <p14:tracePt t="708" x="5191125" y="4195763"/>
          <p14:tracePt t="723" x="4929188" y="3548063"/>
          <p14:tracePt t="740" x="4705350" y="3095625"/>
          <p14:tracePt t="758" x="4424363" y="2428875"/>
          <p14:tracePt t="774" x="4252913" y="2085975"/>
          <p14:tracePt t="806" x="4067175" y="1771650"/>
          <p14:tracePt t="840" x="3957638" y="1638300"/>
          <p14:tracePt t="856" x="3948113" y="1619250"/>
          <p14:tracePt t="873" x="3938588" y="1609725"/>
          <p14:tracePt t="889" x="3938588" y="1604963"/>
          <p14:tracePt t="1126" x="3910013" y="1538288"/>
          <p14:tracePt t="1133" x="3886200" y="1443038"/>
          <p14:tracePt t="1141" x="3857625" y="1385888"/>
          <p14:tracePt t="1157" x="3810000" y="1295400"/>
          <p14:tracePt t="1174" x="3786188" y="1252538"/>
          <p14:tracePt t="1189" x="3767138" y="1219200"/>
          <p14:tracePt t="1206" x="3729038" y="1185863"/>
          <p14:tracePt t="1239" x="3671888" y="1128713"/>
          <p14:tracePt t="1273" x="3567113" y="1066800"/>
          <p14:tracePt t="1289" x="3529013" y="1052513"/>
          <p14:tracePt t="1306" x="3505200" y="1042988"/>
          <p14:tracePt t="1323" x="3486150" y="1033463"/>
          <p14:tracePt t="1339" x="3481388" y="1033463"/>
          <p14:tracePt t="1356" x="3476625" y="1033463"/>
          <p14:tracePt t="1373" x="3471863" y="1033463"/>
          <p14:tracePt t="1420" x="3481388" y="1033463"/>
          <p14:tracePt t="1426" x="3500438" y="1033463"/>
          <p14:tracePt t="1439" x="3524250" y="1038225"/>
          <p14:tracePt t="1456" x="3638550" y="1047750"/>
          <p14:tracePt t="1473" x="3733800" y="1052513"/>
          <p14:tracePt t="1489" x="3814763" y="1052513"/>
          <p14:tracePt t="1508" x="3924300" y="1052513"/>
          <p14:tracePt t="1524" x="4000500" y="1071563"/>
          <p14:tracePt t="1539" x="4081463" y="1076325"/>
          <p14:tracePt t="1556" x="4143375" y="1090613"/>
          <p14:tracePt t="1573" x="4229100" y="1119188"/>
          <p14:tracePt t="1589" x="4286250" y="1138238"/>
          <p14:tracePt t="1606" x="4333875" y="1152525"/>
          <p14:tracePt t="1623" x="4386263" y="1157288"/>
          <p14:tracePt t="1639" x="4462463" y="1171575"/>
          <p14:tracePt t="1656" x="4524375" y="1185863"/>
          <p14:tracePt t="1673" x="4581525" y="1185863"/>
          <p14:tracePt t="1689" x="4652963" y="1200150"/>
          <p14:tracePt t="1706" x="4767263" y="1204913"/>
          <p14:tracePt t="1723" x="4838700" y="1204913"/>
          <p14:tracePt t="1739" x="4905375" y="1204913"/>
          <p14:tracePt t="1756" x="5000625" y="1204913"/>
          <p14:tracePt t="1773" x="5067300" y="1190625"/>
          <p14:tracePt t="1790" x="5119688" y="1181100"/>
          <p14:tracePt t="1806" x="5172075" y="1176338"/>
          <p14:tracePt t="1823" x="5233988" y="1152525"/>
          <p14:tracePt t="1839" x="5272088" y="1138238"/>
          <p14:tracePt t="1856" x="5291138" y="1119188"/>
          <p14:tracePt t="1873" x="5324475" y="1095375"/>
          <p14:tracePt t="1889" x="5367338" y="1038225"/>
          <p14:tracePt t="1906" x="5395913" y="995363"/>
          <p14:tracePt t="1923" x="5414963" y="938213"/>
          <p14:tracePt t="1939" x="5424488" y="904875"/>
          <p14:tracePt t="1956" x="5434013" y="842963"/>
          <p14:tracePt t="1973" x="5424488" y="804863"/>
          <p14:tracePt t="1989" x="5395913" y="733425"/>
          <p14:tracePt t="2006" x="5324475" y="642938"/>
          <p14:tracePt t="2023" x="5262563" y="590550"/>
          <p14:tracePt t="2039" x="5205413" y="538163"/>
          <p14:tracePt t="2056" x="5138738" y="504825"/>
          <p14:tracePt t="2073" x="5024438" y="466725"/>
          <p14:tracePt t="2089" x="4943475" y="447675"/>
          <p14:tracePt t="2106" x="4862513" y="433388"/>
          <p14:tracePt t="2123" x="4800600" y="433388"/>
          <p14:tracePt t="2139" x="4700588" y="438150"/>
          <p14:tracePt t="2156" x="4610100" y="442913"/>
          <p14:tracePt t="2173" x="4495800" y="452438"/>
          <p14:tracePt t="2189" x="4400550" y="461963"/>
          <p14:tracePt t="2206" x="4295775" y="466725"/>
          <p14:tracePt t="2223" x="4229100" y="476250"/>
          <p14:tracePt t="2239" x="4157663" y="476250"/>
          <p14:tracePt t="2256" x="4062413" y="495300"/>
          <p14:tracePt t="2273" x="4005263" y="514350"/>
          <p14:tracePt t="2289" x="3962400" y="528638"/>
          <p14:tracePt t="2306" x="3919538" y="547688"/>
          <p14:tracePt t="2323" x="3876675" y="576263"/>
          <p14:tracePt t="2339" x="3838575" y="614363"/>
          <p14:tracePt t="2356" x="3805238" y="647700"/>
          <p14:tracePt t="2373" x="3776663" y="676275"/>
          <p14:tracePt t="2389" x="3738563" y="728663"/>
          <p14:tracePt t="2406" x="3714750" y="757238"/>
          <p14:tracePt t="2423" x="3681413" y="814388"/>
          <p14:tracePt t="2440" x="3652838" y="904875"/>
          <p14:tracePt t="2456" x="3643313" y="985838"/>
          <p14:tracePt t="2473" x="3648075" y="1033463"/>
          <p14:tracePt t="2489" x="3657600" y="1071563"/>
          <p14:tracePt t="2506" x="3709988" y="1114425"/>
          <p14:tracePt t="2522" x="3786188" y="1152525"/>
          <p14:tracePt t="2539" x="3914775" y="1204913"/>
          <p14:tracePt t="2556" x="4052888" y="1238250"/>
          <p14:tracePt t="2573" x="4281488" y="1290638"/>
          <p14:tracePt t="2589" x="4448175" y="1309688"/>
          <p14:tracePt t="2606" x="4619625" y="1328738"/>
          <p14:tracePt t="2623" x="4752975" y="1328738"/>
          <p14:tracePt t="2639" x="4924425" y="1314450"/>
          <p14:tracePt t="2656" x="5024438" y="1300163"/>
          <p14:tracePt t="2673" x="5100638" y="1285875"/>
          <p14:tracePt t="2689" x="5181600" y="1252538"/>
          <p14:tracePt t="2706" x="5219700" y="1233488"/>
          <p14:tracePt t="2722" x="5233988" y="1209675"/>
          <p14:tracePt t="2739" x="5253038" y="1185863"/>
          <p14:tracePt t="2756" x="5281613" y="1095375"/>
          <p14:tracePt t="2772" x="5281613" y="1028700"/>
          <p14:tracePt t="2789" x="5253038" y="952500"/>
          <p14:tracePt t="2806" x="5200650" y="876300"/>
          <p14:tracePt t="2823" x="5072063" y="733425"/>
          <p14:tracePt t="2839" x="4972050" y="638175"/>
          <p14:tracePt t="2856" x="4848225" y="547688"/>
          <p14:tracePt t="2873" x="4605338" y="471488"/>
          <p14:tracePt t="2889" x="4476750" y="442913"/>
          <p14:tracePt t="2906" x="4367213" y="442913"/>
          <p14:tracePt t="2922" x="4276725" y="447675"/>
          <p14:tracePt t="2939" x="4152900" y="476250"/>
          <p14:tracePt t="2956" x="4100513" y="504825"/>
          <p14:tracePt t="2973" x="4052888" y="538163"/>
          <p14:tracePt t="2989" x="4019550" y="571500"/>
          <p14:tracePt t="3006" x="3971925" y="619125"/>
          <p14:tracePt t="3023" x="3943350" y="666750"/>
          <p14:tracePt t="3039" x="3924300" y="719138"/>
          <p14:tracePt t="3056" x="3900488" y="842963"/>
          <p14:tracePt t="3073" x="3876675" y="995363"/>
          <p14:tracePt t="3089" x="3876675" y="1042988"/>
          <p14:tracePt t="3106" x="3876675" y="1081088"/>
          <p14:tracePt t="3123" x="3876675" y="1114425"/>
          <p14:tracePt t="3139" x="3876675" y="1123950"/>
          <p14:tracePt t="3156" x="3876675" y="1128713"/>
          <p14:tracePt t="3173" x="3876675" y="1138238"/>
          <p14:tracePt t="3189" x="3886200" y="1138238"/>
          <p14:tracePt t="3206" x="3890963" y="1138238"/>
          <p14:tracePt t="3223" x="3895725" y="1138238"/>
          <p14:tracePt t="3239" x="3905250" y="1138238"/>
          <p14:tracePt t="3277" x="3910013" y="1143000"/>
          <p14:tracePt t="3491" x="3857625" y="1185863"/>
          <p14:tracePt t="3498" x="3762375" y="1262063"/>
          <p14:tracePt t="3506" x="3624263" y="1352550"/>
          <p14:tracePt t="3523" x="3381375" y="1500188"/>
          <p14:tracePt t="3539" x="3143250" y="1609725"/>
          <p14:tracePt t="3556" x="2795588" y="1728788"/>
          <p14:tracePt t="3589" x="2409825" y="1876425"/>
          <p14:tracePt t="3623" x="2019300" y="1976438"/>
          <p14:tracePt t="3640" x="1909763" y="1981200"/>
          <p14:tracePt t="3656" x="1804988" y="1981200"/>
          <p14:tracePt t="3672" x="1733550" y="1971675"/>
          <p14:tracePt t="3689" x="1638300" y="1957388"/>
          <p14:tracePt t="3706" x="1585913" y="1943100"/>
          <p14:tracePt t="3723" x="1519238" y="1914525"/>
          <p14:tracePt t="3739" x="1457325" y="1885950"/>
          <p14:tracePt t="3756" x="1352550" y="1852613"/>
          <p14:tracePt t="3773" x="1309688" y="1824038"/>
          <p14:tracePt t="3789" x="1271588" y="1800225"/>
          <p14:tracePt t="3806" x="1185863" y="1700213"/>
          <p14:tracePt t="3823" x="1128713" y="1609725"/>
          <p14:tracePt t="3839" x="1085850" y="1543050"/>
          <p14:tracePt t="3856" x="1052513" y="1495425"/>
          <p14:tracePt t="3873" x="1019175" y="1462088"/>
          <p14:tracePt t="3889" x="1004888" y="1447800"/>
          <p14:tracePt t="3906" x="1000125" y="1438275"/>
          <p14:tracePt t="3923" x="995363" y="1433513"/>
          <p14:tracePt t="3939" x="985838" y="1423988"/>
          <p14:tracePt t="3956" x="981075" y="1423988"/>
          <p14:tracePt t="3973" x="971550" y="1438275"/>
          <p14:tracePt t="3989" x="938213" y="1566863"/>
          <p14:tracePt t="4006" x="885825" y="1809750"/>
          <p14:tracePt t="4023" x="857250" y="2057400"/>
          <p14:tracePt t="4040" x="833438" y="2224088"/>
          <p14:tracePt t="4056" x="795338" y="2481263"/>
          <p14:tracePt t="4073" x="766763" y="2662238"/>
          <p14:tracePt t="4089" x="752475" y="2776538"/>
          <p14:tracePt t="4106" x="728663" y="2881313"/>
          <p14:tracePt t="4123" x="709613" y="3062288"/>
          <p14:tracePt t="4139" x="704850" y="3133725"/>
          <p14:tracePt t="4156" x="704850" y="3157538"/>
          <p14:tracePt t="4173" x="704850" y="3167063"/>
          <p14:tracePt t="4372" x="695325" y="3319463"/>
          <p14:tracePt t="4379" x="685800" y="3429000"/>
          <p14:tracePt t="4389" x="666750" y="3529013"/>
          <p14:tracePt t="4406" x="647700" y="3776663"/>
          <p14:tracePt t="4422" x="647700" y="4024313"/>
          <p14:tracePt t="4439" x="661988" y="4262438"/>
          <p14:tracePt t="4457" x="695325" y="4462463"/>
          <p14:tracePt t="4472" x="714375" y="4610100"/>
          <p14:tracePt t="4474" x="728663" y="4657725"/>
          <p14:tracePt t="4489" x="757238" y="4814888"/>
          <p14:tracePt t="4506" x="795338" y="5033963"/>
          <p14:tracePt t="4522" x="819150" y="5167313"/>
          <p14:tracePt t="4539" x="847725" y="5305425"/>
          <p14:tracePt t="4556" x="876300" y="5467350"/>
          <p14:tracePt t="4572" x="900113" y="5543550"/>
          <p14:tracePt t="4589" x="914400" y="5595938"/>
          <p14:tracePt t="4606" x="928688" y="5667375"/>
          <p14:tracePt t="4622" x="981075" y="5876925"/>
          <p14:tracePt t="4639" x="1014413" y="6000750"/>
          <p14:tracePt t="4656" x="1033463" y="6067425"/>
          <p14:tracePt t="4673" x="1047750" y="6115050"/>
          <p14:tracePt t="4689" x="1052513" y="6124575"/>
          <p14:tracePt t="4706" x="1052513" y="6134100"/>
          <p14:tracePt t="4722" x="1052513" y="6138863"/>
          <p14:tracePt t="4739" x="1052513" y="6143625"/>
          <p14:tracePt t="4772" x="1062038" y="6124575"/>
          <p14:tracePt t="4789" x="1095375" y="6005513"/>
          <p14:tracePt t="4806" x="1143000" y="5653088"/>
          <p14:tracePt t="4823" x="1176338" y="5348288"/>
          <p14:tracePt t="4843" x="1209675" y="4800600"/>
          <p14:tracePt t="4859" x="1233488" y="4538663"/>
          <p14:tracePt t="4873" x="1257300" y="4100513"/>
          <p14:tracePt t="4889" x="1266825" y="3862388"/>
          <p14:tracePt t="4907" x="1300163" y="3524250"/>
          <p14:tracePt t="4932" x="1357313" y="3109913"/>
          <p14:tracePt t="4943" x="1381125" y="3009900"/>
          <p14:tracePt t="4956" x="1423988" y="2881313"/>
          <p14:tracePt t="4972" x="1476375" y="2781300"/>
          <p14:tracePt t="4974" x="1495425" y="2752725"/>
          <p14:tracePt t="4989" x="1571625" y="2652713"/>
          <p14:tracePt t="5006" x="1643063" y="2543175"/>
          <p14:tracePt t="5022" x="1700213" y="2452688"/>
          <p14:tracePt t="5039" x="1733550" y="2395538"/>
          <p14:tracePt t="5056" x="1762125" y="2362200"/>
          <p14:tracePt t="5072" x="1766888" y="2357438"/>
          <p14:tracePt t="5089" x="1771650" y="2352675"/>
          <p14:tracePt t="5269" x="1828800" y="2309813"/>
          <p14:tracePt t="5277" x="1900238" y="2257425"/>
          <p14:tracePt t="5289" x="1971675" y="2200275"/>
          <p14:tracePt t="5306" x="2171700" y="2105025"/>
          <p14:tracePt t="5322" x="2281238" y="2062163"/>
          <p14:tracePt t="5339" x="2352675" y="2043113"/>
          <p14:tracePt t="5356" x="2452688" y="2019300"/>
          <p14:tracePt t="5373" x="2505075" y="2014538"/>
          <p14:tracePt t="5389" x="2552700" y="2009775"/>
          <p14:tracePt t="5406" x="2595563" y="1995488"/>
          <p14:tracePt t="5422" x="2667000" y="1981200"/>
          <p14:tracePt t="5439" x="2705100" y="1962150"/>
          <p14:tracePt t="5456" x="2728913" y="1947863"/>
          <p14:tracePt t="5472" x="2747963" y="1943100"/>
          <p14:tracePt t="5475" x="2752725" y="1938338"/>
          <p14:tracePt t="5489" x="2757488" y="1933575"/>
          <p14:tracePt t="5522" x="2757488" y="1928813"/>
          <p14:tracePt t="5539" x="2667000" y="1905000"/>
          <p14:tracePt t="5556" x="2533650" y="1885950"/>
          <p14:tracePt t="5572" x="2438400" y="1862138"/>
          <p14:tracePt t="5589" x="2381250" y="1833563"/>
          <p14:tracePt t="5606" x="2338388" y="1790700"/>
          <p14:tracePt t="5622" x="2319338" y="1747838"/>
          <p14:tracePt t="5639" x="2314575" y="1681163"/>
          <p14:tracePt t="5656" x="2324100" y="1576388"/>
          <p14:tracePt t="5674" x="2405063" y="1433513"/>
          <p14:tracePt t="5689" x="2481263" y="1381125"/>
          <p14:tracePt t="5706" x="2557463" y="1343025"/>
          <p14:tracePt t="5722" x="2605088" y="1328738"/>
          <p14:tracePt t="5739" x="2643188" y="1328738"/>
          <p14:tracePt t="5756" x="2657475" y="1343025"/>
          <p14:tracePt t="5772" x="2676525" y="1381125"/>
          <p14:tracePt t="5789" x="2686050" y="1443038"/>
          <p14:tracePt t="5806" x="2686050" y="1485900"/>
          <p14:tracePt t="5822" x="2676525" y="1519238"/>
          <p14:tracePt t="5839" x="2657475" y="1552575"/>
          <p14:tracePt t="5856" x="2633663" y="1628775"/>
          <p14:tracePt t="5872" x="2619375" y="1709738"/>
          <p14:tracePt t="5889" x="2609850" y="1771650"/>
          <p14:tracePt t="5906" x="2609850" y="1809750"/>
          <p14:tracePt t="5922" x="2609850" y="1833563"/>
          <p14:tracePt t="5939" x="2609850" y="1843088"/>
          <p14:tracePt t="5956" x="2609850" y="1847850"/>
          <p14:tracePt t="5972" x="2609850" y="1852613"/>
          <p14:tracePt t="5974" x="2609850" y="1857375"/>
          <p14:tracePt t="5989" x="2609850" y="1862138"/>
          <p14:tracePt t="6006" x="2609850" y="1871663"/>
          <p14:tracePt t="6022" x="2609850" y="1876425"/>
          <p14:tracePt t="6039" x="2605088" y="1890713"/>
          <p14:tracePt t="6056" x="2590800" y="1909763"/>
          <p14:tracePt t="6072" x="2566988" y="1928813"/>
          <p14:tracePt t="6089" x="2538413" y="1962150"/>
          <p14:tracePt t="6106" x="2486025" y="2019300"/>
          <p14:tracePt t="6123" x="2466975" y="2043113"/>
          <p14:tracePt t="6139" x="2452688" y="2057400"/>
          <p14:tracePt t="6156" x="2443163" y="2062163"/>
          <p14:tracePt t="6172" x="2433638" y="2071688"/>
          <p14:tracePt t="6189" x="2405063" y="2076450"/>
          <p14:tracePt t="6206" x="2362200" y="2085975"/>
          <p14:tracePt t="6223" x="2262188" y="2085975"/>
          <p14:tracePt t="6239" x="2181225" y="2081213"/>
          <p14:tracePt t="6256" x="2105025" y="2066925"/>
          <p14:tracePt t="6272" x="2062163" y="2052638"/>
          <p14:tracePt t="6289" x="2028825" y="2043113"/>
          <p14:tracePt t="6306" x="2019300" y="2038350"/>
          <p14:tracePt t="6322" x="2014538" y="2033588"/>
          <p14:tracePt t="6339" x="2005013" y="2033588"/>
          <p14:tracePt t="6356" x="2000250" y="2014538"/>
          <p14:tracePt t="6372" x="2000250" y="1995488"/>
          <p14:tracePt t="6389" x="2005013" y="1971675"/>
          <p14:tracePt t="6406" x="2043113" y="1943100"/>
          <p14:tracePt t="6422" x="2095500" y="1914525"/>
          <p14:tracePt t="6439" x="2138363" y="1895475"/>
          <p14:tracePt t="6456" x="2176463" y="1890713"/>
          <p14:tracePt t="6472" x="2209800" y="1890713"/>
          <p14:tracePt t="6489" x="2219325" y="1890713"/>
          <p14:tracePt t="6506" x="2224088" y="1890713"/>
          <p14:tracePt t="6522" x="2228850" y="1890713"/>
          <p14:tracePt t="6539" x="2238375" y="1924050"/>
          <p14:tracePt t="6555" x="2243138" y="1966913"/>
          <p14:tracePt t="6572" x="2243138" y="2019300"/>
          <p14:tracePt t="6589" x="2233613" y="2062163"/>
          <p14:tracePt t="6606" x="2224088" y="2109788"/>
          <p14:tracePt t="6622" x="2224088" y="2119313"/>
          <p14:tracePt t="6639" x="2224088" y="2128838"/>
          <p14:tracePt t="6656" x="2224088" y="2138363"/>
          <p14:tracePt t="7024" x="2238375" y="2138363"/>
          <p14:tracePt t="7031" x="2257425" y="2138363"/>
          <p14:tracePt t="7039" x="2276475" y="2138363"/>
          <p14:tracePt t="7072" x="2347913" y="2138363"/>
          <p14:tracePt t="7106" x="2405063" y="2162175"/>
          <p14:tracePt t="7122" x="2433638" y="2166938"/>
          <p14:tracePt t="7139" x="2462213" y="2171700"/>
          <p14:tracePt t="7156" x="2509838" y="2185988"/>
          <p14:tracePt t="7172" x="2543175" y="2195513"/>
          <p14:tracePt t="7189" x="2566988" y="2200275"/>
          <p14:tracePt t="7206" x="2590800" y="2209800"/>
          <p14:tracePt t="7222" x="2619375" y="2228850"/>
          <p14:tracePt t="7239" x="2633663" y="2247900"/>
          <p14:tracePt t="7256" x="2652713" y="2262188"/>
          <p14:tracePt t="7273" x="2676525" y="2286000"/>
          <p14:tracePt t="7289" x="2728913" y="2324100"/>
          <p14:tracePt t="7305" x="2767013" y="2343150"/>
          <p14:tracePt t="7322" x="2809875" y="2352675"/>
          <p14:tracePt t="7339" x="2876550" y="2343150"/>
          <p14:tracePt t="7355" x="2928938" y="2324100"/>
          <p14:tracePt t="7372" x="2976563" y="2300288"/>
          <p14:tracePt t="7389" x="3009900" y="2276475"/>
          <p14:tracePt t="7406" x="3052763" y="2219325"/>
          <p14:tracePt t="7422" x="3071813" y="2171700"/>
          <p14:tracePt t="7439" x="3086100" y="2109788"/>
          <p14:tracePt t="7455" x="3086100" y="2033588"/>
          <p14:tracePt t="7472" x="3043238" y="1928813"/>
          <p14:tracePt t="7489" x="3014663" y="1890713"/>
          <p14:tracePt t="7506" x="2967038" y="1857375"/>
          <p14:tracePt t="7522" x="2867025" y="1828800"/>
          <p14:tracePt t="7539" x="2805113" y="1828800"/>
          <p14:tracePt t="7555" x="2719388" y="1885950"/>
          <p14:tracePt t="7572" x="2638425" y="1962150"/>
          <p14:tracePt t="7589" x="2533650" y="2071688"/>
          <p14:tracePt t="7606" x="2476500" y="2152650"/>
          <p14:tracePt t="7622" x="2447925" y="2228850"/>
          <p14:tracePt t="7639" x="2433638" y="2271713"/>
          <p14:tracePt t="7655" x="2433638" y="2305050"/>
          <p14:tracePt t="7672" x="2447925" y="2309813"/>
          <p14:tracePt t="7689" x="2486025" y="2314575"/>
          <p14:tracePt t="7705" x="2543175" y="2314575"/>
          <p14:tracePt t="7722" x="2652713" y="2290763"/>
          <p14:tracePt t="7739" x="2738438" y="2266950"/>
          <p14:tracePt t="7755" x="2800350" y="2238375"/>
          <p14:tracePt t="7772" x="2867025" y="2214563"/>
          <p14:tracePt t="7789" x="2886075" y="2205038"/>
          <p14:tracePt t="7805" x="2895600" y="2200275"/>
          <p14:tracePt t="7822" x="2905125" y="2195513"/>
          <p14:tracePt t="7839" x="2914650" y="2190750"/>
          <p14:tracePt t="7872" x="2919413" y="2190750"/>
          <p14:tracePt t="8191" x="2905125" y="2214563"/>
          <p14:tracePt t="8199" x="2881313" y="2252663"/>
          <p14:tracePt t="8206" x="2852738" y="2295525"/>
          <p14:tracePt t="8222" x="2809875" y="2352675"/>
          <p14:tracePt t="8239" x="2762250" y="2409825"/>
          <p14:tracePt t="8255" x="2724150" y="2443163"/>
          <p14:tracePt t="8272" x="2676525" y="2486025"/>
          <p14:tracePt t="8289" x="2652713" y="2509838"/>
          <p14:tracePt t="8305" x="2628900" y="2533650"/>
          <p14:tracePt t="8322" x="2614613" y="2543175"/>
          <p14:tracePt t="8339" x="2595563" y="2557463"/>
          <p14:tracePt t="8355" x="2586038" y="2562225"/>
          <p14:tracePt t="8372" x="2581275" y="2571750"/>
          <p14:tracePt t="8389" x="2576513" y="2571750"/>
          <p14:tracePt t="8405" x="2566988" y="2571750"/>
          <p14:tracePt t="8422" x="2547938" y="2586038"/>
          <p14:tracePt t="8439" x="2524125" y="2600325"/>
          <p14:tracePt t="8456" x="2462213" y="2633663"/>
          <p14:tracePt t="8472" x="2424113" y="2657475"/>
          <p14:tracePt t="8489" x="2386013" y="2681288"/>
          <p14:tracePt t="8505" x="2362200" y="2705100"/>
          <p14:tracePt t="8522" x="2328863" y="2728913"/>
          <p14:tracePt t="8539" x="2305050" y="2743200"/>
          <p14:tracePt t="8555" x="2290763" y="2752725"/>
          <p14:tracePt t="8572" x="2266950" y="2762250"/>
          <p14:tracePt t="8589" x="2224088" y="2781300"/>
          <p14:tracePt t="8605" x="2195513" y="2800350"/>
          <p14:tracePt t="8622" x="2157413" y="2809875"/>
          <p14:tracePt t="8639" x="2105025" y="2824163"/>
          <p14:tracePt t="8655" x="2066925" y="2828925"/>
          <p14:tracePt t="8672" x="2033588" y="2833688"/>
          <p14:tracePt t="8689" x="2009775" y="2843213"/>
          <p14:tracePt t="8706" x="1981200" y="2843213"/>
          <p14:tracePt t="8722" x="1971675" y="2843213"/>
          <p14:tracePt t="8739" x="1966913" y="2843213"/>
          <p14:tracePt t="8755" x="1957388" y="2843213"/>
          <p14:tracePt t="8773" x="1947863" y="2843213"/>
          <p14:tracePt t="8806" x="1943100" y="2843213"/>
          <p14:tracePt t="8822" x="1933575" y="2833688"/>
          <p14:tracePt t="8839" x="1924050" y="2824163"/>
          <p14:tracePt t="8855" x="1919288" y="2814638"/>
          <p14:tracePt t="8872" x="1914525" y="2809875"/>
          <p14:tracePt t="8889" x="1914525" y="2800350"/>
          <p14:tracePt t="8905" x="1914525" y="2795588"/>
          <p14:tracePt t="8939" x="1914525" y="2786063"/>
          <p14:tracePt t="8956" x="1928813" y="2762250"/>
          <p14:tracePt t="8972" x="1966913" y="2738438"/>
          <p14:tracePt t="8989" x="2019300" y="2709863"/>
          <p14:tracePt t="9005" x="2071688" y="2700338"/>
          <p14:tracePt t="9022" x="2119313" y="2686050"/>
          <p14:tracePt t="9039" x="2128838" y="2686050"/>
          <p14:tracePt t="9055" x="2143125" y="2690813"/>
          <p14:tracePt t="9072" x="2162175" y="2719388"/>
          <p14:tracePt t="9089" x="2185988" y="2790825"/>
          <p14:tracePt t="9105" x="2200275" y="2843213"/>
          <p14:tracePt t="9122" x="2200275" y="2871788"/>
          <p14:tracePt t="9139" x="2185988" y="2900363"/>
          <p14:tracePt t="9155" x="2171700" y="2914650"/>
          <p14:tracePt t="9172" x="2133600" y="2924175"/>
          <p14:tracePt t="9189" x="2090738" y="2933700"/>
          <p14:tracePt t="9205" x="2038350" y="2933700"/>
          <p14:tracePt t="9222" x="2009775" y="2924175"/>
          <p14:tracePt t="9239" x="1985963" y="2914650"/>
          <p14:tracePt t="9255" x="1971675" y="2905125"/>
          <p14:tracePt t="9272" x="1947863" y="2857500"/>
          <p14:tracePt t="9289" x="1933575" y="2805113"/>
          <p14:tracePt t="9305" x="1933575" y="2752725"/>
          <p14:tracePt t="9322" x="1962150" y="2695575"/>
          <p14:tracePt t="9339" x="2005013" y="2662238"/>
          <p14:tracePt t="9355" x="2071688" y="2633663"/>
          <p14:tracePt t="9372" x="2133600" y="2619375"/>
          <p14:tracePt t="9389" x="2181225" y="2624138"/>
          <p14:tracePt t="9405" x="2205038" y="2633663"/>
          <p14:tracePt t="9422" x="2214563" y="2647950"/>
          <p14:tracePt t="9439" x="2224088" y="2671763"/>
          <p14:tracePt t="9455" x="2224088" y="2690813"/>
          <p14:tracePt t="9472" x="2224088" y="2700338"/>
          <p14:tracePt t="9489" x="2224088" y="2705100"/>
          <p14:tracePt t="9506" x="2224088" y="2709863"/>
          <p14:tracePt t="9602" x="2224088" y="2714625"/>
          <p14:tracePt t="9609" x="2224088" y="2719388"/>
          <p14:tracePt t="10351" x="2233613" y="2719388"/>
          <p14:tracePt t="10358" x="2262188" y="2728913"/>
          <p14:tracePt t="10366" x="2281238" y="2733675"/>
          <p14:tracePt t="10374" x="2305050" y="2733675"/>
          <p14:tracePt t="10389" x="2362200" y="2747963"/>
          <p14:tracePt t="10405" x="2433638" y="2752725"/>
          <p14:tracePt t="10439" x="2600325" y="2767013"/>
          <p14:tracePt t="10472" x="2714625" y="2767013"/>
          <p14:tracePt t="10489" x="2767013" y="2767013"/>
          <p14:tracePt t="10505" x="2833688" y="2767013"/>
          <p14:tracePt t="10522" x="2871788" y="2767013"/>
          <p14:tracePt t="10539" x="2905125" y="2771775"/>
          <p14:tracePt t="10555" x="2933700" y="2771775"/>
          <p14:tracePt t="10572" x="2971800" y="2771775"/>
          <p14:tracePt t="10589" x="2995613" y="2771775"/>
          <p14:tracePt t="10605" x="3014663" y="2771775"/>
          <p14:tracePt t="10622" x="3024188" y="2771775"/>
          <p14:tracePt t="10639" x="3043238" y="2771775"/>
          <p14:tracePt t="10655" x="3067050" y="2771775"/>
          <p14:tracePt t="10672" x="3086100" y="2771775"/>
          <p14:tracePt t="10689" x="3133725" y="2767013"/>
          <p14:tracePt t="10705" x="3171825" y="2767013"/>
          <p14:tracePt t="10722" x="3200400" y="2762250"/>
          <p14:tracePt t="10739" x="3228975" y="2762250"/>
          <p14:tracePt t="10755" x="3262313" y="2762250"/>
          <p14:tracePt t="10772" x="3276600" y="2762250"/>
          <p14:tracePt t="10789" x="3281363" y="2762250"/>
          <p14:tracePt t="10805" x="3290888" y="2762250"/>
          <p14:tracePt t="10822" x="3300413" y="2762250"/>
          <p14:tracePt t="10855" x="3309938" y="2762250"/>
          <p14:tracePt t="10872" x="3319463" y="2762250"/>
          <p14:tracePt t="10889" x="3328988" y="2762250"/>
          <p14:tracePt t="10905" x="3333750" y="2762250"/>
          <p14:tracePt t="10922" x="3338513" y="2762250"/>
          <p14:tracePt t="11703" x="3352800" y="2762250"/>
          <p14:tracePt t="11710" x="3376613" y="2762250"/>
          <p14:tracePt t="11722" x="3419475" y="2762250"/>
          <p14:tracePt t="11739" x="3557588" y="2762250"/>
          <p14:tracePt t="11755" x="3648075" y="2757488"/>
          <p14:tracePt t="11772" x="3719513" y="2752725"/>
          <p14:tracePt t="11805" x="3895725" y="2762250"/>
          <p14:tracePt t="11838" x="4005263" y="2781300"/>
          <p14:tracePt t="11855" x="4043363" y="2786063"/>
          <p14:tracePt t="11872" x="4105275" y="2790825"/>
          <p14:tracePt t="11889" x="4148138" y="2790825"/>
          <p14:tracePt t="11905" x="4191000" y="2790825"/>
          <p14:tracePt t="11922" x="4224338" y="2790825"/>
          <p14:tracePt t="11938" x="4281488" y="2786063"/>
          <p14:tracePt t="11955" x="4310063" y="2776538"/>
          <p14:tracePt t="11972" x="4338638" y="2771775"/>
          <p14:tracePt t="11989" x="4362450" y="2771775"/>
          <p14:tracePt t="12005" x="4367213" y="2771775"/>
          <p14:tracePt t="12022" x="4371975" y="2771775"/>
          <p14:tracePt t="12038" x="4376738" y="2771775"/>
          <p14:tracePt t="12055" x="4381500" y="2771775"/>
          <p14:tracePt t="12334" x="4433888" y="2757488"/>
          <p14:tracePt t="12342" x="4524375" y="2747963"/>
          <p14:tracePt t="12355" x="4605338" y="2733675"/>
          <p14:tracePt t="12388" x="4886325" y="2714625"/>
          <p14:tracePt t="12405" x="4972050" y="2728913"/>
          <p14:tracePt t="12438" x="5129213" y="2747963"/>
          <p14:tracePt t="12472" x="5186363" y="2752725"/>
          <p14:tracePt t="12489" x="5210175" y="2752725"/>
          <p14:tracePt t="12505" x="5214938" y="2752725"/>
          <p14:tracePt t="12522" x="5224463" y="2752725"/>
          <p14:tracePt t="12538" x="5229225" y="2752725"/>
          <p14:tracePt t="12555" x="5233988" y="2752725"/>
          <p14:tracePt t="12746" x="5105400" y="2771775"/>
          <p14:tracePt t="12753" x="4933950" y="2790825"/>
          <p14:tracePt t="12760" x="4805363" y="2814638"/>
          <p14:tracePt t="12772" x="4657725" y="2833688"/>
          <p14:tracePt t="12789" x="4419600" y="2862263"/>
          <p14:tracePt t="12822" x="4157663" y="2871788"/>
          <p14:tracePt t="12855" x="4110038" y="2862263"/>
          <p14:tracePt t="12872" x="4105275" y="2862263"/>
          <p14:tracePt t="12888" x="4100513" y="2862263"/>
          <p14:tracePt t="12905" x="4090988" y="2862263"/>
          <p14:tracePt t="12922" x="4081463" y="2862263"/>
          <p14:tracePt t="12938" x="4076700" y="2862263"/>
          <p14:tracePt t="12955" x="4071938" y="2862263"/>
          <p14:tracePt t="12972" x="4062413" y="2862263"/>
          <p14:tracePt t="12973" x="4048125" y="2857500"/>
          <p14:tracePt t="12988" x="4033838" y="2852738"/>
          <p14:tracePt t="13005" x="4014788" y="2847975"/>
          <p14:tracePt t="13022" x="3976688" y="2847975"/>
          <p14:tracePt t="13039" x="3938588" y="2847975"/>
          <p14:tracePt t="13055" x="3924300" y="2847975"/>
          <p14:tracePt t="13311" x="3852863" y="2862263"/>
          <p14:tracePt t="13318" x="3767138" y="2871788"/>
          <p14:tracePt t="13326" x="3676650" y="2881313"/>
          <p14:tracePt t="13338" x="3605213" y="2895600"/>
          <p14:tracePt t="13355" x="3381375" y="2905125"/>
          <p14:tracePt t="13372" x="3228975" y="2905125"/>
          <p14:tracePt t="13388" x="3095625" y="2905125"/>
          <p14:tracePt t="13405" x="3005138" y="2905125"/>
          <p14:tracePt t="13422" x="2857500" y="2914650"/>
          <p14:tracePt t="13438" x="2762250" y="2928938"/>
          <p14:tracePt t="13455" x="2690813" y="2933700"/>
          <p14:tracePt t="13472" x="2619375" y="2943225"/>
          <p14:tracePt t="13473" x="2595563" y="2943225"/>
          <p14:tracePt t="13489" x="2543175" y="2957513"/>
          <p14:tracePt t="13505" x="2471738" y="2971800"/>
          <p14:tracePt t="13522" x="2390775" y="2995613"/>
          <p14:tracePt t="13539" x="2281238" y="3014663"/>
          <p14:tracePt t="13555" x="2209800" y="3028950"/>
          <p14:tracePt t="13572" x="2157413" y="3033713"/>
          <p14:tracePt t="13588" x="2105025" y="3043238"/>
          <p14:tracePt t="13605" x="2028825" y="3052763"/>
          <p14:tracePt t="13622" x="1995488" y="3067050"/>
          <p14:tracePt t="13638" x="1971675" y="3071813"/>
          <p14:tracePt t="13655" x="1957388" y="3071813"/>
          <p14:tracePt t="13672" x="1947863" y="3071813"/>
          <p14:tracePt t="13688" x="1943100" y="3071813"/>
          <p14:tracePt t="13705" x="1938338" y="3071813"/>
          <p14:tracePt t="13722" x="1943100" y="3071813"/>
          <p14:tracePt t="13738" x="1981200" y="3076575"/>
          <p14:tracePt t="13755" x="2076450" y="3095625"/>
          <p14:tracePt t="13772" x="2228850" y="3095625"/>
          <p14:tracePt t="13788" x="2495550" y="3081338"/>
          <p14:tracePt t="13805" x="2676525" y="3043238"/>
          <p14:tracePt t="13822" x="2857500" y="3009900"/>
          <p14:tracePt t="13838" x="2986088" y="2990850"/>
          <p14:tracePt t="13855" x="3143250" y="2981325"/>
          <p14:tracePt t="13872" x="3233738" y="2981325"/>
          <p14:tracePt t="13888" x="3324225" y="2986088"/>
          <p14:tracePt t="13905" x="3395663" y="3000375"/>
          <p14:tracePt t="13922" x="3471863" y="3014663"/>
          <p14:tracePt t="13938" x="3524250" y="3024188"/>
          <p14:tracePt t="13955" x="3590925" y="3052763"/>
          <p14:tracePt t="13972" x="3671888" y="3081338"/>
          <p14:tracePt t="13988" x="3724275" y="3095625"/>
          <p14:tracePt t="14005" x="3767138" y="3109913"/>
          <p14:tracePt t="14022" x="3800475" y="3114675"/>
          <p14:tracePt t="14038" x="3862388" y="3114675"/>
          <p14:tracePt t="14055" x="3900488" y="3114675"/>
          <p14:tracePt t="14072" x="3933825" y="3114675"/>
          <p14:tracePt t="14088" x="3957638" y="3105150"/>
          <p14:tracePt t="14105" x="3990975" y="3095625"/>
          <p14:tracePt t="14122" x="4005263" y="3090863"/>
          <p14:tracePt t="14138" x="4010025" y="3081338"/>
          <p14:tracePt t="14155" x="4019550" y="3081338"/>
          <p14:tracePt t="14172" x="4024313" y="3081338"/>
          <p14:tracePt t="14443" x="4000500" y="3067050"/>
          <p14:tracePt t="14450" x="3962400" y="3043238"/>
          <p14:tracePt t="14457" x="3929063" y="3024188"/>
          <p14:tracePt t="14472" x="3871913" y="2981325"/>
          <p14:tracePt t="14489" x="3833813" y="2952750"/>
          <p14:tracePt t="14505" x="3805238" y="2943225"/>
          <p14:tracePt t="14522" x="3781425" y="2924175"/>
          <p14:tracePt t="14555" x="3733800" y="2886075"/>
          <p14:tracePt t="14589" x="3633788" y="2847975"/>
          <p14:tracePt t="14605" x="3586163" y="2828925"/>
          <p14:tracePt t="14622" x="3557588" y="2824163"/>
          <p14:tracePt t="14638" x="3543300" y="2814638"/>
          <p14:tracePt t="14655" x="3529013" y="2814638"/>
          <p14:tracePt t="14672" x="3519488" y="2814638"/>
          <p14:tracePt t="14705" x="3514725" y="2814638"/>
          <p14:tracePt t="14736" x="3509963" y="2814638"/>
          <p14:tracePt t="14766" x="3505200" y="2814638"/>
          <p14:tracePt t="14788" x="3500438" y="2814638"/>
          <p14:tracePt t="14809" x="3495675" y="2814638"/>
          <p14:tracePt t="14817" x="3490913" y="2814638"/>
          <p14:tracePt t="14824" x="3481388" y="2814638"/>
          <p14:tracePt t="14839" x="3452813" y="2814638"/>
          <p14:tracePt t="14855" x="3409950" y="2819400"/>
          <p14:tracePt t="14872" x="3348038" y="2828925"/>
          <p14:tracePt t="14888" x="3286125" y="2833688"/>
          <p14:tracePt t="14905" x="3209925" y="2843213"/>
          <p14:tracePt t="14922" x="3190875" y="2843213"/>
          <p14:tracePt t="14938" x="3167063" y="2843213"/>
          <p14:tracePt t="14955" x="3162300" y="2843213"/>
          <p14:tracePt t="14972" x="3152775" y="2843213"/>
          <p14:tracePt t="14988" x="3148013" y="2843213"/>
          <p14:tracePt t="15005" x="3143250" y="2838450"/>
          <p14:tracePt t="15022" x="3128963" y="2728913"/>
          <p14:tracePt t="15038" x="3138488" y="2638425"/>
          <p14:tracePt t="15055" x="3148013" y="2576513"/>
          <p14:tracePt t="15072" x="3162300" y="2538413"/>
          <p14:tracePt t="15089" x="3186113" y="2505075"/>
          <p14:tracePt t="15105" x="3205163" y="2495550"/>
          <p14:tracePt t="15122" x="3224213" y="2481263"/>
          <p14:tracePt t="15138" x="3252788" y="2476500"/>
          <p14:tracePt t="15155" x="3300413" y="2476500"/>
          <p14:tracePt t="15172" x="3338513" y="2495550"/>
          <p14:tracePt t="15188" x="3367088" y="2514600"/>
          <p14:tracePt t="15205" x="3390900" y="2538413"/>
          <p14:tracePt t="15222" x="3429000" y="2576513"/>
          <p14:tracePt t="15238" x="3443288" y="2595563"/>
          <p14:tracePt t="15255" x="3452813" y="2605088"/>
          <p14:tracePt t="15272" x="3462338" y="2624138"/>
          <p14:tracePt t="15288" x="3467100" y="2628900"/>
          <p14:tracePt t="15305" x="3471863" y="2643188"/>
          <p14:tracePt t="15322" x="3486150" y="2662238"/>
          <p14:tracePt t="15339" x="3486150" y="2695575"/>
          <p14:tracePt t="15355" x="3486150" y="2719388"/>
          <p14:tracePt t="15372" x="3481388" y="2733675"/>
          <p14:tracePt t="15388" x="3457575" y="2757488"/>
          <p14:tracePt t="15405" x="3390900" y="2795588"/>
          <p14:tracePt t="15422" x="3338513" y="2814638"/>
          <p14:tracePt t="15438" x="3295650" y="2814638"/>
          <p14:tracePt t="15455" x="3248025" y="2814638"/>
          <p14:tracePt t="15472" x="3224213" y="2795588"/>
          <p14:tracePt t="15488" x="3205163" y="2767013"/>
          <p14:tracePt t="15505" x="3190875" y="2695575"/>
          <p14:tracePt t="15522" x="3186113" y="2590800"/>
          <p14:tracePt t="15538" x="3190875" y="2552700"/>
          <p14:tracePt t="15555" x="3209925" y="2524125"/>
          <p14:tracePt t="15572" x="3233738" y="2500313"/>
          <p14:tracePt t="15588" x="3305175" y="2476500"/>
          <p14:tracePt t="15605" x="3348038" y="2466975"/>
          <p14:tracePt t="15622" x="3386138" y="2471738"/>
          <p14:tracePt t="15638" x="3414713" y="2481263"/>
          <p14:tracePt t="15655" x="3462338" y="2533650"/>
          <p14:tracePt t="15671" x="3500438" y="2581275"/>
          <p14:tracePt t="15688" x="3519488" y="2614613"/>
          <p14:tracePt t="15705" x="3529013" y="2647950"/>
          <p14:tracePt t="15722" x="3533775" y="2657475"/>
          <p14:tracePt t="15738" x="3533775" y="2662238"/>
          <p14:tracePt t="15755" x="3533775" y="2667000"/>
          <p14:tracePt t="15773" x="3533775" y="2676525"/>
          <p14:tracePt t="15788" x="3533775" y="2681288"/>
          <p14:tracePt t="15805" x="3529013" y="2686050"/>
          <p14:tracePt t="15822" x="3524250" y="2695575"/>
          <p14:tracePt t="15838" x="3524250" y="2705100"/>
          <p14:tracePt t="16594" x="3452813" y="2733675"/>
          <p14:tracePt t="16602" x="3343275" y="2762250"/>
          <p14:tracePt t="16609" x="3238500" y="2800350"/>
          <p14:tracePt t="16622" x="3124200" y="2838450"/>
          <p14:tracePt t="16638" x="2724150" y="2928938"/>
          <p14:tracePt t="16655" x="2543175" y="2967038"/>
          <p14:tracePt t="16688" x="2271713" y="2990850"/>
          <p14:tracePt t="16721" x="2085975" y="2990850"/>
          <p14:tracePt t="16738" x="2019300" y="2981325"/>
          <p14:tracePt t="16755" x="1924050" y="2967038"/>
          <p14:tracePt t="16771" x="1871663" y="2962275"/>
          <p14:tracePt t="16788" x="1833563" y="2957513"/>
          <p14:tracePt t="16805" x="1814513" y="2957513"/>
          <p14:tracePt t="16822" x="1800225" y="2957513"/>
          <p14:tracePt t="16838" x="1795463" y="2957513"/>
          <p14:tracePt t="16855" x="1790700" y="2957513"/>
          <p14:tracePt t="16871" x="1781175" y="2957513"/>
          <p14:tracePt t="16888" x="1762125" y="2957513"/>
          <p14:tracePt t="16905" x="1738313" y="2957513"/>
          <p14:tracePt t="16922" x="1714500" y="2962275"/>
          <p14:tracePt t="16938" x="1695450" y="2971800"/>
          <p14:tracePt t="16955" x="1657350" y="2986088"/>
          <p14:tracePt t="16971" x="1628775" y="3000375"/>
          <p14:tracePt t="16988" x="1600200" y="3009900"/>
          <p14:tracePt t="17005" x="1533525" y="3062288"/>
          <p14:tracePt t="17021" x="1490663" y="3086100"/>
          <p14:tracePt t="17038" x="1443038" y="3114675"/>
          <p14:tracePt t="17055" x="1404938" y="3133725"/>
          <p14:tracePt t="17072" x="1357313" y="3152775"/>
          <p14:tracePt t="17088" x="1323975" y="3157538"/>
          <p14:tracePt t="17105" x="1300163" y="3157538"/>
          <p14:tracePt t="17122" x="1266825" y="3143250"/>
          <p14:tracePt t="17138" x="1214438" y="3119438"/>
          <p14:tracePt t="17155" x="1190625" y="3095625"/>
          <p14:tracePt t="17172" x="1166813" y="3071813"/>
          <p14:tracePt t="17188" x="1143000" y="3043238"/>
          <p14:tracePt t="17205" x="1123950" y="2986088"/>
          <p14:tracePt t="17221" x="1123950" y="2938463"/>
          <p14:tracePt t="17238" x="1128713" y="2890838"/>
          <p14:tracePt t="17255" x="1152525" y="2852738"/>
          <p14:tracePt t="17271" x="1176338" y="2828925"/>
          <p14:tracePt t="17288" x="1219200" y="2809875"/>
          <p14:tracePt t="17305" x="1262063" y="2809875"/>
          <p14:tracePt t="17322" x="1328738" y="2814638"/>
          <p14:tracePt t="17338" x="1362075" y="2828925"/>
          <p14:tracePt t="17355" x="1385888" y="2847975"/>
          <p14:tracePt t="17372" x="1400175" y="2857500"/>
          <p14:tracePt t="17388" x="1414463" y="2871788"/>
          <p14:tracePt t="17405" x="1419225" y="2876550"/>
          <p14:tracePt t="17421" x="1423988" y="2886075"/>
          <p14:tracePt t="17438" x="1428750" y="2895600"/>
          <p14:tracePt t="17455" x="1428750" y="2905125"/>
          <p14:tracePt t="17472" x="1428750" y="2914650"/>
          <p14:tracePt t="17488" x="1428750" y="2933700"/>
          <p14:tracePt t="17505" x="1404938" y="2986088"/>
          <p14:tracePt t="17521" x="1385888" y="3005138"/>
          <p14:tracePt t="17538" x="1371600" y="3019425"/>
          <p14:tracePt t="17555" x="1347788" y="3028950"/>
          <p14:tracePt t="17571" x="1314450" y="3038475"/>
          <p14:tracePt t="17588" x="1295400" y="3038475"/>
          <p14:tracePt t="17605" x="1276350" y="3033713"/>
          <p14:tracePt t="17622" x="1262063" y="3024188"/>
          <p14:tracePt t="17638" x="1243013" y="3014663"/>
          <p14:tracePt t="17655" x="1233488" y="3005138"/>
          <p14:tracePt t="17671" x="1228725" y="2986088"/>
          <p14:tracePt t="17688" x="1219200" y="2928938"/>
          <p14:tracePt t="17705" x="1228725" y="2900363"/>
          <p14:tracePt t="17721" x="1238250" y="2876550"/>
          <p14:tracePt t="17738" x="1262063" y="2867025"/>
          <p14:tracePt t="17755" x="1319213" y="2852738"/>
          <p14:tracePt t="17772" x="1362075" y="2857500"/>
          <p14:tracePt t="17788" x="1390650" y="2871788"/>
          <p14:tracePt t="17805" x="1414463" y="2886075"/>
          <p14:tracePt t="17821" x="1438275" y="2914650"/>
          <p14:tracePt t="17838" x="1443038" y="2928938"/>
          <p14:tracePt t="17855" x="1452563" y="2952750"/>
          <p14:tracePt t="17872" x="1452563" y="2976563"/>
          <p14:tracePt t="17888" x="1447800" y="3005138"/>
          <p14:tracePt t="17905" x="1433513" y="3028950"/>
          <p14:tracePt t="17922" x="1409700" y="3052763"/>
          <p14:tracePt t="17938" x="1376363" y="3090863"/>
          <p14:tracePt t="17955" x="1338263" y="3100388"/>
          <p14:tracePt t="17971" x="1314450" y="3114675"/>
          <p14:tracePt t="17988" x="1300163" y="3114675"/>
          <p14:tracePt t="18005" x="1285875" y="3105150"/>
          <p14:tracePt t="18021" x="1266825" y="3090863"/>
          <p14:tracePt t="18038" x="1262063" y="3067050"/>
          <p14:tracePt t="18055" x="1257300" y="3048000"/>
          <p14:tracePt t="18071" x="1257300" y="3000375"/>
          <p14:tracePt t="18088" x="1276350" y="2976563"/>
          <p14:tracePt t="18105" x="1300163" y="2952750"/>
          <p14:tracePt t="18121" x="1362075" y="2933700"/>
          <p14:tracePt t="18138" x="1404938" y="2928938"/>
          <p14:tracePt t="18155" x="1443038" y="2928938"/>
          <p14:tracePt t="18171" x="1466850" y="2938463"/>
          <p14:tracePt t="18188" x="1485900" y="2952750"/>
          <p14:tracePt t="18205" x="1495425" y="2962275"/>
          <p14:tracePt t="18221" x="1500188" y="2981325"/>
          <p14:tracePt t="18238" x="1500188" y="3005138"/>
          <p14:tracePt t="18255" x="1481138" y="3043238"/>
          <p14:tracePt t="18272" x="1457325" y="3076575"/>
          <p14:tracePt t="18288" x="1428750" y="3100388"/>
          <p14:tracePt t="18305" x="1381125" y="3119438"/>
          <p14:tracePt t="18321" x="1333500" y="3124200"/>
          <p14:tracePt t="18338" x="1304925" y="3105150"/>
          <p14:tracePt t="18355" x="1281113" y="3081338"/>
          <p14:tracePt t="18372" x="1243013" y="3019425"/>
          <p14:tracePt t="18388" x="1238250" y="2957513"/>
          <p14:tracePt t="18405" x="1238250" y="2876550"/>
          <p14:tracePt t="18421" x="1252538" y="2828925"/>
          <p14:tracePt t="18438" x="1281113" y="2790825"/>
          <p14:tracePt t="18455" x="1309688" y="2781300"/>
          <p14:tracePt t="18471" x="1338263" y="2781300"/>
          <p14:tracePt t="18488" x="1376363" y="2795588"/>
          <p14:tracePt t="18505" x="1419225" y="2828925"/>
          <p14:tracePt t="18521" x="1438275" y="2857500"/>
          <p14:tracePt t="18538" x="1457325" y="2895600"/>
          <p14:tracePt t="18555" x="1462088" y="2943225"/>
          <p14:tracePt t="18571" x="1462088" y="2967038"/>
          <p14:tracePt t="18588" x="1457325" y="2986088"/>
          <p14:tracePt t="18605" x="1447800" y="3009900"/>
          <p14:tracePt t="18621" x="1438275" y="3028950"/>
          <p14:tracePt t="18638" x="1428750" y="3038475"/>
          <p14:tracePt t="18655" x="1423988" y="3043238"/>
          <p14:tracePt t="18671" x="1423988" y="3048000"/>
          <p14:tracePt t="18709" x="1423988" y="3052763"/>
          <p14:tracePt t="18739" x="1423988" y="3057525"/>
          <p14:tracePt t="19041" x="1428750" y="3057525"/>
          <p14:tracePt t="19047" x="1443038" y="3057525"/>
          <p14:tracePt t="19055" x="1452563" y="3057525"/>
          <p14:tracePt t="19088" x="1533525" y="3043238"/>
          <p14:tracePt t="19121" x="1743075" y="3014663"/>
          <p14:tracePt t="19138" x="1814513" y="3000375"/>
          <p14:tracePt t="19155" x="1862138" y="2986088"/>
          <p14:tracePt t="19172" x="1895475" y="2986088"/>
          <p14:tracePt t="19188" x="1905000" y="2986088"/>
          <p14:tracePt t="19205" x="1909763" y="2986088"/>
          <p14:tracePt t="19221" x="1914525" y="2986088"/>
          <p14:tracePt t="19269" x="1919288" y="2986088"/>
          <p14:tracePt t="19319" x="1924050" y="2986088"/>
          <p14:tracePt t="19326" x="1928813" y="2976563"/>
          <p14:tracePt t="19338" x="1938338" y="2957513"/>
          <p14:tracePt t="19355" x="1995488" y="2852738"/>
          <p14:tracePt t="19371" x="2128838" y="2490788"/>
          <p14:tracePt t="19388" x="2200275" y="2252663"/>
          <p14:tracePt t="19405" x="2281238" y="1914525"/>
          <p14:tracePt t="19421" x="2343150" y="1695450"/>
          <p14:tracePt t="19438" x="2357438" y="1595438"/>
          <p14:tracePt t="19455" x="2371725" y="1557338"/>
          <p14:tracePt t="19472" x="2371725" y="1547813"/>
          <p14:tracePt t="19473" x="2371725" y="1543050"/>
          <p14:tracePt t="19488" x="2371725" y="1538288"/>
          <p14:tracePt t="19505" x="2371725" y="1528763"/>
          <p14:tracePt t="19547" x="2371725" y="1524000"/>
          <p14:tracePt t="19554" x="2376488" y="1519238"/>
          <p14:tracePt t="19571" x="2386013" y="1514475"/>
          <p14:tracePt t="19588" x="2400300" y="1514475"/>
          <p14:tracePt t="19605" x="2419350" y="1514475"/>
          <p14:tracePt t="19621" x="2428875" y="1514475"/>
          <p14:tracePt t="19638" x="2443163" y="1514475"/>
          <p14:tracePt t="19655" x="2447925" y="1514475"/>
          <p14:tracePt t="19671" x="2457450" y="1514475"/>
          <p14:tracePt t="19723" x="2457450" y="1519238"/>
          <p14:tracePt t="19730" x="2452688" y="1528763"/>
          <p14:tracePt t="19738" x="2447925" y="1547813"/>
          <p14:tracePt t="19755" x="2405063" y="1643063"/>
          <p14:tracePt t="19771" x="2324100" y="1838325"/>
          <p14:tracePt t="19788" x="2262188" y="1966913"/>
          <p14:tracePt t="19805" x="2219325" y="2071688"/>
          <p14:tracePt t="19821" x="2205038" y="2114550"/>
          <p14:tracePt t="19838" x="2205038" y="2147888"/>
          <p14:tracePt t="19855" x="2205038" y="2181225"/>
          <p14:tracePt t="19871" x="2209800" y="2200275"/>
          <p14:tracePt t="19888" x="2214563" y="2205038"/>
          <p14:tracePt t="19905" x="2228850" y="2214563"/>
          <p14:tracePt t="19921" x="2266950" y="2238375"/>
          <p14:tracePt t="19938" x="2295525" y="2247900"/>
          <p14:tracePt t="19954" x="2338388" y="2252663"/>
          <p14:tracePt t="19971" x="2419350" y="2243138"/>
          <p14:tracePt t="19973" x="2466975" y="2228850"/>
          <p14:tracePt t="19988" x="2586038" y="2176463"/>
          <p14:tracePt t="20005" x="2695575" y="2119313"/>
          <p14:tracePt t="20021" x="2752725" y="2057400"/>
          <p14:tracePt t="20038" x="2833688" y="1928813"/>
          <p14:tracePt t="20055" x="2852738" y="1895475"/>
          <p14:tracePt t="20071" x="2857500" y="1876425"/>
          <p14:tracePt t="20088" x="2857500" y="1871663"/>
          <p14:tracePt t="20105" x="2833688" y="1881188"/>
          <p14:tracePt t="20121" x="2786063" y="1928813"/>
          <p14:tracePt t="20138" x="2681288" y="2052638"/>
          <p14:tracePt t="20155" x="2543175" y="2319338"/>
          <p14:tracePt t="20171" x="2433638" y="2562225"/>
          <p14:tracePt t="20188" x="2390775" y="2724150"/>
          <p14:tracePt t="20205" x="2357438" y="2843213"/>
          <p14:tracePt t="20221" x="2347913" y="2876550"/>
          <p14:tracePt t="20238" x="2343150" y="2905125"/>
          <p14:tracePt t="20255" x="2343150" y="2909888"/>
          <p14:tracePt t="20271" x="2343150" y="2919413"/>
          <p14:tracePt t="20288" x="2333625" y="2928938"/>
          <p14:tracePt t="20304" x="2319338" y="2952750"/>
          <p14:tracePt t="20321" x="2281238" y="2981325"/>
          <p14:tracePt t="20338" x="2200275" y="3028950"/>
          <p14:tracePt t="20355" x="2066925" y="3090863"/>
          <p14:tracePt t="20371" x="1990725" y="3114675"/>
          <p14:tracePt t="20388" x="1938338" y="3128963"/>
          <p14:tracePt t="20404" x="1905000" y="3143250"/>
          <p14:tracePt t="20421" x="1890713" y="3143250"/>
          <p14:tracePt t="20438" x="1885950" y="3143250"/>
          <p14:tracePt t="20494" x="1890713" y="3138488"/>
          <p14:tracePt t="20501" x="1909763" y="3138488"/>
          <p14:tracePt t="20509" x="1933575" y="3124200"/>
          <p14:tracePt t="20521" x="1990725" y="3114675"/>
          <p14:tracePt t="20538" x="2228850" y="3081338"/>
          <p14:tracePt t="20554" x="2419350" y="3052763"/>
          <p14:tracePt t="20571" x="2619375" y="3033713"/>
          <p14:tracePt t="20588" x="2767013" y="3028950"/>
          <p14:tracePt t="20604" x="2967038" y="3028950"/>
          <p14:tracePt t="20621" x="3081338" y="3019425"/>
          <p14:tracePt t="20638" x="3171825" y="3019425"/>
          <p14:tracePt t="20654" x="3238500" y="3019425"/>
          <p14:tracePt t="20671" x="3338513" y="3033713"/>
          <p14:tracePt t="20688" x="3409950" y="3057525"/>
          <p14:tracePt t="20704" x="3462338" y="3067050"/>
          <p14:tracePt t="20721" x="3509963" y="3081338"/>
          <p14:tracePt t="20738" x="3524250" y="3081338"/>
          <p14:tracePt t="20964" x="3562350" y="3081338"/>
          <p14:tracePt t="20971" x="3600450" y="3076575"/>
          <p14:tracePt t="20979" x="3624263" y="3076575"/>
          <p14:tracePt t="20988" x="3643313" y="3076575"/>
          <p14:tracePt t="21004" x="3662363" y="3076575"/>
          <p14:tracePt t="21021" x="3681413" y="3076575"/>
          <p14:tracePt t="21038" x="3690938" y="3076575"/>
          <p14:tracePt t="21054" x="3700463" y="3076575"/>
          <p14:tracePt t="21071" x="3738563" y="3081338"/>
          <p14:tracePt t="21088" x="3886200" y="3100388"/>
          <p14:tracePt t="21104" x="4362450" y="3200400"/>
          <p14:tracePt t="21121" x="4652963" y="3228975"/>
          <p14:tracePt t="21138" x="4876800" y="3224213"/>
          <p14:tracePt t="21155" x="5148263" y="3162300"/>
          <p14:tracePt t="21171" x="5276850" y="3128963"/>
          <p14:tracePt t="21188" x="5376863" y="3109913"/>
          <p14:tracePt t="21204" x="5448300" y="3105150"/>
          <p14:tracePt t="21221" x="5524500" y="3105150"/>
          <p14:tracePt t="21238" x="5553075" y="3105150"/>
          <p14:tracePt t="21254" x="5572125" y="3105150"/>
          <p14:tracePt t="21271" x="5591175" y="3105150"/>
          <p14:tracePt t="21288" x="5610225" y="3105150"/>
          <p14:tracePt t="21304" x="5614988" y="3105150"/>
          <p14:tracePt t="21321" x="5619750" y="3105150"/>
          <p14:tracePt t="21338" x="5624513" y="3105150"/>
          <p14:tracePt t="21382" x="5619750" y="3105150"/>
          <p14:tracePt t="21390" x="5610225" y="3105150"/>
          <p14:tracePt t="21404" x="5567363" y="3105150"/>
          <p14:tracePt t="21421" x="5495925" y="3105150"/>
          <p14:tracePt t="21438" x="5381625" y="3114675"/>
          <p14:tracePt t="21454" x="5267325" y="3138488"/>
          <p14:tracePt t="21471" x="5148263" y="3162300"/>
          <p14:tracePt t="21488" x="5095875" y="3167063"/>
          <p14:tracePt t="21505" x="5062538" y="3181350"/>
          <p14:tracePt t="21521" x="5043488" y="3181350"/>
          <p14:tracePt t="21538" x="5029200" y="3181350"/>
          <p14:tracePt t="21554" x="5024438" y="3181350"/>
          <p14:tracePt t="21571" x="5019675" y="3181350"/>
          <p14:tracePt t="21588" x="5010150" y="3181350"/>
          <p14:tracePt t="21604" x="4991100" y="3190875"/>
          <p14:tracePt t="21621" x="4967288" y="3205163"/>
          <p14:tracePt t="21638" x="4914900" y="3214688"/>
          <p14:tracePt t="21654" x="4752975" y="3267075"/>
          <p14:tracePt t="21671" x="4567238" y="3319463"/>
          <p14:tracePt t="21688" x="4376738" y="3367088"/>
          <p14:tracePt t="21704" x="4186238" y="3409950"/>
          <p14:tracePt t="21721" x="3905250" y="3457575"/>
          <p14:tracePt t="21738" x="3757613" y="3481388"/>
          <p14:tracePt t="21754" x="3652838" y="3490913"/>
          <p14:tracePt t="21771" x="3524250" y="3505200"/>
          <p14:tracePt t="21788" x="3476625" y="3505200"/>
          <p14:tracePt t="21804" x="3438525" y="3505200"/>
          <p14:tracePt t="21821" x="3409950" y="3509963"/>
          <p14:tracePt t="21838" x="3386138" y="3509963"/>
          <p14:tracePt t="22073" x="3343275" y="3519488"/>
          <p14:tracePt t="22080" x="3305175" y="3524250"/>
          <p14:tracePt t="22088" x="3271838" y="3524250"/>
          <p14:tracePt t="22104" x="3209925" y="3538538"/>
          <p14:tracePt t="22121" x="3167063" y="3548063"/>
          <p14:tracePt t="22138" x="3128963" y="3552825"/>
          <p14:tracePt t="22154" x="3090863" y="3562350"/>
          <p14:tracePt t="22171" x="3076575" y="3562350"/>
          <p14:tracePt t="22188" x="3057525" y="3562350"/>
          <p14:tracePt t="22204" x="3052763" y="3562350"/>
          <p14:tracePt t="22221" x="3043238" y="3562350"/>
          <p14:tracePt t="22455" x="3028950" y="3571875"/>
          <p14:tracePt t="22462" x="3005138" y="3571875"/>
          <p14:tracePt t="22471" x="2981325" y="3571875"/>
          <p14:tracePt t="22488" x="2928938" y="3571875"/>
          <p14:tracePt t="22504" x="2881313" y="3571875"/>
          <p14:tracePt t="22521" x="2819400" y="3571875"/>
          <p14:tracePt t="22538" x="2781300" y="3567113"/>
          <p14:tracePt t="22554" x="2752725" y="3557588"/>
          <p14:tracePt t="22571" x="2728913" y="3552825"/>
          <p14:tracePt t="22588" x="2681288" y="3538538"/>
          <p14:tracePt t="22604" x="2652713" y="3533775"/>
          <p14:tracePt t="22621" x="2619375" y="3519488"/>
          <p14:tracePt t="22638" x="2571750" y="3509963"/>
          <p14:tracePt t="22654" x="2543175" y="3509963"/>
          <p14:tracePt t="22671" x="2514600" y="3495675"/>
          <p14:tracePt t="22688" x="2495550" y="3495675"/>
          <p14:tracePt t="22704" x="2481263" y="3495675"/>
          <p14:tracePt t="22721" x="2476500" y="3495675"/>
          <p14:tracePt t="22738" x="2466975" y="3495675"/>
          <p14:tracePt t="22754" x="2462213" y="3495675"/>
          <p14:tracePt t="22793" x="2457450" y="3495675"/>
          <p14:tracePt t="23028" x="2490788" y="3490913"/>
          <p14:tracePt t="23035" x="2524125" y="3490913"/>
          <p14:tracePt t="23042" x="2562225" y="3490913"/>
          <p14:tracePt t="23055" x="2605088" y="3481388"/>
          <p14:tracePt t="23071" x="2690813" y="3476625"/>
          <p14:tracePt t="23088" x="2738438" y="3476625"/>
          <p14:tracePt t="23104" x="2781300" y="3476625"/>
          <p14:tracePt t="23121" x="2833688" y="3476625"/>
          <p14:tracePt t="23138" x="2924175" y="3476625"/>
          <p14:tracePt t="23154" x="2976563" y="3476625"/>
          <p14:tracePt t="23171" x="3033713" y="3476625"/>
          <p14:tracePt t="23188" x="3086100" y="3467100"/>
          <p14:tracePt t="23204" x="3148013" y="3462338"/>
          <p14:tracePt t="23221" x="3176588" y="3462338"/>
          <p14:tracePt t="23238" x="3209925" y="3462338"/>
          <p14:tracePt t="23254" x="3228975" y="3462338"/>
          <p14:tracePt t="23271" x="3252788" y="3462338"/>
          <p14:tracePt t="23288" x="3257550" y="3462338"/>
          <p14:tracePt t="23304" x="3262313" y="3462338"/>
          <p14:tracePt t="23321" x="3267075" y="3462338"/>
          <p14:tracePt t="23564" x="3238500" y="3490913"/>
          <p14:tracePt t="23571" x="3186113" y="3524250"/>
          <p14:tracePt t="23578" x="3148013" y="3557588"/>
          <p14:tracePt t="23588" x="3105150" y="3586163"/>
          <p14:tracePt t="23604" x="3028950" y="3643313"/>
          <p14:tracePt t="23621" x="2952750" y="3681413"/>
          <p14:tracePt t="23638" x="2871788" y="3714750"/>
          <p14:tracePt t="23654" x="2819400" y="3729038"/>
          <p14:tracePt t="23671" x="2781300" y="3733800"/>
          <p14:tracePt t="23688" x="2747963" y="3748088"/>
          <p14:tracePt t="23704" x="2690813" y="3752850"/>
          <p14:tracePt t="23721" x="2647950" y="3752850"/>
          <p14:tracePt t="23738" x="2614613" y="3752850"/>
          <p14:tracePt t="23755" x="2562225" y="3752850"/>
          <p14:tracePt t="23771" x="2543175" y="3752850"/>
          <p14:tracePt t="23787" x="2533650" y="3752850"/>
          <p14:tracePt t="23804" x="2528888" y="3752850"/>
          <p14:tracePt t="23821" x="2519363" y="3752850"/>
          <p14:tracePt t="23901" x="2538413" y="3752850"/>
          <p14:tracePt t="23909" x="2557463" y="3748088"/>
          <p14:tracePt t="23921" x="2590800" y="3738563"/>
          <p14:tracePt t="23938" x="2771775" y="3714750"/>
          <p14:tracePt t="23954" x="2928938" y="3705225"/>
          <p14:tracePt t="23971" x="3076575" y="3690938"/>
          <p14:tracePt t="23988" x="3209925" y="3671888"/>
          <p14:tracePt t="24004" x="3414713" y="3652838"/>
          <p14:tracePt t="24021" x="3529013" y="3648075"/>
          <p14:tracePt t="24037" x="3619500" y="3648075"/>
          <p14:tracePt t="24054" x="3700463" y="3648075"/>
          <p14:tracePt t="24071" x="3814763" y="3638550"/>
          <p14:tracePt t="24087" x="3895725" y="3629025"/>
          <p14:tracePt t="24104" x="3957638" y="3609975"/>
          <p14:tracePt t="24121" x="4019550" y="3595688"/>
          <p14:tracePt t="24138" x="4057650" y="3586163"/>
          <p14:tracePt t="24154" x="4090988" y="3576638"/>
          <p14:tracePt t="24171" x="4114800" y="3571875"/>
          <p14:tracePt t="24188" x="4138613" y="3571875"/>
          <p14:tracePt t="24204" x="4143375" y="3571875"/>
          <p14:tracePt t="24221" x="4148138" y="3571875"/>
          <p14:tracePt t="24237" x="4157663" y="3571875"/>
          <p14:tracePt t="24430" x="4124325" y="3586163"/>
          <p14:tracePt t="24438" x="4076700" y="3605213"/>
          <p14:tracePt t="24445" x="4029075" y="3619500"/>
          <p14:tracePt t="24454" x="3990975" y="3629025"/>
          <p14:tracePt t="24471" x="3948113" y="3638550"/>
          <p14:tracePt t="24488" x="3910013" y="3648075"/>
          <p14:tracePt t="24504" x="3886200" y="3652838"/>
          <p14:tracePt t="24521" x="3881438" y="3652838"/>
          <p14:tracePt t="24538" x="3871913" y="3652838"/>
          <p14:tracePt t="24555" x="3862388" y="3652838"/>
          <p14:tracePt t="24636" x="3857625" y="3652838"/>
          <p14:tracePt t="24658" x="3852863" y="3652838"/>
          <p14:tracePt t="24665" x="3848100" y="3657600"/>
          <p14:tracePt t="24673" x="3838575" y="3657600"/>
          <p14:tracePt t="24688" x="3790950" y="3671888"/>
          <p14:tracePt t="24704" x="3709988" y="3690938"/>
          <p14:tracePt t="24721" x="3605213" y="3719513"/>
          <p14:tracePt t="24738" x="3486150" y="3752850"/>
          <p14:tracePt t="24754" x="3319463" y="3810000"/>
          <p14:tracePt t="24771" x="3224213" y="3833813"/>
          <p14:tracePt t="24788" x="3162300" y="3852863"/>
          <p14:tracePt t="24804" x="3043238" y="3876675"/>
          <p14:tracePt t="24821" x="2971800" y="3890963"/>
          <p14:tracePt t="24838" x="2900363" y="3900488"/>
          <p14:tracePt t="24854" x="2847975" y="3905250"/>
          <p14:tracePt t="24871" x="2771775" y="3910013"/>
          <p14:tracePt t="24888" x="2738438" y="3919538"/>
          <p14:tracePt t="24904" x="2695575" y="3929063"/>
          <p14:tracePt t="24921" x="2647950" y="3948113"/>
          <p14:tracePt t="24937" x="2571750" y="3976688"/>
          <p14:tracePt t="24954" x="2533650" y="3995738"/>
          <p14:tracePt t="24971" x="2490788" y="4000500"/>
          <p14:tracePt t="24987" x="2452688" y="4005263"/>
          <p14:tracePt t="25004" x="2405063" y="4019550"/>
          <p14:tracePt t="25021" x="2386013" y="4029075"/>
          <p14:tracePt t="25037" x="2362200" y="4033838"/>
          <p14:tracePt t="25054" x="2314575" y="4043363"/>
          <p14:tracePt t="25071" x="2286000" y="4048125"/>
          <p14:tracePt t="25087" x="2247900" y="4052888"/>
          <p14:tracePt t="25104" x="2219325" y="4052888"/>
          <p14:tracePt t="25121" x="2181225" y="4052888"/>
          <p14:tracePt t="25138" x="2162175" y="4052888"/>
          <p14:tracePt t="25154" x="2138363" y="4052888"/>
          <p14:tracePt t="25171" x="2119313" y="4052888"/>
          <p14:tracePt t="25187" x="2085975" y="4052888"/>
          <p14:tracePt t="25204" x="2076450" y="4052888"/>
          <p14:tracePt t="25221" x="2062163" y="4052888"/>
          <p14:tracePt t="25238" x="2052638" y="4052888"/>
          <p14:tracePt t="25254" x="2047875" y="4052888"/>
          <p14:tracePt t="25271" x="2038350" y="4052888"/>
          <p14:tracePt t="25304" x="2033588" y="4052888"/>
          <p14:tracePt t="25321" x="2028825" y="4052888"/>
          <p14:tracePt t="25532" x="2052638" y="4043363"/>
          <p14:tracePt t="25539" x="2090738" y="4038600"/>
          <p14:tracePt t="25554" x="2166938" y="4014788"/>
          <p14:tracePt t="25571" x="2233613" y="4010025"/>
          <p14:tracePt t="25587" x="2314575" y="4000500"/>
          <p14:tracePt t="25604" x="2400300" y="3986213"/>
          <p14:tracePt t="25621" x="2528888" y="3952875"/>
          <p14:tracePt t="25637" x="2633663" y="3929063"/>
          <p14:tracePt t="25654" x="2728913" y="3905250"/>
          <p14:tracePt t="25671" x="2862263" y="3876675"/>
          <p14:tracePt t="25687" x="2924175" y="3862388"/>
          <p14:tracePt t="25704" x="2981325" y="3857625"/>
          <p14:tracePt t="25721" x="3052763" y="3848100"/>
          <p14:tracePt t="25737" x="3124200" y="3833813"/>
          <p14:tracePt t="25754" x="3157538" y="3833813"/>
          <p14:tracePt t="25771" x="3186113" y="3833813"/>
          <p14:tracePt t="25787" x="3214688" y="3833813"/>
          <p14:tracePt t="25804" x="3243263" y="3833813"/>
          <p14:tracePt t="25821" x="3252788" y="3833813"/>
          <p14:tracePt t="25837" x="3262313" y="3833813"/>
          <p14:tracePt t="25854" x="3267075" y="3833813"/>
          <p14:tracePt t="25871" x="3271838" y="3833813"/>
          <p14:tracePt t="25906" x="3271838" y="3838575"/>
          <p14:tracePt t="25914" x="3267075" y="3843338"/>
          <p14:tracePt t="25921" x="3248025" y="3857625"/>
          <p14:tracePt t="25937" x="3186113" y="3910013"/>
          <p14:tracePt t="25954" x="3105150" y="3952875"/>
          <p14:tracePt t="25971" x="3028950" y="3990975"/>
          <p14:tracePt t="25987" x="2924175" y="4043363"/>
          <p14:tracePt t="26004" x="2881313" y="4071938"/>
          <p14:tracePt t="26021" x="2843213" y="4086225"/>
          <p14:tracePt t="26037" x="2814638" y="4105275"/>
          <p14:tracePt t="26054" x="2762250" y="4129088"/>
          <p14:tracePt t="26071" x="2733675" y="4143375"/>
          <p14:tracePt t="26087" x="2695575" y="4162425"/>
          <p14:tracePt t="26104" x="2657475" y="4171950"/>
          <p14:tracePt t="26121" x="2628900" y="4176713"/>
          <p14:tracePt t="26137" x="2595563" y="4191000"/>
          <p14:tracePt t="26154" x="2566988" y="4200525"/>
          <p14:tracePt t="26171" x="2519363" y="4214813"/>
          <p14:tracePt t="26187" x="2490788" y="4219575"/>
          <p14:tracePt t="26204" x="2462213" y="4219575"/>
          <p14:tracePt t="26221" x="2433638" y="4219575"/>
          <p14:tracePt t="26237" x="2400300" y="4224338"/>
          <p14:tracePt t="26254" x="2386013" y="4224338"/>
          <p14:tracePt t="26271" x="2381250" y="4224338"/>
          <p14:tracePt t="26287" x="2376488" y="4224338"/>
          <p14:tracePt t="26304" x="2366963" y="4224338"/>
          <p14:tracePt t="26391" x="2371725" y="4224338"/>
          <p14:tracePt t="26399" x="2381250" y="4224338"/>
          <p14:tracePt t="26406" x="2409825" y="4224338"/>
          <p14:tracePt t="26421" x="2457450" y="4219575"/>
          <p14:tracePt t="26437" x="2519363" y="4205288"/>
          <p14:tracePt t="26454" x="2581275" y="4191000"/>
          <p14:tracePt t="26471" x="2657475" y="4176713"/>
          <p14:tracePt t="26472" x="2700338" y="4176713"/>
          <p14:tracePt t="26487" x="2771775" y="4162425"/>
          <p14:tracePt t="26504" x="2852738" y="4152900"/>
          <p14:tracePt t="26521" x="2914650" y="4148138"/>
          <p14:tracePt t="26538" x="2981325" y="4148138"/>
          <p14:tracePt t="26554" x="3019425" y="4138613"/>
          <p14:tracePt t="26571" x="3062288" y="4138613"/>
          <p14:tracePt t="26587" x="3105150" y="4138613"/>
          <p14:tracePt t="26604" x="3167063" y="4138613"/>
          <p14:tracePt t="26621" x="3200400" y="4138613"/>
          <p14:tracePt t="26637" x="3252788" y="4138613"/>
          <p14:tracePt t="26654" x="3286125" y="4138613"/>
          <p14:tracePt t="26671" x="3333750" y="4138613"/>
          <p14:tracePt t="26687" x="3352800" y="4138613"/>
          <p14:tracePt t="26704" x="3381375" y="4138613"/>
          <p14:tracePt t="26721" x="3405188" y="4138613"/>
          <p14:tracePt t="26737" x="3419475" y="4138613"/>
          <p14:tracePt t="26754" x="3429000" y="4138613"/>
          <p14:tracePt t="26771" x="3433763" y="4138613"/>
          <p14:tracePt t="26869" x="3438525" y="4138613"/>
          <p14:tracePt t="27162" x="3452813" y="4138613"/>
          <p14:tracePt t="27170" x="3471863" y="4138613"/>
          <p14:tracePt t="27177" x="3495675" y="4138613"/>
          <p14:tracePt t="27187" x="3514725" y="4138613"/>
          <p14:tracePt t="27204" x="3557588" y="4138613"/>
          <p14:tracePt t="27221" x="3605213" y="4138613"/>
          <p14:tracePt t="27254" x="3667125" y="4138613"/>
          <p14:tracePt t="27287" x="3757613" y="4138613"/>
          <p14:tracePt t="27304" x="3786188" y="4138613"/>
          <p14:tracePt t="27321" x="3814763" y="4138613"/>
          <p14:tracePt t="27337" x="3843338" y="4138613"/>
          <p14:tracePt t="27354" x="3881438" y="4138613"/>
          <p14:tracePt t="27371" x="3895725" y="4143375"/>
          <p14:tracePt t="27387" x="3905250" y="4143375"/>
          <p14:tracePt t="27404" x="3914775" y="4143375"/>
          <p14:tracePt t="27421" x="3919538" y="4143375"/>
          <p14:tracePt t="27437" x="3929063" y="4143375"/>
          <p14:tracePt t="27551" x="3933825" y="4148138"/>
          <p14:tracePt t="27603" x="3938588" y="4148138"/>
          <p14:tracePt t="27610" x="3938588" y="4152900"/>
          <p14:tracePt t="27625" x="3938588" y="4157663"/>
          <p14:tracePt t="27640" x="3938588" y="4162425"/>
          <p14:tracePt t="27654" x="3938588" y="4167188"/>
          <p14:tracePt t="27671" x="3938588" y="4176713"/>
          <p14:tracePt t="27687" x="3938588" y="4181475"/>
          <p14:tracePt t="27704" x="3933825" y="4186238"/>
          <p14:tracePt t="27721" x="3924300" y="4200525"/>
          <p14:tracePt t="27737" x="3924300" y="4205288"/>
          <p14:tracePt t="27754" x="3914775" y="4210050"/>
          <p14:tracePt t="27771" x="3914775" y="4219575"/>
          <p14:tracePt t="27787" x="3914775" y="4224338"/>
          <p14:tracePt t="27822" x="3910013" y="4229100"/>
          <p14:tracePt t="27838" x="3900488" y="4238625"/>
          <p14:tracePt t="27854" x="3886200" y="4248150"/>
          <p14:tracePt t="27871" x="3876675" y="4252913"/>
          <p14:tracePt t="27888" x="3867150" y="4262438"/>
          <p14:tracePt t="27904" x="3852863" y="4276725"/>
          <p14:tracePt t="27921" x="3848100" y="4281488"/>
          <p14:tracePt t="27937" x="3838575" y="4286250"/>
          <p14:tracePt t="27954" x="3833813" y="4295775"/>
          <p14:tracePt t="27971" x="3829050" y="4305300"/>
          <p14:tracePt t="27987" x="3819525" y="4310063"/>
          <p14:tracePt t="28004" x="3814763" y="4314825"/>
          <p14:tracePt t="28021" x="3810000" y="4329113"/>
          <p14:tracePt t="28039" x="3800475" y="4348163"/>
          <p14:tracePt t="28055" x="3790950" y="4362450"/>
          <p14:tracePt t="28071" x="3781425" y="4371975"/>
          <p14:tracePt t="28089" x="3771900" y="4395788"/>
          <p14:tracePt t="28105" x="3757613" y="4405313"/>
          <p14:tracePt t="28121" x="3752850" y="4414838"/>
          <p14:tracePt t="28138" x="3748088" y="4419600"/>
          <p14:tracePt t="28154" x="3748088" y="4429125"/>
          <p14:tracePt t="28171" x="3743325" y="4433888"/>
          <p14:tracePt t="28187" x="3738563" y="4443413"/>
          <p14:tracePt t="28204" x="3729038" y="4452938"/>
          <p14:tracePt t="28221" x="3719513" y="4471988"/>
          <p14:tracePt t="28237" x="3714750" y="4476750"/>
          <p14:tracePt t="28254" x="3709988" y="4481513"/>
          <p14:tracePt t="28271" x="3709988" y="4491038"/>
          <p14:tracePt t="28287" x="3709988" y="4500563"/>
          <p14:tracePt t="28304" x="3709988" y="4505325"/>
          <p14:tracePt t="28321" x="3709988" y="4510088"/>
          <p14:tracePt t="28337" x="3705225" y="4514850"/>
          <p14:tracePt t="28616" x="3695700" y="4514850"/>
          <p14:tracePt t="28624" x="3681413" y="4514850"/>
          <p14:tracePt t="28637" x="3662363" y="4514850"/>
          <p14:tracePt t="28654" x="3590925" y="4524375"/>
          <p14:tracePt t="28670" x="3543300" y="4533900"/>
          <p14:tracePt t="28687" x="3490913" y="4543425"/>
          <p14:tracePt t="28704" x="3419475" y="4562475"/>
          <p14:tracePt t="28720" x="3376613" y="4572000"/>
          <p14:tracePt t="28737" x="3348038" y="4576763"/>
          <p14:tracePt t="28754" x="3328988" y="4581525"/>
          <p14:tracePt t="28771" x="3305175" y="4581525"/>
          <p14:tracePt t="28787" x="3290888" y="4581525"/>
          <p14:tracePt t="28804" x="3276600" y="4581525"/>
          <p14:tracePt t="28821" x="3262313" y="4581525"/>
          <p14:tracePt t="28837" x="3214688" y="4581525"/>
          <p14:tracePt t="28854" x="3171825" y="4581525"/>
          <p14:tracePt t="28871" x="3138488" y="4581525"/>
          <p14:tracePt t="28887" x="3095625" y="4581525"/>
          <p14:tracePt t="28904" x="3043238" y="4581525"/>
          <p14:tracePt t="28921" x="3019425" y="4581525"/>
          <p14:tracePt t="28937" x="3005138" y="4581525"/>
          <p14:tracePt t="28954" x="2967038" y="4572000"/>
          <p14:tracePt t="28970" x="2928938" y="4562475"/>
          <p14:tracePt t="28987" x="2890838" y="4557713"/>
          <p14:tracePt t="29004" x="2843213" y="4552950"/>
          <p14:tracePt t="29021" x="2790825" y="4552950"/>
          <p14:tracePt t="29037" x="2762250" y="4552950"/>
          <p14:tracePt t="29054" x="2738438" y="4552950"/>
          <p14:tracePt t="29071" x="2719388" y="4552950"/>
          <p14:tracePt t="29087" x="2676525" y="4543425"/>
          <p14:tracePt t="29104" x="2657475" y="4543425"/>
          <p14:tracePt t="29120" x="2633663" y="4543425"/>
          <p14:tracePt t="29138" x="2624138" y="4543425"/>
          <p14:tracePt t="29154" x="2609850" y="4543425"/>
          <p14:tracePt t="29170" x="2605088" y="4543425"/>
          <p14:tracePt t="29187" x="2595563" y="4543425"/>
          <p14:tracePt t="29204" x="2586038" y="4543425"/>
          <p14:tracePt t="29248" x="2581275" y="4543425"/>
          <p14:tracePt t="29821" x="2600325" y="4538663"/>
          <p14:tracePt t="29829" x="2624138" y="4533900"/>
          <p14:tracePt t="29837" x="2652713" y="4519613"/>
          <p14:tracePt t="29854" x="2690813" y="4505325"/>
          <p14:tracePt t="29871" x="2733675" y="4495800"/>
          <p14:tracePt t="29887" x="2828925" y="4481513"/>
          <p14:tracePt t="29920" x="2971800" y="4467225"/>
          <p14:tracePt t="29954" x="3114675" y="4467225"/>
          <p14:tracePt t="29971" x="3167063" y="4476750"/>
          <p14:tracePt t="29987" x="3233738" y="4481513"/>
          <p14:tracePt t="30004" x="3328988" y="4486275"/>
          <p14:tracePt t="30021" x="3381375" y="4486275"/>
          <p14:tracePt t="30037" x="3424238" y="4486275"/>
          <p14:tracePt t="30054" x="3452813" y="4486275"/>
          <p14:tracePt t="30070" x="3476625" y="4486275"/>
          <p14:tracePt t="30087" x="3481388" y="4486275"/>
          <p14:tracePt t="30104" x="3490913" y="4486275"/>
          <p14:tracePt t="30121" x="3495675" y="4486275"/>
          <p14:tracePt t="30137" x="3500438" y="4486275"/>
          <p14:tracePt t="30226" x="3495675" y="4486275"/>
          <p14:tracePt t="30233" x="3486150" y="4495800"/>
          <p14:tracePt t="30239" x="3467100" y="4510088"/>
          <p14:tracePt t="30254" x="3381375" y="4548188"/>
          <p14:tracePt t="30270" x="3267075" y="4581525"/>
          <p14:tracePt t="30287" x="3171825" y="4614863"/>
          <p14:tracePt t="30304" x="3076575" y="4638675"/>
          <p14:tracePt t="30320" x="2938463" y="4662488"/>
          <p14:tracePt t="30337" x="2852738" y="4672013"/>
          <p14:tracePt t="30354" x="2795588" y="4676775"/>
          <p14:tracePt t="30371" x="2743200" y="4681538"/>
          <p14:tracePt t="30387" x="2681288" y="4691063"/>
          <p14:tracePt t="30404" x="2633663" y="4691063"/>
          <p14:tracePt t="30420" x="2581275" y="4700588"/>
          <p14:tracePt t="30437" x="2495550" y="4710113"/>
          <p14:tracePt t="30454" x="2452688" y="4714875"/>
          <p14:tracePt t="30471" x="2419350" y="4724400"/>
          <p14:tracePt t="30487" x="2390775" y="4724400"/>
          <p14:tracePt t="30504" x="2376488" y="4724400"/>
          <p14:tracePt t="30521" x="2371725" y="4724400"/>
          <p14:tracePt t="30537" x="2362200" y="4724400"/>
          <p14:tracePt t="30607" x="2376488" y="4724400"/>
          <p14:tracePt t="30614" x="2400300" y="4724400"/>
          <p14:tracePt t="30621" x="2433638" y="4719638"/>
          <p14:tracePt t="30637" x="2538413" y="4719638"/>
          <p14:tracePt t="30654" x="2657475" y="4719638"/>
          <p14:tracePt t="30670" x="2805113" y="4719638"/>
          <p14:tracePt t="30687" x="3028950" y="4700588"/>
          <p14:tracePt t="30704" x="3152775" y="4700588"/>
          <p14:tracePt t="30720" x="3262313" y="4700588"/>
          <p14:tracePt t="30737" x="3386138" y="4695825"/>
          <p14:tracePt t="30754" x="3533775" y="4686300"/>
          <p14:tracePt t="30771" x="3605213" y="4681538"/>
          <p14:tracePt t="30787" x="3686175" y="4672013"/>
          <p14:tracePt t="30804" x="3767138" y="4672013"/>
          <p14:tracePt t="30821" x="3881438" y="4672013"/>
          <p14:tracePt t="30837" x="3948113" y="4672013"/>
          <p14:tracePt t="30854" x="4010025" y="4672013"/>
          <p14:tracePt t="30871" x="4090988" y="4672013"/>
          <p14:tracePt t="30887" x="4129088" y="4667250"/>
          <p14:tracePt t="30904" x="4162425" y="4657725"/>
          <p14:tracePt t="30921" x="4186238" y="4652963"/>
          <p14:tracePt t="30937" x="4214813" y="4643438"/>
          <p14:tracePt t="30954" x="4229100" y="4643438"/>
          <p14:tracePt t="30971" x="4233863" y="4643438"/>
          <p14:tracePt t="30987" x="4238625" y="4643438"/>
          <p14:tracePt t="31004" x="4248150" y="4643438"/>
          <p14:tracePt t="31436" x="4229100" y="4657725"/>
          <p14:tracePt t="31444" x="4176713" y="4691063"/>
          <p14:tracePt t="31454" x="4124325" y="4733925"/>
          <p14:tracePt t="31471" x="3981450" y="4819650"/>
          <p14:tracePt t="31473" x="3890963" y="4876800"/>
          <p14:tracePt t="31488" x="3700463" y="5010150"/>
          <p14:tracePt t="31504" x="3557588" y="5095875"/>
          <p14:tracePt t="31537" x="3395663" y="5191125"/>
          <p14:tracePt t="31570" x="3267075" y="5238750"/>
          <p14:tracePt t="31587" x="3228975" y="5253038"/>
          <p14:tracePt t="31604" x="3186113" y="5257800"/>
          <p14:tracePt t="31620" x="3124200" y="5272088"/>
          <p14:tracePt t="31637" x="3081338" y="5281613"/>
          <p14:tracePt t="31654" x="3048000" y="5291138"/>
          <p14:tracePt t="31670" x="3009900" y="5300663"/>
          <p14:tracePt t="31687" x="2976563" y="5314950"/>
          <p14:tracePt t="31704" x="2967038" y="5319713"/>
          <p14:tracePt t="31720" x="2962275" y="5319713"/>
          <p14:tracePt t="31737" x="2957513" y="5319713"/>
          <p14:tracePt t="31770" x="2952750" y="5319713"/>
          <p14:tracePt t="31787" x="2947988" y="5319713"/>
          <p14:tracePt t="31804" x="2933700" y="5334000"/>
          <p14:tracePt t="31820" x="2909888" y="5357813"/>
          <p14:tracePt t="31837" x="2862263" y="5395913"/>
          <p14:tracePt t="31854" x="2790825" y="5457825"/>
          <p14:tracePt t="31870" x="2652713" y="5543550"/>
          <p14:tracePt t="31887" x="2552700" y="5581650"/>
          <p14:tracePt t="31904" x="2462213" y="5605463"/>
          <p14:tracePt t="31920" x="2400300" y="5614988"/>
          <p14:tracePt t="31937" x="2333625" y="5591175"/>
          <p14:tracePt t="31954" x="2300288" y="5543550"/>
          <p14:tracePt t="31970" x="2281238" y="5472113"/>
          <p14:tracePt t="31972" x="2281238" y="5438775"/>
          <p14:tracePt t="31988" x="2290763" y="5353050"/>
          <p14:tracePt t="32004" x="2338388" y="5257800"/>
          <p14:tracePt t="32020" x="2405063" y="5176838"/>
          <p14:tracePt t="32037" x="2452688" y="5133975"/>
          <p14:tracePt t="32054" x="2562225" y="5105400"/>
          <p14:tracePt t="32070" x="2633663" y="5114925"/>
          <p14:tracePt t="32087" x="2690813" y="5143500"/>
          <p14:tracePt t="32104" x="2719388" y="5167313"/>
          <p14:tracePt t="32120" x="2728913" y="5191125"/>
          <p14:tracePt t="32137" x="2728913" y="5214938"/>
          <p14:tracePt t="32154" x="2705100" y="5243513"/>
          <p14:tracePt t="32170" x="2667000" y="5291138"/>
          <p14:tracePt t="32187" x="2652713" y="5305425"/>
          <p14:tracePt t="32204" x="2643188" y="5314950"/>
          <p14:tracePt t="32413" x="2595563" y="5305425"/>
          <p14:tracePt t="32421" x="2528888" y="5286375"/>
          <p14:tracePt t="32429" x="2457450" y="5262563"/>
          <p14:tracePt t="32437" x="2386013" y="5233988"/>
          <p14:tracePt t="32454" x="2271713" y="5200650"/>
          <p14:tracePt t="32470" x="2185988" y="5172075"/>
          <p14:tracePt t="32487" x="2105025" y="5129213"/>
          <p14:tracePt t="32504" x="2081213" y="5119688"/>
          <p14:tracePt t="32520" x="2062163" y="5105400"/>
          <p14:tracePt t="32537" x="2057400" y="5095875"/>
          <p14:tracePt t="32554" x="2052638" y="5091113"/>
          <p14:tracePt t="32570" x="2052638" y="5086350"/>
          <p14:tracePt t="32587" x="2057400" y="5072063"/>
          <p14:tracePt t="32604" x="2066925" y="5062538"/>
          <p14:tracePt t="32620" x="2071688" y="5057775"/>
          <p14:tracePt t="32656" x="2062163" y="5062538"/>
          <p14:tracePt t="32670" x="1976438" y="5100638"/>
          <p14:tracePt t="32687" x="1828800" y="5167313"/>
          <p14:tracePt t="32704" x="1666875" y="5219700"/>
          <p14:tracePt t="32720" x="1504950" y="5272088"/>
          <p14:tracePt t="32737" x="1319213" y="5305425"/>
          <p14:tracePt t="32754" x="1252538" y="5305425"/>
          <p14:tracePt t="32770" x="1214438" y="5300663"/>
          <p14:tracePt t="32787" x="1190625" y="5281613"/>
          <p14:tracePt t="32804" x="1171575" y="5119688"/>
          <p14:tracePt t="32820" x="1190625" y="4986338"/>
          <p14:tracePt t="32837" x="1228725" y="4905375"/>
          <p14:tracePt t="32854" x="1328738" y="4814888"/>
          <p14:tracePt t="32870" x="1428750" y="4767263"/>
          <p14:tracePt t="32887" x="1543050" y="4748213"/>
          <p14:tracePt t="32904" x="1643063" y="4748213"/>
          <p14:tracePt t="32920" x="1781175" y="4791075"/>
          <p14:tracePt t="32937" x="1833563" y="4819650"/>
          <p14:tracePt t="32954" x="1857375" y="4852988"/>
          <p14:tracePt t="32970" x="1885950" y="4900613"/>
          <p14:tracePt t="32972" x="1885950" y="4924425"/>
          <p14:tracePt t="32987" x="1881188" y="4967288"/>
          <p14:tracePt t="33004" x="1862138" y="5005388"/>
          <p14:tracePt t="33020" x="1838325" y="5033963"/>
          <p14:tracePt t="33037" x="1790700" y="5072063"/>
          <p14:tracePt t="33054" x="1766888" y="5086350"/>
          <p14:tracePt t="33070" x="1757363" y="5095875"/>
          <p14:tracePt t="33087" x="1747838" y="5100638"/>
          <p14:tracePt t="33104" x="1738313" y="5100638"/>
          <p14:tracePt t="33120" x="1738313" y="5105400"/>
          <p14:tracePt t="33164" x="1738313" y="5110163"/>
          <p14:tracePt t="33904" x="1766888" y="5133975"/>
          <p14:tracePt t="33911" x="1809750" y="5172075"/>
          <p14:tracePt t="33920" x="1847850" y="5214938"/>
          <p14:tracePt t="33937" x="1928813" y="5281613"/>
          <p14:tracePt t="33953" x="2028825" y="5353050"/>
          <p14:tracePt t="33970" x="2171700" y="5453063"/>
          <p14:tracePt t="34003" x="2300288" y="5557838"/>
          <p14:tracePt t="34037" x="2409825" y="5686425"/>
          <p14:tracePt t="34053" x="2471738" y="5729288"/>
          <p14:tracePt t="34070" x="2524125" y="5767388"/>
          <p14:tracePt t="34087" x="2609850" y="5815013"/>
          <p14:tracePt t="34103" x="2647950" y="5838825"/>
          <p14:tracePt t="34120" x="2686050" y="5853113"/>
          <p14:tracePt t="34137" x="2719388" y="5872163"/>
          <p14:tracePt t="34153" x="2771775" y="5900738"/>
          <p14:tracePt t="34170" x="2809875" y="5929313"/>
          <p14:tracePt t="34187" x="2847975" y="5938838"/>
          <p14:tracePt t="34203" x="2881313" y="5957888"/>
          <p14:tracePt t="34220" x="2919413" y="5981700"/>
          <p14:tracePt t="34237" x="2933700" y="5995988"/>
          <p14:tracePt t="34253" x="2957513" y="6019800"/>
          <p14:tracePt t="34270" x="2981325" y="6053138"/>
          <p14:tracePt t="34287" x="3009900" y="6086475"/>
          <p14:tracePt t="34303" x="3014663" y="6100763"/>
          <p14:tracePt t="34320" x="3019425" y="6110288"/>
          <p14:tracePt t="34528" x="3043238" y="6110288"/>
          <p14:tracePt t="34536" x="3067050" y="6110288"/>
          <p14:tracePt t="34543" x="3076575" y="6110288"/>
          <p14:tracePt t="34553" x="3095625" y="6110288"/>
          <p14:tracePt t="34570" x="3109913" y="6110288"/>
          <p14:tracePt t="34587" x="3119438" y="6110288"/>
          <p14:tracePt t="34603" x="3124200" y="6110288"/>
          <p14:tracePt t="34661" x="3124200" y="6105525"/>
          <p14:tracePt t="34675" x="3114675" y="6100763"/>
          <p14:tracePt t="34683" x="3109913" y="6096000"/>
          <p14:tracePt t="34690" x="3100388" y="6091238"/>
          <p14:tracePt t="34703" x="3081338" y="6086475"/>
          <p14:tracePt t="34720" x="3028950" y="6067425"/>
          <p14:tracePt t="34737" x="3005138" y="6062663"/>
          <p14:tracePt t="34753" x="2990850" y="6062663"/>
          <p14:tracePt t="34770" x="2981325" y="6062663"/>
          <p14:tracePt t="34787" x="2976563" y="6062663"/>
          <p14:tracePt t="34803" x="2971800" y="6062663"/>
          <p14:tracePt t="34837" x="2962275" y="6062663"/>
          <p14:tracePt t="34853" x="2952750" y="6062663"/>
          <p14:tracePt t="34870" x="2938463" y="6062663"/>
          <p14:tracePt t="34887" x="2900363" y="6062663"/>
          <p14:tracePt t="34903" x="2786063" y="6072188"/>
          <p14:tracePt t="34920" x="2657475" y="6096000"/>
          <p14:tracePt t="34937" x="2533650" y="6119813"/>
          <p14:tracePt t="34954" x="2371725" y="6129338"/>
          <p14:tracePt t="34970" x="2281238" y="6124575"/>
          <p14:tracePt t="34987" x="2209800" y="6119813"/>
          <p14:tracePt t="35003" x="2157413" y="6105525"/>
          <p14:tracePt t="35020" x="2119313" y="6081713"/>
          <p14:tracePt t="35037" x="2100263" y="6062663"/>
          <p14:tracePt t="35053" x="2085975" y="6000750"/>
          <p14:tracePt t="35070" x="2100263" y="5895975"/>
          <p14:tracePt t="35087" x="2162175" y="5762625"/>
          <p14:tracePt t="35103" x="2209800" y="5691188"/>
          <p14:tracePt t="35120" x="2281238" y="5629275"/>
          <p14:tracePt t="35137" x="2366963" y="5572125"/>
          <p14:tracePt t="35153" x="2543175" y="5538788"/>
          <p14:tracePt t="35170" x="2643188" y="5543550"/>
          <p14:tracePt t="35187" x="2695575" y="5557838"/>
          <p14:tracePt t="35204" x="2743200" y="5581650"/>
          <p14:tracePt t="35220" x="2762250" y="5595938"/>
          <p14:tracePt t="35237" x="2771775" y="5638800"/>
          <p14:tracePt t="35253" x="2781300" y="5719763"/>
          <p14:tracePt t="35270" x="2762250" y="5838825"/>
          <p14:tracePt t="35287" x="2743200" y="5886450"/>
          <p14:tracePt t="35303" x="2719388" y="5929313"/>
          <p14:tracePt t="35320" x="2705100" y="5962650"/>
          <p14:tracePt t="35337" x="2690813" y="5976938"/>
          <p14:tracePt t="35353" x="2686050" y="5986463"/>
          <p14:tracePt t="35370" x="2686050" y="5991225"/>
          <p14:tracePt t="35387" x="2686050" y="5995988"/>
          <p14:tracePt t="35403" x="2733675" y="6019800"/>
          <p14:tracePt t="35420" x="2852738" y="6043613"/>
          <p14:tracePt t="35437" x="3028950" y="6057900"/>
          <p14:tracePt t="35453" x="3295650" y="6057900"/>
          <p14:tracePt t="35470" x="3486150" y="6048375"/>
          <p14:tracePt t="35487" x="3652838" y="6038850"/>
          <p14:tracePt t="35503" x="3786188" y="6038850"/>
          <p14:tracePt t="35520" x="3943350" y="6038850"/>
          <p14:tracePt t="35537" x="4024313" y="6048375"/>
          <p14:tracePt t="35554" x="4086225" y="6048375"/>
          <p14:tracePt t="35570" x="4119563" y="6048375"/>
          <p14:tracePt t="35587" x="4167188" y="6048375"/>
          <p14:tracePt t="35603" x="4186238" y="6048375"/>
          <p14:tracePt t="35620" x="4214813" y="6048375"/>
          <p14:tracePt t="35637" x="4257675" y="6048375"/>
          <p14:tracePt t="35653" x="4276725" y="6048375"/>
          <p14:tracePt t="35670" x="4300538" y="6048375"/>
          <p14:tracePt t="35687" x="4314825" y="6048375"/>
          <p14:tracePt t="35704" x="4324350" y="6048375"/>
          <p14:tracePt t="35720" x="4329113" y="6048375"/>
          <p14:tracePt t="35762" x="4329113" y="6053138"/>
          <p14:tracePt t="35770" x="4329113" y="6057900"/>
          <p14:tracePt t="35787" x="4310063" y="6062663"/>
          <p14:tracePt t="35803" x="4267200" y="6081713"/>
          <p14:tracePt t="35820" x="4157663" y="6105525"/>
          <p14:tracePt t="35837" x="3967163" y="6124575"/>
          <p14:tracePt t="35853" x="3886200" y="6115050"/>
          <p14:tracePt t="35870" x="3810000" y="6086475"/>
          <p14:tracePt t="35887" x="3743325" y="6029325"/>
          <p14:tracePt t="35903" x="3719513" y="5957888"/>
          <p14:tracePt t="35920" x="3714750" y="5829300"/>
          <p14:tracePt t="35937" x="3738563" y="5748338"/>
          <p14:tracePt t="35955" x="3795713" y="5662613"/>
          <p14:tracePt t="35970" x="3852863" y="5624513"/>
          <p14:tracePt t="35987" x="3914775" y="5605463"/>
          <p14:tracePt t="36003" x="3976688" y="5595938"/>
          <p14:tracePt t="36020" x="4038600" y="5624513"/>
          <p14:tracePt t="36037" x="4081463" y="5662613"/>
          <p14:tracePt t="36053" x="4105275" y="5710238"/>
          <p14:tracePt t="36070" x="4124325" y="5762625"/>
          <p14:tracePt t="36087" x="4129088" y="5795963"/>
          <p14:tracePt t="36103" x="4129088" y="5815013"/>
          <p14:tracePt t="36120" x="4124325" y="5838825"/>
          <p14:tracePt t="36137" x="4105275" y="5876925"/>
          <p14:tracePt t="36153" x="4090988" y="5895975"/>
          <p14:tracePt t="36170" x="4076700" y="5915025"/>
          <p14:tracePt t="36187" x="4062413" y="5938838"/>
          <p14:tracePt t="36203" x="4048125" y="5957888"/>
          <p14:tracePt t="36220" x="4043363" y="5962650"/>
          <p14:tracePt t="36237" x="4043363" y="5967413"/>
          <p14:tracePt t="36254" x="4024313" y="5981700"/>
          <p14:tracePt t="36270" x="3971925" y="5995988"/>
          <p14:tracePt t="36287" x="3900488" y="6015038"/>
          <p14:tracePt t="36303" x="3771900" y="6043613"/>
          <p14:tracePt t="36320" x="3557588" y="6086475"/>
          <p14:tracePt t="36337" x="3419475" y="6110288"/>
          <p14:tracePt t="36353" x="3324225" y="6134100"/>
          <p14:tracePt t="36370" x="3219450" y="6157913"/>
          <p14:tracePt t="36387" x="3105150" y="6167438"/>
          <p14:tracePt t="36403" x="3052763" y="6162675"/>
          <p14:tracePt t="36420" x="3000375" y="6153150"/>
          <p14:tracePt t="36437" x="2957513" y="6143625"/>
          <p14:tracePt t="36453" x="2895600" y="6119813"/>
          <p14:tracePt t="36470" x="2833688" y="6100763"/>
          <p14:tracePt t="36487" x="2771775" y="6086475"/>
          <p14:tracePt t="36503" x="2647950" y="6048375"/>
          <p14:tracePt t="36520" x="2576513" y="6034088"/>
          <p14:tracePt t="36537" x="2514600" y="6019800"/>
          <p14:tracePt t="36553" x="2462213" y="6010275"/>
          <p14:tracePt t="36570" x="2424113" y="6000750"/>
          <p14:tracePt t="36587" x="2409825" y="6000750"/>
          <p14:tracePt t="36603" x="2405063" y="6000750"/>
          <p14:tracePt t="36620" x="2400300" y="6000750"/>
          <p14:tracePt t="36637" x="2390775" y="6000750"/>
          <p14:tracePt t="36670" x="2390775" y="5995988"/>
          <p14:tracePt t="36687" x="2443163" y="5986463"/>
          <p14:tracePt t="36703" x="2571750" y="5967413"/>
          <p14:tracePt t="36720" x="2738438" y="5957888"/>
          <p14:tracePt t="36737" x="2914650" y="5957888"/>
          <p14:tracePt t="36753" x="3214688" y="5957888"/>
          <p14:tracePt t="36770" x="3390900" y="5957888"/>
          <p14:tracePt t="36787" x="3567113" y="5957888"/>
          <p14:tracePt t="36803" x="3724275" y="5957888"/>
          <p14:tracePt t="36820" x="3881438" y="5957888"/>
          <p14:tracePt t="36837" x="3962400" y="5962650"/>
          <p14:tracePt t="36853" x="4033838" y="5967413"/>
          <p14:tracePt t="36870" x="4090988" y="5976938"/>
          <p14:tracePt t="36887" x="4167188" y="5981700"/>
          <p14:tracePt t="36903" x="4219575" y="5981700"/>
          <p14:tracePt t="36920" x="4252913" y="5981700"/>
          <p14:tracePt t="36937" x="4276725" y="5981700"/>
          <p14:tracePt t="36953" x="4295775" y="5981700"/>
          <p14:tracePt t="36970" x="4300538" y="5981700"/>
          <p14:tracePt t="36987" x="4305300" y="5981700"/>
          <p14:tracePt t="37003" x="4314825" y="5981700"/>
          <p14:tracePt t="37020" x="4319588" y="5981700"/>
          <p14:tracePt t="37627" x="4357688" y="5948363"/>
          <p14:tracePt t="37635" x="4410075" y="5905500"/>
          <p14:tracePt t="37642" x="4457700" y="5862638"/>
          <p14:tracePt t="37653" x="4500563" y="5810250"/>
          <p14:tracePt t="37670" x="4614863" y="5695950"/>
          <p14:tracePt t="37687" x="4776788" y="5519738"/>
          <p14:tracePt t="37703" x="4876800" y="5414963"/>
          <p14:tracePt t="37736" x="5033963" y="5305425"/>
          <p14:tracePt t="37770" x="5133975" y="5238750"/>
          <p14:tracePt t="37786" x="5157788" y="5224463"/>
          <p14:tracePt t="37803" x="5181600" y="5205413"/>
          <p14:tracePt t="37820" x="5191125" y="5195888"/>
          <p14:tracePt t="37836" x="5195888" y="5191125"/>
          <p14:tracePt t="37853" x="5200650" y="5186363"/>
          <p14:tracePt t="37870" x="5210175" y="5186363"/>
          <p14:tracePt t="37903" x="5210175" y="5181600"/>
          <p14:tracePt t="37920" x="5210175" y="5176838"/>
        </p14:tracePtLst>
      </p14:laserTraceLst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Generic Shape List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6083" name="내용 개체 틀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624013"/>
          </a:xfrm>
        </p:spPr>
        <p:txBody>
          <a:bodyPr/>
          <a:lstStyle/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ArrayList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of Shape can support any descents of Shape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CD88CF-13EB-4903-8484-BB47BF80E84F}" type="slidenum">
              <a:rPr lang="en-US" altLang="ko-KR" sz="1000" smtClean="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ko-KR" sz="1000"/>
          </a:p>
        </p:txBody>
      </p:sp>
      <p:sp>
        <p:nvSpPr>
          <p:cNvPr id="46085" name="TextBox 4"/>
          <p:cNvSpPr txBox="1">
            <a:spLocks noChangeArrowheads="1"/>
          </p:cNvSpPr>
          <p:nvPr/>
        </p:nvSpPr>
        <p:spPr bwMode="auto">
          <a:xfrm>
            <a:off x="500063" y="2111375"/>
            <a:ext cx="8215312" cy="42465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73050" algn="l"/>
                <a:tab pos="534988" algn="l"/>
                <a:tab pos="808038" algn="l"/>
                <a:tab pos="10810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ShapeListTest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main(String[] args)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List&lt;Shape&gt;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shapes = new ArrayList&lt;&gt;()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	Circle c1 = new Circle(0F, 5.5F, 10F)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	Triangle t1 = new Triangle(0F, 0F, 10F, 0F, 20F, 20F)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	Rectangle r1 = new Rectangle(0F, 0F, 10F, 0F, 10F, 10F, 0F, 10F)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shapes.add(c1)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shapes.add(t1)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shapes.add(r1)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	for ( Shape s : shapes ) </a:t>
            </a:r>
            <a:r>
              <a:rPr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s.draw() ;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polymorphic invocation of draw()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32"/>
    </mc:Choice>
    <mc:Fallback xmlns="">
      <p:transition spd="slow" advTm="55532"/>
    </mc:Fallback>
  </mc:AlternateContent>
  <p:extLst>
    <p:ext uri="{3A86A75C-4F4B-4683-9AE1-C65F6400EC91}">
      <p14:laserTraceLst xmlns:p14="http://schemas.microsoft.com/office/powerpoint/2010/main">
        <p14:tracePtLst>
          <p14:tracePt t="1299" x="3252788" y="3228975"/>
          <p14:tracePt t="1307" x="3314700" y="3100388"/>
          <p14:tracePt t="1314" x="3362325" y="3019425"/>
          <p14:tracePt t="1323" x="3405188" y="2947988"/>
          <p14:tracePt t="1340" x="3486150" y="2824163"/>
          <p14:tracePt t="1356" x="3548063" y="2676525"/>
          <p14:tracePt t="1390" x="3638550" y="2433638"/>
          <p14:tracePt t="1423" x="3700463" y="2143125"/>
          <p14:tracePt t="1440" x="3719513" y="2019300"/>
          <p14:tracePt t="1456" x="3743325" y="1933575"/>
          <p14:tracePt t="1473" x="3762375" y="1857375"/>
          <p14:tracePt t="1490" x="3810000" y="1724025"/>
          <p14:tracePt t="1506" x="3838575" y="1662113"/>
          <p14:tracePt t="1523" x="3852863" y="1614488"/>
          <p14:tracePt t="1540" x="3871913" y="1585913"/>
          <p14:tracePt t="1556" x="3881438" y="1552575"/>
          <p14:tracePt t="1573" x="3886200" y="1538288"/>
          <p14:tracePt t="1590" x="3895725" y="1524000"/>
          <p14:tracePt t="1606" x="3900488" y="1500188"/>
          <p14:tracePt t="1623" x="3914775" y="1452563"/>
          <p14:tracePt t="1640" x="3929063" y="1400175"/>
          <p14:tracePt t="1656" x="3933825" y="1338263"/>
          <p14:tracePt t="1673" x="3948113" y="1252538"/>
          <p14:tracePt t="1690" x="3948113" y="1223963"/>
          <p14:tracePt t="1706" x="3948113" y="1195388"/>
          <p14:tracePt t="1723" x="3943350" y="1176338"/>
          <p14:tracePt t="1740" x="3919538" y="1157288"/>
          <p14:tracePt t="1756" x="3900488" y="1143000"/>
          <p14:tracePt t="1773" x="3871913" y="1133475"/>
          <p14:tracePt t="1790" x="3848100" y="1123950"/>
          <p14:tracePt t="1806" x="3814763" y="1123950"/>
          <p14:tracePt t="1823" x="3800475" y="1123950"/>
          <p14:tracePt t="1840" x="3786188" y="1123950"/>
          <p14:tracePt t="1856" x="3771900" y="1123950"/>
          <p14:tracePt t="1873" x="3752850" y="1123950"/>
          <p14:tracePt t="1890" x="3733800" y="1128713"/>
          <p14:tracePt t="1906" x="3724275" y="1133475"/>
          <p14:tracePt t="1923" x="3719513" y="1138238"/>
          <p14:tracePt t="3040" x="3748088" y="1138238"/>
          <p14:tracePt t="3047" x="3781425" y="1138238"/>
          <p14:tracePt t="3056" x="3824288" y="1138238"/>
          <p14:tracePt t="3089" x="3952875" y="1138238"/>
          <p14:tracePt t="3123" x="4033838" y="1152525"/>
          <p14:tracePt t="3140" x="4048125" y="1152525"/>
          <p14:tracePt t="3156" x="4071938" y="1152525"/>
          <p14:tracePt t="3173" x="4119563" y="1152525"/>
          <p14:tracePt t="3190" x="4152900" y="1143000"/>
          <p14:tracePt t="3206" x="4191000" y="1143000"/>
          <p14:tracePt t="3223" x="4271963" y="1143000"/>
          <p14:tracePt t="3239" x="4333875" y="1128713"/>
          <p14:tracePt t="3256" x="4405313" y="1123950"/>
          <p14:tracePt t="3273" x="4452938" y="1114425"/>
          <p14:tracePt t="3290" x="4524375" y="1114425"/>
          <p14:tracePt t="3306" x="4567238" y="1114425"/>
          <p14:tracePt t="3323" x="4600575" y="1119188"/>
          <p14:tracePt t="3339" x="4638675" y="1123950"/>
          <p14:tracePt t="3356" x="4672013" y="1133475"/>
          <p14:tracePt t="3373" x="4691063" y="1133475"/>
          <p14:tracePt t="3390" x="4710113" y="1143000"/>
          <p14:tracePt t="3406" x="4724400" y="1152525"/>
          <p14:tracePt t="3423" x="4733925" y="1162050"/>
          <p14:tracePt t="3439" x="4743450" y="1166813"/>
          <p14:tracePt t="3456" x="4748213" y="1166813"/>
          <p14:tracePt t="3473" x="4748213" y="1176338"/>
          <p14:tracePt t="3489" x="4748213" y="1181100"/>
          <p14:tracePt t="3506" x="4748213" y="1185863"/>
          <p14:tracePt t="3523" x="4748213" y="1200150"/>
          <p14:tracePt t="3540" x="4724400" y="1228725"/>
          <p14:tracePt t="3556" x="4705350" y="1247775"/>
          <p14:tracePt t="3573" x="4676775" y="1276350"/>
          <p14:tracePt t="3589" x="4648200" y="1300163"/>
          <p14:tracePt t="3606" x="4572000" y="1338263"/>
          <p14:tracePt t="3623" x="4500563" y="1352550"/>
          <p14:tracePt t="3639" x="4452938" y="1357313"/>
          <p14:tracePt t="3656" x="4381500" y="1366838"/>
          <p14:tracePt t="3673" x="4348163" y="1366838"/>
          <p14:tracePt t="3689" x="4319588" y="1366838"/>
          <p14:tracePt t="3706" x="4295775" y="1357313"/>
          <p14:tracePt t="3723" x="4262438" y="1333500"/>
          <p14:tracePt t="3739" x="4252913" y="1328738"/>
          <p14:tracePt t="3756" x="4243388" y="1323975"/>
          <p14:tracePt t="3773" x="4238625" y="1319213"/>
          <p14:tracePt t="3789" x="4229100" y="1319213"/>
          <p14:tracePt t="3806" x="4224338" y="1314450"/>
          <p14:tracePt t="3823" x="4205288" y="1304925"/>
          <p14:tracePt t="3839" x="4191000" y="1300163"/>
          <p14:tracePt t="3856" x="4157663" y="1290638"/>
          <p14:tracePt t="3873" x="4138613" y="1285875"/>
          <p14:tracePt t="3890" x="4100513" y="1271588"/>
          <p14:tracePt t="3906" x="4038600" y="1271588"/>
          <p14:tracePt t="3923" x="3981450" y="1271588"/>
          <p14:tracePt t="3939" x="3919538" y="1257300"/>
          <p14:tracePt t="3956" x="3848100" y="1252538"/>
          <p14:tracePt t="3973" x="3719513" y="1233488"/>
          <p14:tracePt t="3989" x="3638550" y="1228725"/>
          <p14:tracePt t="4006" x="3548063" y="1214438"/>
          <p14:tracePt t="4023" x="3471863" y="1200150"/>
          <p14:tracePt t="4039" x="3343275" y="1166813"/>
          <p14:tracePt t="4056" x="3257550" y="1138238"/>
          <p14:tracePt t="4073" x="3181350" y="1104900"/>
          <p14:tracePt t="4090" x="3100388" y="1081088"/>
          <p14:tracePt t="4106" x="3062288" y="1066800"/>
          <p14:tracePt t="4123" x="3038475" y="1038225"/>
          <p14:tracePt t="4140" x="3009900" y="971550"/>
          <p14:tracePt t="4156" x="2981325" y="842963"/>
          <p14:tracePt t="4173" x="2981325" y="771525"/>
          <p14:tracePt t="4189" x="3000375" y="719138"/>
          <p14:tracePt t="4206" x="3048000" y="638175"/>
          <p14:tracePt t="4223" x="3143250" y="538163"/>
          <p14:tracePt t="4239" x="3209925" y="485775"/>
          <p14:tracePt t="4256" x="3276600" y="457200"/>
          <p14:tracePt t="4273" x="3333750" y="457200"/>
          <p14:tracePt t="4289" x="3414713" y="471488"/>
          <p14:tracePt t="4306" x="3457575" y="490538"/>
          <p14:tracePt t="4323" x="3486150" y="514350"/>
          <p14:tracePt t="4339" x="3538538" y="566738"/>
          <p14:tracePt t="4356" x="3576638" y="633413"/>
          <p14:tracePt t="4373" x="3605213" y="700088"/>
          <p14:tracePt t="4390" x="3624263" y="762000"/>
          <p14:tracePt t="4406" x="3643313" y="819150"/>
          <p14:tracePt t="4423" x="3648075" y="847725"/>
          <p14:tracePt t="4439" x="3657600" y="876300"/>
          <p14:tracePt t="4456" x="3662363" y="904875"/>
          <p14:tracePt t="4473" x="3681413" y="952500"/>
          <p14:tracePt t="4490" x="3686175" y="1004888"/>
          <p14:tracePt t="4506" x="3690938" y="1047750"/>
          <p14:tracePt t="4523" x="3690938" y="1114425"/>
          <p14:tracePt t="4539" x="3690938" y="1143000"/>
          <p14:tracePt t="4556" x="3686175" y="1166813"/>
          <p14:tracePt t="4573" x="3676650" y="1190625"/>
          <p14:tracePt t="4590" x="3667125" y="1223963"/>
          <p14:tracePt t="4606" x="3667125" y="1238250"/>
          <p14:tracePt t="4623" x="3662363" y="1252538"/>
          <p14:tracePt t="4639" x="3662363" y="1266825"/>
          <p14:tracePt t="4656" x="3662363" y="1276350"/>
          <p14:tracePt t="4673" x="3662363" y="1285875"/>
          <p14:tracePt t="4690" x="3657600" y="1290638"/>
          <p14:tracePt t="4979" x="3657600" y="1295400"/>
          <p14:tracePt t="4986" x="3662363" y="1300163"/>
          <p14:tracePt t="5001" x="3667125" y="1304925"/>
          <p14:tracePt t="5009" x="3671888" y="1309688"/>
          <p14:tracePt t="5023" x="3681413" y="1314450"/>
          <p14:tracePt t="5039" x="3690938" y="1319213"/>
          <p14:tracePt t="5056" x="3695700" y="1328738"/>
          <p14:tracePt t="5073" x="3700463" y="1333500"/>
          <p14:tracePt t="5089" x="3709988" y="1343025"/>
          <p14:tracePt t="5106" x="3719513" y="1347788"/>
          <p14:tracePt t="5123" x="3724275" y="1347788"/>
          <p14:tracePt t="5139" x="3738563" y="1347788"/>
          <p14:tracePt t="5156" x="3767138" y="1347788"/>
          <p14:tracePt t="5173" x="3790950" y="1347788"/>
          <p14:tracePt t="5189" x="3838575" y="1347788"/>
          <p14:tracePt t="5206" x="3905250" y="1328738"/>
          <p14:tracePt t="5223" x="3943350" y="1304925"/>
          <p14:tracePt t="5239" x="3981450" y="1276350"/>
          <p14:tracePt t="5256" x="4010025" y="1266825"/>
          <p14:tracePt t="5273" x="4048125" y="1243013"/>
          <p14:tracePt t="5289" x="4062413" y="1233488"/>
          <p14:tracePt t="5306" x="4086225" y="1219200"/>
          <p14:tracePt t="5323" x="4105275" y="1209675"/>
          <p14:tracePt t="5339" x="4133850" y="1200150"/>
          <p14:tracePt t="5356" x="4148138" y="1185863"/>
          <p14:tracePt t="5373" x="4157663" y="1181100"/>
          <p14:tracePt t="5389" x="4171950" y="1176338"/>
          <p14:tracePt t="5406" x="4181475" y="1166813"/>
          <p14:tracePt t="5423" x="4186238" y="1166813"/>
          <p14:tracePt t="5439" x="4195763" y="1166813"/>
          <p14:tracePt t="5478" x="4195763" y="1171575"/>
          <p14:tracePt t="5489" x="4195763" y="1176338"/>
          <p14:tracePt t="5506" x="4191000" y="1200150"/>
          <p14:tracePt t="5523" x="4152900" y="1247775"/>
          <p14:tracePt t="5539" x="4129088" y="1281113"/>
          <p14:tracePt t="5556" x="4090988" y="1309688"/>
          <p14:tracePt t="5573" x="4014788" y="1347788"/>
          <p14:tracePt t="5589" x="3871913" y="1404938"/>
          <p14:tracePt t="5606" x="3786188" y="1428750"/>
          <p14:tracePt t="5623" x="3705225" y="1443038"/>
          <p14:tracePt t="5639" x="3548063" y="1443038"/>
          <p14:tracePt t="5656" x="3433763" y="1443038"/>
          <p14:tracePt t="5673" x="3352800" y="1443038"/>
          <p14:tracePt t="5689" x="3290888" y="1428750"/>
          <p14:tracePt t="5706" x="3209925" y="1376363"/>
          <p14:tracePt t="5723" x="3124200" y="1285875"/>
          <p14:tracePt t="5739" x="3052763" y="1152525"/>
          <p14:tracePt t="5756" x="3005138" y="1042988"/>
          <p14:tracePt t="5773" x="2952750" y="814388"/>
          <p14:tracePt t="5790" x="2952750" y="671513"/>
          <p14:tracePt t="5807" x="2962275" y="566738"/>
          <p14:tracePt t="5824" x="3024188" y="381000"/>
          <p14:tracePt t="5840" x="3081338" y="257175"/>
          <p14:tracePt t="5857" x="3119438" y="195263"/>
          <p14:tracePt t="5874" x="3157538" y="161925"/>
          <p14:tracePt t="5891" x="3286125" y="123825"/>
          <p14:tracePt t="5907" x="3390900" y="142875"/>
          <p14:tracePt t="5923" x="3476625" y="180975"/>
          <p14:tracePt t="5941" x="3576638" y="266700"/>
          <p14:tracePt t="5957" x="3638550" y="319088"/>
          <p14:tracePt t="5974" x="3695700" y="371475"/>
          <p14:tracePt t="5990" x="3752850" y="461963"/>
          <p14:tracePt t="5996" x="3776663" y="509588"/>
          <p14:tracePt t="6008" x="3819525" y="619125"/>
          <p14:tracePt t="6024" x="3838575" y="690563"/>
          <p14:tracePt t="6040" x="3848100" y="752475"/>
          <p14:tracePt t="6057" x="3848100" y="800100"/>
          <p14:tracePt t="6074" x="3838575" y="919163"/>
          <p14:tracePt t="6090" x="3824288" y="1000125"/>
          <p14:tracePt t="6107" x="3790950" y="1076325"/>
          <p14:tracePt t="6123" x="3767138" y="1123950"/>
          <p14:tracePt t="6140" x="3743325" y="1162050"/>
          <p14:tracePt t="6156" x="3724275" y="1181100"/>
          <p14:tracePt t="6173" x="3709988" y="1195388"/>
          <p14:tracePt t="6190" x="3700463" y="1204913"/>
          <p14:tracePt t="6207" x="3676650" y="1214438"/>
          <p14:tracePt t="6223" x="3671888" y="1219200"/>
          <p14:tracePt t="6240" x="3662363" y="1228725"/>
          <p14:tracePt t="6257" x="3652838" y="1238250"/>
          <p14:tracePt t="6273" x="3648075" y="1243013"/>
          <p14:tracePt t="6289" x="3638550" y="1247775"/>
          <p14:tracePt t="6306" x="3633788" y="1247775"/>
          <p14:tracePt t="6323" x="3629025" y="1247775"/>
          <p14:tracePt t="6405" x="3629025" y="1252538"/>
          <p14:tracePt t="6595" x="3719513" y="1243013"/>
          <p14:tracePt t="6602" x="3848100" y="1223963"/>
          <p14:tracePt t="6609" x="3938588" y="1200150"/>
          <p14:tracePt t="6623" x="4067175" y="1166813"/>
          <p14:tracePt t="6639" x="4524375" y="1081088"/>
          <p14:tracePt t="6656" x="4729163" y="1042988"/>
          <p14:tracePt t="6673" x="4919663" y="1019175"/>
          <p14:tracePt t="6690" x="5133975" y="1000125"/>
          <p14:tracePt t="6706" x="5214938" y="1009650"/>
          <p14:tracePt t="6723" x="5276850" y="1023938"/>
          <p14:tracePt t="6739" x="5319713" y="1038225"/>
          <p14:tracePt t="6756" x="5353050" y="1047750"/>
          <p14:tracePt t="6773" x="5376863" y="1052513"/>
          <p14:tracePt t="6789" x="5410200" y="1052513"/>
          <p14:tracePt t="6806" x="5448300" y="1052513"/>
          <p14:tracePt t="6823" x="5524500" y="1052513"/>
          <p14:tracePt t="6839" x="5572125" y="1052513"/>
          <p14:tracePt t="6856" x="5624513" y="1038225"/>
          <p14:tracePt t="6873" x="5676900" y="1019175"/>
          <p14:tracePt t="6891" x="5776913" y="981075"/>
          <p14:tracePt t="6907" x="5853113" y="962025"/>
          <p14:tracePt t="6923" x="5895975" y="952500"/>
          <p14:tracePt t="6940" x="5934075" y="947738"/>
          <p14:tracePt t="6956" x="5957888" y="947738"/>
          <p14:tracePt t="6973" x="5967413" y="947738"/>
          <p14:tracePt t="6990" x="5972175" y="947738"/>
          <p14:tracePt t="6997" x="5976938" y="947738"/>
          <p14:tracePt t="7009" x="5981700" y="947738"/>
          <p14:tracePt t="7023" x="5986463" y="947738"/>
          <p14:tracePt t="7040" x="5986463" y="952500"/>
          <p14:tracePt t="7056" x="5986463" y="957263"/>
          <p14:tracePt t="7074" x="5981700" y="976313"/>
          <p14:tracePt t="7091" x="5943600" y="1000125"/>
          <p14:tracePt t="7107" x="5867400" y="1047750"/>
          <p14:tracePt t="7123" x="5719763" y="1104900"/>
          <p14:tracePt t="7139" x="5605463" y="1138238"/>
          <p14:tracePt t="7156" x="5476875" y="1152525"/>
          <p14:tracePt t="7172" x="5376863" y="1152525"/>
          <p14:tracePt t="7189" x="5248275" y="1143000"/>
          <p14:tracePt t="7206" x="5162550" y="1114425"/>
          <p14:tracePt t="7222" x="5062538" y="1052513"/>
          <p14:tracePt t="7239" x="4986338" y="1009650"/>
          <p14:tracePt t="7256" x="4886325" y="933450"/>
          <p14:tracePt t="7273" x="4843463" y="900113"/>
          <p14:tracePt t="7290" x="4819650" y="876300"/>
          <p14:tracePt t="7306" x="4795838" y="857250"/>
          <p14:tracePt t="7322" x="4772025" y="823913"/>
          <p14:tracePt t="7339" x="4772025" y="733425"/>
          <p14:tracePt t="7356" x="4791075" y="595313"/>
          <p14:tracePt t="7373" x="4867275" y="447675"/>
          <p14:tracePt t="7389" x="4929188" y="385763"/>
          <p14:tracePt t="7407" x="4995863" y="333375"/>
          <p14:tracePt t="7423" x="5086350" y="285750"/>
          <p14:tracePt t="7441" x="5267325" y="261938"/>
          <p14:tracePt t="7456" x="5381625" y="261938"/>
          <p14:tracePt t="7473" x="5476875" y="290513"/>
          <p14:tracePt t="7489" x="5543550" y="333375"/>
          <p14:tracePt t="7491" x="5581650" y="366713"/>
          <p14:tracePt t="7506" x="5653088" y="485775"/>
          <p14:tracePt t="7522" x="5700713" y="585788"/>
          <p14:tracePt t="7539" x="5729288" y="652463"/>
          <p14:tracePt t="7556" x="5738813" y="709613"/>
          <p14:tracePt t="7573" x="5734050" y="795338"/>
          <p14:tracePt t="7589" x="5705475" y="862013"/>
          <p14:tracePt t="7606" x="5676900" y="928688"/>
          <p14:tracePt t="7623" x="5610225" y="995363"/>
          <p14:tracePt t="7639" x="5500688" y="1047750"/>
          <p14:tracePt t="7656" x="5348288" y="1100138"/>
          <p14:tracePt t="7673" x="5157788" y="1138238"/>
          <p14:tracePt t="7689" x="4824413" y="1152525"/>
          <p14:tracePt t="7706" x="4648200" y="1152525"/>
          <p14:tracePt t="7723" x="4462463" y="1152525"/>
          <p14:tracePt t="7739" x="4324350" y="1143000"/>
          <p14:tracePt t="7756" x="4224338" y="1114425"/>
          <p14:tracePt t="7773" x="4200525" y="1104900"/>
          <p14:tracePt t="7789" x="4186238" y="1100138"/>
          <p14:tracePt t="7806" x="4171950" y="1095375"/>
          <p14:tracePt t="7823" x="4167188" y="1090613"/>
          <p14:tracePt t="7839" x="4162425" y="1090613"/>
          <p14:tracePt t="7856" x="4152900" y="1090613"/>
          <p14:tracePt t="7889" x="4143375" y="1090613"/>
          <p14:tracePt t="7906" x="4133850" y="1081088"/>
          <p14:tracePt t="7923" x="4110038" y="1081088"/>
          <p14:tracePt t="7939" x="3962400" y="1095375"/>
          <p14:tracePt t="7956" x="3824288" y="1128713"/>
          <p14:tracePt t="7973" x="3676650" y="1166813"/>
          <p14:tracePt t="7989" x="3519488" y="1190625"/>
          <p14:tracePt t="8006" x="3338513" y="1200150"/>
          <p14:tracePt t="8023" x="3271838" y="1200150"/>
          <p14:tracePt t="8039" x="3205163" y="1166813"/>
          <p14:tracePt t="8056" x="3100388" y="995363"/>
          <p14:tracePt t="8072" x="3067050" y="890588"/>
          <p14:tracePt t="8089" x="3052763" y="719138"/>
          <p14:tracePt t="8106" x="3052763" y="542925"/>
          <p14:tracePt t="8123" x="3086100" y="390525"/>
          <p14:tracePt t="8140" x="3109913" y="352425"/>
          <p14:tracePt t="8156" x="3157538" y="319088"/>
          <p14:tracePt t="8173" x="3262313" y="304800"/>
          <p14:tracePt t="8189" x="3448050" y="357188"/>
          <p14:tracePt t="8206" x="3562350" y="466725"/>
          <p14:tracePt t="8222" x="3657600" y="576263"/>
          <p14:tracePt t="8239" x="3724275" y="657225"/>
          <p14:tracePt t="8256" x="3781425" y="733425"/>
          <p14:tracePt t="8273" x="3790950" y="771525"/>
          <p14:tracePt t="8289" x="3790950" y="804863"/>
          <p14:tracePt t="8306" x="3786188" y="862013"/>
          <p14:tracePt t="8323" x="3771900" y="890588"/>
          <p14:tracePt t="8339" x="3762375" y="909638"/>
          <p14:tracePt t="8356" x="3757613" y="923925"/>
          <p14:tracePt t="8373" x="3752850" y="933450"/>
          <p14:tracePt t="8389" x="3752850" y="938213"/>
          <p14:tracePt t="8406" x="3752850" y="942975"/>
          <p14:tracePt t="8423" x="3752850" y="947738"/>
          <p14:tracePt t="8469" x="3752850" y="957263"/>
          <p14:tracePt t="8476" x="3743325" y="962025"/>
          <p14:tracePt t="8489" x="3695700" y="985838"/>
          <p14:tracePt t="8506" x="3595688" y="1038225"/>
          <p14:tracePt t="8522" x="3438525" y="1090613"/>
          <p14:tracePt t="8539" x="3319463" y="1104900"/>
          <p14:tracePt t="8556" x="3190875" y="1128713"/>
          <p14:tracePt t="8572" x="3143250" y="1128713"/>
          <p14:tracePt t="8589" x="3114675" y="1128713"/>
          <p14:tracePt t="8606" x="3105150" y="1128713"/>
          <p14:tracePt t="8623" x="3100388" y="1128713"/>
          <p14:tracePt t="8639" x="3114675" y="1119188"/>
          <p14:tracePt t="8656" x="3219450" y="1095375"/>
          <p14:tracePt t="8673" x="3509963" y="1047750"/>
          <p14:tracePt t="8689" x="3719513" y="1038225"/>
          <p14:tracePt t="8706" x="3952875" y="1042988"/>
          <p14:tracePt t="8723" x="4152900" y="1042988"/>
          <p14:tracePt t="8739" x="4524375" y="1062038"/>
          <p14:tracePt t="8756" x="4700588" y="1062038"/>
          <p14:tracePt t="8772" x="4867275" y="1062038"/>
          <p14:tracePt t="8789" x="5019675" y="1062038"/>
          <p14:tracePt t="8806" x="5191125" y="1052513"/>
          <p14:tracePt t="8823" x="5262563" y="1052513"/>
          <p14:tracePt t="8839" x="5334000" y="1038225"/>
          <p14:tracePt t="8856" x="5367338" y="1038225"/>
          <p14:tracePt t="8872" x="5405438" y="1038225"/>
          <p14:tracePt t="8889" x="5424488" y="1038225"/>
          <p14:tracePt t="8906" x="5438775" y="1038225"/>
          <p14:tracePt t="8923" x="5448300" y="1038225"/>
          <p14:tracePt t="8939" x="5453063" y="1038225"/>
          <p14:tracePt t="8956" x="5462588" y="1038225"/>
          <p14:tracePt t="9769" x="5462588" y="1042988"/>
          <p14:tracePt t="9775" x="5462588" y="1052513"/>
          <p14:tracePt t="9782" x="5457825" y="1062038"/>
          <p14:tracePt t="9791" x="5443538" y="1076325"/>
          <p14:tracePt t="9806" x="5400675" y="1123950"/>
          <p14:tracePt t="9823" x="5319713" y="1223963"/>
          <p14:tracePt t="9856" x="4981575" y="1657350"/>
          <p14:tracePt t="9890" x="4605338" y="2114550"/>
          <p14:tracePt t="9907" x="4376738" y="2328863"/>
          <p14:tracePt t="9923" x="4148138" y="2581275"/>
          <p14:tracePt t="9939" x="3990975" y="2743200"/>
          <p14:tracePt t="9956" x="3848100" y="2862263"/>
          <p14:tracePt t="9973" x="3619500" y="3019425"/>
          <p14:tracePt t="9989" x="3505200" y="3105150"/>
          <p14:tracePt t="10006" x="3405188" y="3190875"/>
          <p14:tracePt t="10022" x="3324225" y="3252788"/>
          <p14:tracePt t="10039" x="3152775" y="3352800"/>
          <p14:tracePt t="10056" x="3033713" y="3405188"/>
          <p14:tracePt t="10073" x="2938463" y="3438525"/>
          <p14:tracePt t="10089" x="2862263" y="3467100"/>
          <p14:tracePt t="10106" x="2752725" y="3495675"/>
          <p14:tracePt t="10123" x="2695575" y="3505200"/>
          <p14:tracePt t="10139" x="2652713" y="3509963"/>
          <p14:tracePt t="10156" x="2628900" y="3509963"/>
          <p14:tracePt t="10173" x="2614613" y="3505200"/>
          <p14:tracePt t="10385" x="2571750" y="3448050"/>
          <p14:tracePt t="10393" x="2528888" y="3390900"/>
          <p14:tracePt t="10406" x="2486025" y="3338513"/>
          <p14:tracePt t="10422" x="2366963" y="3195638"/>
          <p14:tracePt t="10439" x="2305050" y="3114675"/>
          <p14:tracePt t="10456" x="2276475" y="3062288"/>
          <p14:tracePt t="10472" x="2252663" y="3019425"/>
          <p14:tracePt t="10489" x="2247900" y="2995613"/>
          <p14:tracePt t="10506" x="2243138" y="2976563"/>
          <p14:tracePt t="10522" x="2243138" y="2962275"/>
          <p14:tracePt t="10539" x="2247900" y="2933700"/>
          <p14:tracePt t="10556" x="2252663" y="2919413"/>
          <p14:tracePt t="10573" x="2257425" y="2914650"/>
          <p14:tracePt t="10589" x="2266950" y="2905125"/>
          <p14:tracePt t="10606" x="2271713" y="2895600"/>
          <p14:tracePt t="10657" x="2271713" y="2900363"/>
          <p14:tracePt t="10664" x="2262188" y="2909888"/>
          <p14:tracePt t="10672" x="2247900" y="2924175"/>
          <p14:tracePt t="10689" x="2209800" y="2957513"/>
          <p14:tracePt t="10706" x="2152650" y="3000375"/>
          <p14:tracePt t="10722" x="2085975" y="3048000"/>
          <p14:tracePt t="10739" x="2043113" y="3057525"/>
          <p14:tracePt t="10756" x="2009775" y="3067050"/>
          <p14:tracePt t="10773" x="1981200" y="3062288"/>
          <p14:tracePt t="10789" x="1933575" y="3028950"/>
          <p14:tracePt t="10806" x="1895475" y="2962275"/>
          <p14:tracePt t="10822" x="1876425" y="2914650"/>
          <p14:tracePt t="10839" x="1852613" y="2867025"/>
          <p14:tracePt t="10856" x="1847850" y="2857500"/>
          <p14:tracePt t="10872" x="1843088" y="2847975"/>
          <p14:tracePt t="10889" x="1843088" y="2843213"/>
          <p14:tracePt t="10922" x="1833563" y="2843213"/>
          <p14:tracePt t="10939" x="1809750" y="2843213"/>
          <p14:tracePt t="10956" x="1776413" y="2857500"/>
          <p14:tracePt t="10972" x="1690688" y="2895600"/>
          <p14:tracePt t="10989" x="1614488" y="2943225"/>
          <p14:tracePt t="11006" x="1533525" y="2990850"/>
          <p14:tracePt t="11022" x="1481138" y="3019425"/>
          <p14:tracePt t="11039" x="1423988" y="3043238"/>
          <p14:tracePt t="11056" x="1400175" y="3048000"/>
          <p14:tracePt t="11072" x="1385888" y="3048000"/>
          <p14:tracePt t="11089" x="1376363" y="3048000"/>
          <p14:tracePt t="11106" x="1366838" y="3048000"/>
          <p14:tracePt t="11122" x="1362075" y="3048000"/>
          <p14:tracePt t="11139" x="1347788" y="3052763"/>
          <p14:tracePt t="11156" x="1323975" y="3062288"/>
          <p14:tracePt t="11173" x="1300163" y="3062288"/>
          <p14:tracePt t="11189" x="1285875" y="3071813"/>
          <p14:tracePt t="11206" x="1276350" y="3071813"/>
          <p14:tracePt t="11223" x="1266825" y="3071813"/>
          <p14:tracePt t="11256" x="1276350" y="3071813"/>
          <p14:tracePt t="11272" x="1328738" y="3062288"/>
          <p14:tracePt t="11289" x="1485900" y="3052763"/>
          <p14:tracePt t="11306" x="1590675" y="3048000"/>
          <p14:tracePt t="11323" x="1681163" y="3038475"/>
          <p14:tracePt t="11339" x="1790700" y="3019425"/>
          <p14:tracePt t="11356" x="1843088" y="3005138"/>
          <p14:tracePt t="11372" x="1876425" y="3000375"/>
          <p14:tracePt t="11389" x="1905000" y="2986088"/>
          <p14:tracePt t="11406" x="1947863" y="2976563"/>
          <p14:tracePt t="11422" x="1990725" y="2967038"/>
          <p14:tracePt t="11439" x="2033588" y="2967038"/>
          <p14:tracePt t="11456" x="2081213" y="2967038"/>
          <p14:tracePt t="11472" x="2143125" y="2967038"/>
          <p14:tracePt t="11489" x="2185988" y="2967038"/>
          <p14:tracePt t="11506" x="2214563" y="2967038"/>
          <p14:tracePt t="11523" x="2233613" y="2967038"/>
          <p14:tracePt t="11539" x="2243138" y="2967038"/>
          <p14:tracePt t="11556" x="2247900" y="2967038"/>
          <p14:tracePt t="11572" x="2252663" y="2967038"/>
          <p14:tracePt t="11890" x="2228850" y="2981325"/>
          <p14:tracePt t="11898" x="2190750" y="2995613"/>
          <p14:tracePt t="11906" x="2162175" y="3005138"/>
          <p14:tracePt t="11922" x="2119313" y="3009900"/>
          <p14:tracePt t="11939" x="2090738" y="3009900"/>
          <p14:tracePt t="11956" x="2066925" y="2962275"/>
          <p14:tracePt t="11989" x="2066925" y="2705100"/>
          <p14:tracePt t="12022" x="2128838" y="2609850"/>
          <p14:tracePt t="12040" x="2176463" y="2586038"/>
          <p14:tracePt t="12056" x="2209800" y="2571750"/>
          <p14:tracePt t="12072" x="2252663" y="2566988"/>
          <p14:tracePt t="12089" x="2314575" y="2576513"/>
          <p14:tracePt t="12106" x="2352675" y="2586038"/>
          <p14:tracePt t="12122" x="2386013" y="2624138"/>
          <p14:tracePt t="12139" x="2438400" y="2767013"/>
          <p14:tracePt t="12156" x="2452688" y="2905125"/>
          <p14:tracePt t="12172" x="2452688" y="2957513"/>
          <p14:tracePt t="12189" x="2433638" y="3009900"/>
          <p14:tracePt t="12206" x="2371725" y="3067050"/>
          <p14:tracePt t="12222" x="2314575" y="3105150"/>
          <p14:tracePt t="12239" x="2219325" y="3133725"/>
          <p14:tracePt t="12256" x="2138363" y="3143250"/>
          <p14:tracePt t="12272" x="2028825" y="3119438"/>
          <p14:tracePt t="12289" x="1981200" y="3086100"/>
          <p14:tracePt t="12305" x="1924050" y="2995613"/>
          <p14:tracePt t="12322" x="1881188" y="2833688"/>
          <p14:tracePt t="12339" x="1876425" y="2686050"/>
          <p14:tracePt t="12355" x="1890713" y="2614613"/>
          <p14:tracePt t="12374" x="1919288" y="2547938"/>
          <p14:tracePt t="12389" x="1957388" y="2509838"/>
          <p14:tracePt t="12405" x="2019300" y="2486025"/>
          <p14:tracePt t="12422" x="2057400" y="2486025"/>
          <p14:tracePt t="12439" x="2090738" y="2500313"/>
          <p14:tracePt t="12456" x="2133600" y="2533650"/>
          <p14:tracePt t="12472" x="2162175" y="2581275"/>
          <p14:tracePt t="12489" x="2190750" y="2667000"/>
          <p14:tracePt t="12505" x="2190750" y="2743200"/>
          <p14:tracePt t="12522" x="2181225" y="2833688"/>
          <p14:tracePt t="12539" x="2157413" y="2867025"/>
          <p14:tracePt t="12555" x="2105025" y="2905125"/>
          <p14:tracePt t="12572" x="2005013" y="2943225"/>
          <p14:tracePt t="12589" x="1909763" y="2962275"/>
          <p14:tracePt t="12605" x="1866900" y="2962275"/>
          <p14:tracePt t="12623" x="1838325" y="2962275"/>
          <p14:tracePt t="12639" x="1814513" y="2914650"/>
          <p14:tracePt t="12655" x="1819275" y="2819400"/>
          <p14:tracePt t="12672" x="1838325" y="2738438"/>
          <p14:tracePt t="12689" x="1866900" y="2690813"/>
          <p14:tracePt t="12706" x="1933575" y="2638425"/>
          <p14:tracePt t="12722" x="1976438" y="2624138"/>
          <p14:tracePt t="12739" x="2014538" y="2633663"/>
          <p14:tracePt t="12755" x="2047875" y="2671763"/>
          <p14:tracePt t="12772" x="2085975" y="2795588"/>
          <p14:tracePt t="12789" x="2085975" y="2828925"/>
          <p14:tracePt t="12805" x="2085975" y="2857500"/>
          <p14:tracePt t="12822" x="2085975" y="2871788"/>
          <p14:tracePt t="12839" x="2085975" y="2881313"/>
          <p14:tracePt t="12855" x="2085975" y="2886075"/>
          <p14:tracePt t="12872" x="2085975" y="2890838"/>
          <p14:tracePt t="12889" x="2085975" y="2895600"/>
          <p14:tracePt t="12926" x="2090738" y="2895600"/>
          <p14:tracePt t="12941" x="2095500" y="2900363"/>
          <p14:tracePt t="13154" x="2095500" y="2928938"/>
          <p14:tracePt t="13161" x="2090738" y="2967038"/>
          <p14:tracePt t="13172" x="2085975" y="3005138"/>
          <p14:tracePt t="13189" x="2062163" y="3067050"/>
          <p14:tracePt t="13206" x="2014538" y="3143250"/>
          <p14:tracePt t="13239" x="1914525" y="3209925"/>
          <p14:tracePt t="13272" x="1800225" y="3228975"/>
          <p14:tracePt t="13289" x="1766888" y="3195638"/>
          <p14:tracePt t="13305" x="1724025" y="3133725"/>
          <p14:tracePt t="13322" x="1681163" y="3019425"/>
          <p14:tracePt t="13339" x="1671638" y="2928938"/>
          <p14:tracePt t="13355" x="1676400" y="2833688"/>
          <p14:tracePt t="13372" x="1690688" y="2762250"/>
          <p14:tracePt t="13389" x="1728788" y="2690813"/>
          <p14:tracePt t="13405" x="1766888" y="2657475"/>
          <p14:tracePt t="13422" x="1819275" y="2638425"/>
          <p14:tracePt t="13439" x="1871663" y="2633663"/>
          <p14:tracePt t="13455" x="1943100" y="2657475"/>
          <p14:tracePt t="13472" x="1971675" y="2681288"/>
          <p14:tracePt t="13489" x="1990725" y="2714625"/>
          <p14:tracePt t="13506" x="2009775" y="2743200"/>
          <p14:tracePt t="13522" x="2009775" y="2795588"/>
          <p14:tracePt t="13539" x="1990725" y="2828925"/>
          <p14:tracePt t="13555" x="1928813" y="2871788"/>
          <p14:tracePt t="13572" x="1781175" y="2952750"/>
          <p14:tracePt t="13589" x="1685925" y="2986088"/>
          <p14:tracePt t="13605" x="1624013" y="3005138"/>
          <p14:tracePt t="13622" x="1562100" y="3014663"/>
          <p14:tracePt t="13639" x="1495425" y="3014663"/>
          <p14:tracePt t="13655" x="1457325" y="3014663"/>
          <p14:tracePt t="13672" x="1419225" y="3005138"/>
          <p14:tracePt t="13689" x="1385888" y="3000375"/>
          <p14:tracePt t="13705" x="1338263" y="2995613"/>
          <p14:tracePt t="13722" x="1328738" y="2990850"/>
          <p14:tracePt t="13739" x="1319213" y="2990850"/>
          <p14:tracePt t="13756" x="1309688" y="2990850"/>
          <p14:tracePt t="13789" x="1323975" y="2986088"/>
          <p14:tracePt t="13805" x="1414463" y="2967038"/>
          <p14:tracePt t="13822" x="1609725" y="2962275"/>
          <p14:tracePt t="13839" x="1804988" y="2952750"/>
          <p14:tracePt t="13855" x="2005013" y="2952750"/>
          <p14:tracePt t="13872" x="2185988" y="2933700"/>
          <p14:tracePt t="13889" x="2471738" y="2933700"/>
          <p14:tracePt t="13905" x="2605088" y="2933700"/>
          <p14:tracePt t="13922" x="2719388" y="2933700"/>
          <p14:tracePt t="13939" x="2833688" y="2933700"/>
          <p14:tracePt t="13955" x="2881313" y="2933700"/>
          <p14:tracePt t="13972" x="2919413" y="2933700"/>
          <p14:tracePt t="13989" x="2938463" y="2933700"/>
          <p14:tracePt t="14006" x="2971800" y="2933700"/>
          <p14:tracePt t="14022" x="2990850" y="2933700"/>
          <p14:tracePt t="14039" x="3014663" y="2938463"/>
          <p14:tracePt t="14055" x="3024188" y="2938463"/>
          <p14:tracePt t="14072" x="3043238" y="2938463"/>
          <p14:tracePt t="14089" x="3057525" y="2938463"/>
          <p14:tracePt t="14105" x="3071813" y="2947988"/>
          <p14:tracePt t="14122" x="3090863" y="2947988"/>
          <p14:tracePt t="14139" x="3138488" y="2962275"/>
          <p14:tracePt t="14155" x="3167063" y="2971800"/>
          <p14:tracePt t="14172" x="3186113" y="2971800"/>
          <p14:tracePt t="14189" x="3209925" y="2971800"/>
          <p14:tracePt t="14205" x="3214688" y="2971800"/>
          <p14:tracePt t="14222" x="3219450" y="2971800"/>
          <p14:tracePt t="14239" x="3224213" y="2971800"/>
          <p14:tracePt t="14255" x="3224213" y="2976563"/>
          <p14:tracePt t="14272" x="3200400" y="2990850"/>
          <p14:tracePt t="14289" x="3128963" y="3009900"/>
          <p14:tracePt t="14305" x="2947988" y="3048000"/>
          <p14:tracePt t="14322" x="2652713" y="3100388"/>
          <p14:tracePt t="14339" x="2409825" y="3119438"/>
          <p14:tracePt t="14355" x="2200275" y="3128963"/>
          <p14:tracePt t="14372" x="1943100" y="3109913"/>
          <p14:tracePt t="14389" x="1762125" y="3090863"/>
          <p14:tracePt t="14405" x="1628775" y="3062288"/>
          <p14:tracePt t="14422" x="1509713" y="3038475"/>
          <p14:tracePt t="14439" x="1381125" y="3014663"/>
          <p14:tracePt t="14455" x="1319213" y="3009900"/>
          <p14:tracePt t="14472" x="1276350" y="2995613"/>
          <p14:tracePt t="14489" x="1257300" y="2995613"/>
          <p14:tracePt t="14490" x="1243013" y="2995613"/>
          <p14:tracePt t="14505" x="1238250" y="2995613"/>
          <p14:tracePt t="14522" x="1233488" y="2995613"/>
          <p14:tracePt t="14555" x="1266825" y="2986088"/>
          <p14:tracePt t="14572" x="1409700" y="2952750"/>
          <p14:tracePt t="14589" x="1619250" y="2933700"/>
          <p14:tracePt t="14605" x="1819275" y="2924175"/>
          <p14:tracePt t="14622" x="2143125" y="2895600"/>
          <p14:tracePt t="14639" x="2352675" y="2886075"/>
          <p14:tracePt t="14655" x="2500313" y="2881313"/>
          <p14:tracePt t="14672" x="2647950" y="2871788"/>
          <p14:tracePt t="14689" x="2790825" y="2871788"/>
          <p14:tracePt t="14705" x="2852738" y="2871788"/>
          <p14:tracePt t="14722" x="2886075" y="2871788"/>
          <p14:tracePt t="14739" x="2924175" y="2871788"/>
          <p14:tracePt t="14755" x="2957513" y="2871788"/>
          <p14:tracePt t="14772" x="2971800" y="2871788"/>
          <p14:tracePt t="14789" x="2986088" y="2871788"/>
          <p14:tracePt t="14805" x="2995613" y="2871788"/>
          <p14:tracePt t="14822" x="3005138" y="2871788"/>
          <p14:tracePt t="14839" x="3009900" y="2871788"/>
          <p14:tracePt t="14855" x="3014663" y="2871788"/>
          <p14:tracePt t="14889" x="3019425" y="2871788"/>
          <p14:tracePt t="15093" x="3024188" y="2871788"/>
          <p14:tracePt t="15100" x="3028950" y="2871788"/>
          <p14:tracePt t="15107" x="3038475" y="2871788"/>
          <p14:tracePt t="15122" x="3048000" y="2871788"/>
          <p14:tracePt t="15139" x="3062288" y="2876550"/>
          <p14:tracePt t="15155" x="3076575" y="2876550"/>
          <p14:tracePt t="15172" x="3081338" y="2876550"/>
          <p14:tracePt t="15189" x="3090863" y="2876550"/>
          <p14:tracePt t="15205" x="3095625" y="2876550"/>
          <p14:tracePt t="15666" x="3081338" y="2928938"/>
          <p14:tracePt t="15675" x="3043238" y="3024188"/>
          <p14:tracePt t="15680" x="3009900" y="3105150"/>
          <p14:tracePt t="15705" x="2919413" y="3243263"/>
          <p14:tracePt t="15739" x="2824163" y="3357563"/>
          <p14:tracePt t="15755" x="2800350" y="3381375"/>
          <p14:tracePt t="15772" x="2786063" y="3400425"/>
          <p14:tracePt t="15789" x="2781300" y="3409950"/>
          <p14:tracePt t="15805" x="2771775" y="3419475"/>
          <p14:tracePt t="15822" x="2767013" y="3424238"/>
          <p14:tracePt t="15855" x="2767013" y="3429000"/>
          <p14:tracePt t="15872" x="2767013" y="3433763"/>
          <p14:tracePt t="15908" x="2767013" y="3438525"/>
          <p14:tracePt t="15937" x="2762250" y="3438525"/>
          <p14:tracePt t="15959" x="2757488" y="3443288"/>
          <p14:tracePt t="15967" x="2752725" y="3443288"/>
          <p14:tracePt t="15974" x="2738438" y="3452813"/>
          <p14:tracePt t="15989" x="2724150" y="3462338"/>
          <p14:tracePt t="16005" x="2709863" y="3481388"/>
          <p14:tracePt t="16022" x="2700338" y="3490913"/>
          <p14:tracePt t="16039" x="2695575" y="3495675"/>
          <p14:tracePt t="16055" x="2690813" y="3500438"/>
          <p14:tracePt t="16089" x="2700338" y="3500438"/>
          <p14:tracePt t="16106" x="2752725" y="3476625"/>
          <p14:tracePt t="16122" x="2828925" y="3452813"/>
          <p14:tracePt t="16139" x="2900363" y="3438525"/>
          <p14:tracePt t="16155" x="2962275" y="3433763"/>
          <p14:tracePt t="16172" x="3014663" y="3433763"/>
          <p14:tracePt t="16189" x="3033713" y="3433763"/>
          <p14:tracePt t="16205" x="3043238" y="3433763"/>
          <p14:tracePt t="16222" x="3052763" y="3438525"/>
          <p14:tracePt t="16239" x="3062288" y="3438525"/>
          <p14:tracePt t="16255" x="3067050" y="3443288"/>
          <p14:tracePt t="16272" x="3076575" y="3448050"/>
          <p14:tracePt t="16289" x="3105150" y="3462338"/>
          <p14:tracePt t="16305" x="3157538" y="3500438"/>
          <p14:tracePt t="16322" x="3186113" y="3519488"/>
          <p14:tracePt t="16339" x="3214688" y="3529013"/>
          <p14:tracePt t="16355" x="3257550" y="3552825"/>
          <p14:tracePt t="16372" x="3286125" y="3567113"/>
          <p14:tracePt t="16389" x="3309938" y="3571875"/>
          <p14:tracePt t="16405" x="3338513" y="3576638"/>
          <p14:tracePt t="16422" x="3371850" y="3590925"/>
          <p14:tracePt t="16439" x="3386138" y="3590925"/>
          <p14:tracePt t="16455" x="3395663" y="3586163"/>
          <p14:tracePt t="16472" x="3409950" y="3576638"/>
          <p14:tracePt t="16489" x="3433763" y="3533775"/>
          <p14:tracePt t="16505" x="3448050" y="3495675"/>
          <p14:tracePt t="16522" x="3452813" y="3452813"/>
          <p14:tracePt t="16539" x="3443288" y="3409950"/>
          <p14:tracePt t="16557" x="3400425" y="3319463"/>
          <p14:tracePt t="16572" x="3367088" y="3262313"/>
          <p14:tracePt t="16589" x="3333750" y="3224213"/>
          <p14:tracePt t="16605" x="3262313" y="3181350"/>
          <p14:tracePt t="16622" x="3209925" y="3171825"/>
          <p14:tracePt t="16639" x="3162300" y="3171825"/>
          <p14:tracePt t="16655" x="3109913" y="3171825"/>
          <p14:tracePt t="16672" x="3028950" y="3214688"/>
          <p14:tracePt t="16688" x="2986088" y="3238500"/>
          <p14:tracePt t="16705" x="2943225" y="3252788"/>
          <p14:tracePt t="16722" x="2909888" y="3262313"/>
          <p14:tracePt t="16738" x="2890838" y="3271838"/>
          <p14:tracePt t="16755" x="2876550" y="3286125"/>
          <p14:tracePt t="16772" x="2871788" y="3290888"/>
          <p14:tracePt t="16789" x="2862263" y="3305175"/>
          <p14:tracePt t="16805" x="2852738" y="3314700"/>
          <p14:tracePt t="16822" x="2852738" y="3333750"/>
          <p14:tracePt t="16839" x="2852738" y="3362325"/>
          <p14:tracePt t="16855" x="2857500" y="3409950"/>
          <p14:tracePt t="16872" x="2881313" y="3438525"/>
          <p14:tracePt t="16888" x="2919413" y="3471863"/>
          <p14:tracePt t="16905" x="2952750" y="3495675"/>
          <p14:tracePt t="16922" x="3005138" y="3519488"/>
          <p14:tracePt t="16938" x="3043238" y="3529013"/>
          <p14:tracePt t="16955" x="3081338" y="3529013"/>
          <p14:tracePt t="16972" x="3124200" y="3524250"/>
          <p14:tracePt t="16989" x="3186113" y="3514725"/>
          <p14:tracePt t="17005" x="3214688" y="3505200"/>
          <p14:tracePt t="17022" x="3233738" y="3500438"/>
          <p14:tracePt t="17038" x="3248025" y="3490913"/>
          <p14:tracePt t="17055" x="3252788" y="3490913"/>
          <p14:tracePt t="17072" x="3257550" y="3490913"/>
          <p14:tracePt t="17304" x="3262313" y="3495675"/>
          <p14:tracePt t="17311" x="3267075" y="3495675"/>
          <p14:tracePt t="17322" x="3267075" y="3505200"/>
          <p14:tracePt t="17338" x="3267075" y="3557588"/>
          <p14:tracePt t="17355" x="3252788" y="3633788"/>
          <p14:tracePt t="17372" x="3228975" y="3662363"/>
          <p14:tracePt t="17388" x="3205163" y="3686175"/>
          <p14:tracePt t="17405" x="3190875" y="3705225"/>
          <p14:tracePt t="17422" x="3181350" y="3714750"/>
          <p14:tracePt t="17438" x="3171825" y="3724275"/>
          <p14:tracePt t="17455" x="3167063" y="3724275"/>
          <p14:tracePt t="17502" x="3167063" y="3729038"/>
          <p14:tracePt t="17509" x="3167063" y="3733800"/>
          <p14:tracePt t="17522" x="3181350" y="3733800"/>
          <p14:tracePt t="17539" x="3324225" y="3762375"/>
          <p14:tracePt t="17555" x="3457575" y="3771900"/>
          <p14:tracePt t="17572" x="3624263" y="3781425"/>
          <p14:tracePt t="17588" x="3814763" y="3786188"/>
          <p14:tracePt t="17605" x="4000500" y="3786188"/>
          <p14:tracePt t="17622" x="4114800" y="3786188"/>
          <p14:tracePt t="17638" x="4205288" y="3786188"/>
          <p14:tracePt t="17655" x="4276725" y="3771900"/>
          <p14:tracePt t="17672" x="4291013" y="3767138"/>
          <p14:tracePt t="17688" x="4300538" y="3767138"/>
          <p14:tracePt t="17705" x="4305300" y="3757613"/>
          <p14:tracePt t="17722" x="4238625" y="3662363"/>
          <p14:tracePt t="17740" x="4143375" y="3557588"/>
          <p14:tracePt t="17755" x="4000500" y="3467100"/>
          <p14:tracePt t="17772" x="3862388" y="3424238"/>
          <p14:tracePt t="17789" x="3738563" y="3433763"/>
          <p14:tracePt t="17805" x="3676650" y="3505200"/>
          <p14:tracePt t="17822" x="3609975" y="3605213"/>
          <p14:tracePt t="17838" x="3562350" y="3686175"/>
          <p14:tracePt t="17855" x="3529013" y="3786188"/>
          <p14:tracePt t="17872" x="3505200" y="3881438"/>
          <p14:tracePt t="17888" x="3505200" y="3962400"/>
          <p14:tracePt t="17905" x="3505200" y="4038600"/>
          <p14:tracePt t="17922" x="3509963" y="4067175"/>
          <p14:tracePt t="17938" x="3524250" y="4081463"/>
          <p14:tracePt t="17955" x="3529013" y="4090988"/>
          <p14:tracePt t="17972" x="3529013" y="4100513"/>
          <p14:tracePt t="17988" x="3529013" y="4110038"/>
          <p14:tracePt t="18023" x="3533775" y="4114800"/>
          <p14:tracePt t="18031" x="3533775" y="4119563"/>
          <p14:tracePt t="18038" x="3543300" y="4119563"/>
          <p14:tracePt t="18055" x="3562350" y="4119563"/>
          <p14:tracePt t="18072" x="3600450" y="4119563"/>
          <p14:tracePt t="18089" x="3671888" y="4119563"/>
          <p14:tracePt t="18105" x="3724275" y="4119563"/>
          <p14:tracePt t="18122" x="3771900" y="4114800"/>
          <p14:tracePt t="18139" x="3824288" y="4100513"/>
          <p14:tracePt t="18155" x="3895725" y="4090988"/>
          <p14:tracePt t="18172" x="3924300" y="4090988"/>
          <p14:tracePt t="18188" x="3938588" y="4090988"/>
          <p14:tracePt t="18205" x="3948113" y="4090988"/>
          <p14:tracePt t="18222" x="3952875" y="4090988"/>
          <p14:tracePt t="18238" x="3952875" y="4086225"/>
          <p14:tracePt t="18255" x="3933825" y="4067175"/>
          <p14:tracePt t="18272" x="3857625" y="4005263"/>
          <p14:tracePt t="18288" x="3657600" y="3919538"/>
          <p14:tracePt t="18305" x="3576638" y="3905250"/>
          <p14:tracePt t="18322" x="3505200" y="3905250"/>
          <p14:tracePt t="18338" x="3409950" y="3957638"/>
          <p14:tracePt t="18355" x="3371850" y="3986213"/>
          <p14:tracePt t="18372" x="3348038" y="4019550"/>
          <p14:tracePt t="18388" x="3333750" y="4029075"/>
          <p14:tracePt t="18405" x="3328988" y="4052888"/>
          <p14:tracePt t="18422" x="3333750" y="4076700"/>
          <p14:tracePt t="18438" x="3362325" y="4100513"/>
          <p14:tracePt t="18455" x="3409950" y="4133850"/>
          <p14:tracePt t="18472" x="3543300" y="4181475"/>
          <p14:tracePt t="18488" x="3638550" y="4195763"/>
          <p14:tracePt t="18505" x="3729038" y="4195763"/>
          <p14:tracePt t="18522" x="3824288" y="4186238"/>
          <p14:tracePt t="18538" x="3876675" y="4167188"/>
          <p14:tracePt t="18555" x="3914775" y="4148138"/>
          <p14:tracePt t="18572" x="3938588" y="4138613"/>
          <p14:tracePt t="18588" x="3952875" y="4110038"/>
          <p14:tracePt t="18605" x="3957638" y="4071938"/>
          <p14:tracePt t="18622" x="3938588" y="4019550"/>
          <p14:tracePt t="18640" x="3862388" y="3919538"/>
          <p14:tracePt t="18655" x="3762375" y="3852863"/>
          <p14:tracePt t="18672" x="3676650" y="3824288"/>
          <p14:tracePt t="18688" x="3605213" y="3814763"/>
          <p14:tracePt t="18705" x="3552825" y="3819525"/>
          <p14:tracePt t="18722" x="3505200" y="3857625"/>
          <p14:tracePt t="18738" x="3490913" y="3871913"/>
          <p14:tracePt t="18755" x="3476625" y="3881438"/>
          <p14:tracePt t="18772" x="3467100" y="3890963"/>
          <p14:tracePt t="18788" x="3457575" y="3895725"/>
          <p14:tracePt t="18838" x="3452813" y="3895725"/>
          <p14:tracePt t="18934" x="3452813" y="3900488"/>
          <p14:tracePt t="19169" x="3405188" y="3862388"/>
          <p14:tracePt t="19176" x="3343275" y="3800475"/>
          <p14:tracePt t="19188" x="3281363" y="3748088"/>
          <p14:tracePt t="19205" x="3157538" y="3624263"/>
          <p14:tracePt t="19222" x="3090863" y="3571875"/>
          <p14:tracePt t="19238" x="3052763" y="3548063"/>
          <p14:tracePt t="19255" x="3024188" y="3524250"/>
          <p14:tracePt t="19288" x="2967038" y="3481388"/>
          <p14:tracePt t="19322" x="2924175" y="3457575"/>
          <p14:tracePt t="19338" x="2909888" y="3452813"/>
          <p14:tracePt t="19404" x="2909888" y="3462338"/>
          <p14:tracePt t="19411" x="2919413" y="3486150"/>
          <p14:tracePt t="19422" x="2933700" y="3524250"/>
          <p14:tracePt t="19439" x="2995613" y="3652838"/>
          <p14:tracePt t="19455" x="3062288" y="3800475"/>
          <p14:tracePt t="19472" x="3100388" y="3867150"/>
          <p14:tracePt t="19488" x="3143250" y="3924300"/>
          <p14:tracePt t="19505" x="3167063" y="3981450"/>
          <p14:tracePt t="19522" x="3205163" y="4038600"/>
          <p14:tracePt t="19538" x="3228975" y="4076700"/>
          <p14:tracePt t="19555" x="3248025" y="4105275"/>
          <p14:tracePt t="19572" x="3257550" y="4119563"/>
          <p14:tracePt t="19588" x="3267075" y="4133850"/>
          <p14:tracePt t="19605" x="3271838" y="4138613"/>
          <p14:tracePt t="19622" x="3271838" y="4143375"/>
          <p14:tracePt t="19639" x="3271838" y="4148138"/>
          <p14:tracePt t="19672" x="3271838" y="4143375"/>
          <p14:tracePt t="19688" x="3228975" y="4038600"/>
          <p14:tracePt t="19705" x="3100388" y="3776663"/>
          <p14:tracePt t="19722" x="2981325" y="3514725"/>
          <p14:tracePt t="19738" x="2928938" y="3405188"/>
          <p14:tracePt t="19755" x="2909888" y="3367088"/>
          <p14:tracePt t="19772" x="2895600" y="3333750"/>
          <p14:tracePt t="19788" x="2890838" y="3324225"/>
          <p14:tracePt t="19805" x="2890838" y="3319463"/>
          <p14:tracePt t="19822" x="2890838" y="3314700"/>
          <p14:tracePt t="19875" x="2890838" y="3319463"/>
          <p14:tracePt t="19882" x="2895600" y="3338513"/>
          <p14:tracePt t="19889" x="2909888" y="3381375"/>
          <p14:tracePt t="19905" x="2971800" y="3524250"/>
          <p14:tracePt t="19922" x="3033713" y="3633788"/>
          <p14:tracePt t="19938" x="3090863" y="3733800"/>
          <p14:tracePt t="19955" x="3171825" y="3890963"/>
          <p14:tracePt t="19972" x="3219450" y="3971925"/>
          <p14:tracePt t="19989" x="3252788" y="4024313"/>
          <p14:tracePt t="20005" x="3267075" y="4048125"/>
          <p14:tracePt t="20022" x="3276600" y="4062413"/>
          <p14:tracePt t="20038" x="3286125" y="4071938"/>
          <p14:tracePt t="20055" x="3286125" y="4076700"/>
          <p14:tracePt t="20072" x="3286125" y="4086225"/>
          <p14:tracePt t="20088" x="3286125" y="4090988"/>
          <p14:tracePt t="20572" x="3257550" y="4133850"/>
          <p14:tracePt t="20579" x="3195638" y="4186238"/>
          <p14:tracePt t="20588" x="3133725" y="4238625"/>
          <p14:tracePt t="20605" x="3009900" y="4324350"/>
          <p14:tracePt t="20622" x="2909888" y="4391025"/>
          <p14:tracePt t="20638" x="2752725" y="4457700"/>
          <p14:tracePt t="20655" x="2676525" y="4486275"/>
          <p14:tracePt t="20689" x="2595563" y="4524375"/>
          <p14:tracePt t="20721" x="2576513" y="4529138"/>
          <p14:tracePt t="20738" x="2571750" y="4529138"/>
          <p14:tracePt t="20755" x="2562225" y="4533900"/>
          <p14:tracePt t="20772" x="2543175" y="4538663"/>
          <p14:tracePt t="20788" x="2519363" y="4557713"/>
          <p14:tracePt t="20805" x="2466975" y="4576763"/>
          <p14:tracePt t="20822" x="2362200" y="4624388"/>
          <p14:tracePt t="20838" x="2286000" y="4652963"/>
          <p14:tracePt t="20855" x="2209800" y="4681538"/>
          <p14:tracePt t="20872" x="2147888" y="4695825"/>
          <p14:tracePt t="20888" x="2076450" y="4724400"/>
          <p14:tracePt t="20905" x="2043113" y="4729163"/>
          <p14:tracePt t="20922" x="2019300" y="4733925"/>
          <p14:tracePt t="20939" x="2005013" y="4733925"/>
          <p14:tracePt t="20955" x="2000250" y="4733925"/>
          <p14:tracePt t="21005" x="2005013" y="4733925"/>
          <p14:tracePt t="21012" x="2033588" y="4724400"/>
          <p14:tracePt t="21021" x="2057400" y="4719638"/>
          <p14:tracePt t="21038" x="2171700" y="4695825"/>
          <p14:tracePt t="21055" x="2309813" y="4676775"/>
          <p14:tracePt t="21072" x="2471738" y="4652963"/>
          <p14:tracePt t="21089" x="2552700" y="4643438"/>
          <p14:tracePt t="21105" x="2614613" y="4638675"/>
          <p14:tracePt t="21123" x="2657475" y="4638675"/>
          <p14:tracePt t="21139" x="2676525" y="4648200"/>
          <p14:tracePt t="21155" x="2681288" y="4662488"/>
          <p14:tracePt t="21172" x="2686050" y="4686300"/>
          <p14:tracePt t="21189" x="2686050" y="4724400"/>
          <p14:tracePt t="21205" x="2667000" y="4757738"/>
          <p14:tracePt t="21222" x="2643188" y="4786313"/>
          <p14:tracePt t="21238" x="2609850" y="4819650"/>
          <p14:tracePt t="21255" x="2533650" y="4891088"/>
          <p14:tracePt t="21272" x="2462213" y="4943475"/>
          <p14:tracePt t="21288" x="2414588" y="4986338"/>
          <p14:tracePt t="21305" x="2386013" y="5010150"/>
          <p14:tracePt t="21322" x="2371725" y="5019675"/>
          <p14:tracePt t="21338" x="2366963" y="5029200"/>
          <p14:tracePt t="21387" x="2371725" y="5029200"/>
          <p14:tracePt t="21395" x="2381250" y="5029200"/>
          <p14:tracePt t="21405" x="2386013" y="5033963"/>
          <p14:tracePt t="21422" x="2395538" y="5038725"/>
          <p14:tracePt t="21438" x="2405063" y="5038725"/>
          <p14:tracePt t="21455" x="2409825" y="5038725"/>
          <p14:tracePt t="21472" x="2409825" y="5043488"/>
          <p14:tracePt t="21505" x="2409825" y="5048250"/>
          <p14:tracePt t="21522" x="2409825" y="5057775"/>
          <p14:tracePt t="21538" x="2409825" y="5067300"/>
          <p14:tracePt t="21555" x="2409825" y="5076825"/>
          <p14:tracePt t="22995" x="2409825" y="4995863"/>
          <p14:tracePt t="23003" x="2405063" y="4910138"/>
          <p14:tracePt t="23010" x="2395538" y="4829175"/>
          <p14:tracePt t="23022" x="2395538" y="4729163"/>
          <p14:tracePt t="23038" x="2395538" y="4552950"/>
          <p14:tracePt t="23055" x="2395538" y="4448175"/>
          <p14:tracePt t="23088" x="2395538" y="4405313"/>
          <p14:tracePt t="23121" x="2386013" y="4376738"/>
          <p14:tracePt t="23138" x="2381250" y="4367213"/>
          <p14:tracePt t="23155" x="2381250" y="4352925"/>
          <p14:tracePt t="23172" x="2376488" y="4324350"/>
          <p14:tracePt t="23188" x="2376488" y="4310063"/>
          <p14:tracePt t="23205" x="2376488" y="4300538"/>
          <p14:tracePt t="23221" x="2376488" y="4295775"/>
          <p14:tracePt t="23238" x="2376488" y="4286250"/>
          <p14:tracePt t="23255" x="2376488" y="4281488"/>
          <p14:tracePt t="23288" x="2376488" y="4276725"/>
          <p14:tracePt t="23480" x="2371725" y="4238625"/>
          <p14:tracePt t="23487" x="2362200" y="4171950"/>
          <p14:tracePt t="23495" x="2352675" y="4081463"/>
          <p14:tracePt t="23505" x="2333625" y="3971925"/>
          <p14:tracePt t="23521" x="2295525" y="3790950"/>
          <p14:tracePt t="23538" x="2243138" y="3562350"/>
          <p14:tracePt t="23555" x="2200275" y="3424238"/>
          <p14:tracePt t="23571" x="2162175" y="3314700"/>
          <p14:tracePt t="23588" x="2147888" y="3262313"/>
          <p14:tracePt t="23605" x="2124075" y="3219450"/>
          <p14:tracePt t="23621" x="2114550" y="3205163"/>
          <p14:tracePt t="23638" x="2105025" y="3195638"/>
          <p14:tracePt t="23655" x="2095500" y="3181350"/>
          <p14:tracePt t="23671" x="2071688" y="3157538"/>
          <p14:tracePt t="23688" x="2057400" y="3143250"/>
          <p14:tracePt t="23705" x="2043113" y="3133725"/>
          <p14:tracePt t="23721" x="2019300" y="3114675"/>
          <p14:tracePt t="23738" x="1966913" y="3076575"/>
          <p14:tracePt t="23755" x="1924050" y="3043238"/>
          <p14:tracePt t="23771" x="1890713" y="3005138"/>
          <p14:tracePt t="23788" x="1838325" y="2938463"/>
          <p14:tracePt t="23805" x="1814513" y="2909888"/>
          <p14:tracePt t="23821" x="1795463" y="2890838"/>
          <p14:tracePt t="23838" x="1781175" y="2886075"/>
          <p14:tracePt t="23855" x="1762125" y="2876550"/>
          <p14:tracePt t="23871" x="1747838" y="2871788"/>
          <p14:tracePt t="23888" x="1719263" y="2871788"/>
          <p14:tracePt t="23905" x="1681163" y="2881313"/>
          <p14:tracePt t="23921" x="1604963" y="2905125"/>
          <p14:tracePt t="23938" x="1557338" y="2933700"/>
          <p14:tracePt t="23955" x="1519238" y="2943225"/>
          <p14:tracePt t="23971" x="1485900" y="2962275"/>
          <p14:tracePt t="23988" x="1471613" y="2967038"/>
          <p14:tracePt t="24005" x="1466850" y="2967038"/>
          <p14:tracePt t="24021" x="1457325" y="2967038"/>
          <p14:tracePt t="24038" x="1447800" y="2967038"/>
          <p14:tracePt t="24055" x="1443038" y="2967038"/>
          <p14:tracePt t="24071" x="1438275" y="2971800"/>
          <p14:tracePt t="24088" x="1428750" y="2981325"/>
          <p14:tracePt t="24105" x="1385888" y="3009900"/>
          <p14:tracePt t="24121" x="1347788" y="3038475"/>
          <p14:tracePt t="24138" x="1285875" y="3071813"/>
          <p14:tracePt t="24155" x="1190625" y="3114675"/>
          <p14:tracePt t="24172" x="1066800" y="3143250"/>
          <p14:tracePt t="24189" x="1023938" y="3143250"/>
          <p14:tracePt t="24205" x="990600" y="3143250"/>
          <p14:tracePt t="24221" x="947738" y="3095625"/>
          <p14:tracePt t="24238" x="895350" y="3000375"/>
          <p14:tracePt t="24255" x="876300" y="2924175"/>
          <p14:tracePt t="24271" x="862013" y="2871788"/>
          <p14:tracePt t="24288" x="857250" y="2828925"/>
          <p14:tracePt t="24305" x="857250" y="2805113"/>
          <p14:tracePt t="24322" x="862013" y="2767013"/>
          <p14:tracePt t="24339" x="885825" y="2743200"/>
          <p14:tracePt t="24355" x="938213" y="2709863"/>
          <p14:tracePt t="24372" x="1014413" y="2676525"/>
          <p14:tracePt t="24388" x="1081088" y="2676525"/>
          <p14:tracePt t="24405" x="1166813" y="2695575"/>
          <p14:tracePt t="24421" x="1209675" y="2714625"/>
          <p14:tracePt t="24438" x="1243013" y="2743200"/>
          <p14:tracePt t="24455" x="1276350" y="2790825"/>
          <p14:tracePt t="24471" x="1319213" y="2895600"/>
          <p14:tracePt t="24488" x="1319213" y="2943225"/>
          <p14:tracePt t="24505" x="1319213" y="2981325"/>
          <p14:tracePt t="24521" x="1319213" y="3014663"/>
          <p14:tracePt t="24538" x="1319213" y="3033713"/>
          <p14:tracePt t="24555" x="1319213" y="3043238"/>
          <p14:tracePt t="24571" x="1319213" y="3048000"/>
          <p14:tracePt t="24588" x="1319213" y="3052763"/>
          <p14:tracePt t="24677" x="1328738" y="3052763"/>
          <p14:tracePt t="24685" x="1338263" y="3057525"/>
          <p14:tracePt t="24692" x="1366838" y="3067050"/>
          <p14:tracePt t="24704" x="1409700" y="3067050"/>
          <p14:tracePt t="24721" x="1547813" y="3081338"/>
          <p14:tracePt t="24738" x="1619250" y="3090863"/>
          <p14:tracePt t="24754" x="1676400" y="3090863"/>
          <p14:tracePt t="24771" x="1728788" y="3090863"/>
          <p14:tracePt t="24789" x="1790700" y="3086100"/>
          <p14:tracePt t="24805" x="1809750" y="3081338"/>
          <p14:tracePt t="24822" x="1824038" y="3081338"/>
          <p14:tracePt t="24839" x="1833563" y="3081338"/>
          <p14:tracePt t="24855" x="1838325" y="3081338"/>
          <p14:tracePt t="24872" x="1847850" y="3081338"/>
          <p14:tracePt t="24888" x="1852613" y="3081338"/>
          <p14:tracePt t="24905" x="1871663" y="3071813"/>
          <p14:tracePt t="24921" x="1876425" y="3071813"/>
          <p14:tracePt t="24938" x="1881188" y="3071813"/>
          <p14:tracePt t="24955" x="1885950" y="3071813"/>
          <p14:tracePt t="25016" x="1885950" y="3067050"/>
          <p14:tracePt t="25103" x="1890713" y="3067050"/>
          <p14:tracePt t="25111" x="1895475" y="3067050"/>
          <p14:tracePt t="25121" x="1905000" y="3067050"/>
          <p14:tracePt t="25138" x="1938338" y="3067050"/>
          <p14:tracePt t="25154" x="2047875" y="3081338"/>
          <p14:tracePt t="25171" x="2138363" y="3090863"/>
          <p14:tracePt t="25188" x="2252663" y="3100388"/>
          <p14:tracePt t="25205" x="2319338" y="3100388"/>
          <p14:tracePt t="25221" x="2395538" y="3100388"/>
          <p14:tracePt t="25238" x="2419350" y="3095625"/>
          <p14:tracePt t="25255" x="2433638" y="3095625"/>
          <p14:tracePt t="25271" x="2443163" y="3095625"/>
          <p14:tracePt t="25288" x="2447925" y="3095625"/>
          <p14:tracePt t="25304" x="2457450" y="3095625"/>
          <p14:tracePt t="25727" x="2452688" y="3090863"/>
          <p14:tracePt t="25735" x="2447925" y="3090863"/>
          <p14:tracePt t="25742" x="2433638" y="3086100"/>
          <p14:tracePt t="25755" x="2428875" y="3086100"/>
          <p14:tracePt t="25771" x="2419350" y="3086100"/>
          <p14:tracePt t="25788" x="2414588" y="3086100"/>
          <p14:tracePt t="25854" x="2409825" y="3086100"/>
          <p14:tracePt t="25871" x="2405063" y="3086100"/>
          <p14:tracePt t="25888" x="2390775" y="3086100"/>
          <p14:tracePt t="25904" x="2347913" y="3100388"/>
          <p14:tracePt t="25921" x="2286000" y="3114675"/>
          <p14:tracePt t="25938" x="2224088" y="3124200"/>
          <p14:tracePt t="25955" x="2162175" y="3138488"/>
          <p14:tracePt t="25971" x="2143125" y="3148013"/>
          <p14:tracePt t="25988" x="2133600" y="3148013"/>
          <p14:tracePt t="26004" x="2124075" y="3148013"/>
          <p14:tracePt t="26344" x="2109788" y="3148013"/>
          <p14:tracePt t="26352" x="2090738" y="3148013"/>
          <p14:tracePt t="26359" x="2071688" y="3148013"/>
          <p14:tracePt t="26371" x="2057400" y="3148013"/>
          <p14:tracePt t="26388" x="2024063" y="3148013"/>
          <p14:tracePt t="26404" x="2014538" y="3148013"/>
          <p14:tracePt t="26421" x="2009775" y="3148013"/>
          <p14:tracePt t="26438" x="2005013" y="3148013"/>
          <p14:tracePt t="26454" x="2000250" y="3148013"/>
          <p14:tracePt t="26506" x="2024063" y="3162300"/>
          <p14:tracePt t="26513" x="2071688" y="3176588"/>
          <p14:tracePt t="26521" x="2152650" y="3195638"/>
          <p14:tracePt t="26538" x="2333625" y="3276600"/>
          <p14:tracePt t="26554" x="2500313" y="3357563"/>
          <p14:tracePt t="26571" x="2662238" y="3424238"/>
          <p14:tracePt t="26588" x="2843213" y="3462338"/>
          <p14:tracePt t="26604" x="2919413" y="3476625"/>
          <p14:tracePt t="26621" x="2967038" y="3486150"/>
          <p14:tracePt t="26638" x="3014663" y="3495675"/>
          <p14:tracePt t="26654" x="3038475" y="3505200"/>
          <p14:tracePt t="26671" x="3052763" y="3514725"/>
          <p14:tracePt t="26688" x="3062288" y="3514725"/>
          <p14:tracePt t="26704" x="3071813" y="3514725"/>
          <p14:tracePt t="26721" x="3076575" y="3514725"/>
          <p14:tracePt t="26738" x="3081338" y="3514725"/>
          <p14:tracePt t="27079" x="3133725" y="3505200"/>
          <p14:tracePt t="27086" x="3200400" y="3495675"/>
          <p14:tracePt t="27093" x="3271838" y="3486150"/>
          <p14:tracePt t="27104" x="3338513" y="3471863"/>
          <p14:tracePt t="27121" x="3443288" y="3452813"/>
          <p14:tracePt t="27138" x="3552825" y="3424238"/>
          <p14:tracePt t="27154" x="3595688" y="3424238"/>
          <p14:tracePt t="27188" x="3662363" y="3424238"/>
          <p14:tracePt t="27221" x="3690938" y="3424238"/>
          <p14:tracePt t="27238" x="3700463" y="3424238"/>
          <p14:tracePt t="27255" x="3709988" y="3424238"/>
          <p14:tracePt t="27271" x="3714750" y="3438525"/>
          <p14:tracePt t="27288" x="3714750" y="3462338"/>
          <p14:tracePt t="27304" x="3709988" y="3490913"/>
          <p14:tracePt t="27321" x="3676650" y="3552825"/>
          <p14:tracePt t="27338" x="3633788" y="3600450"/>
          <p14:tracePt t="27354" x="3562350" y="3676650"/>
          <p14:tracePt t="27371" x="3486150" y="3729038"/>
          <p14:tracePt t="27388" x="3409950" y="3771900"/>
          <p14:tracePt t="27404" x="3371850" y="3776663"/>
          <p14:tracePt t="27421" x="3343275" y="3786188"/>
          <p14:tracePt t="27438" x="3328988" y="3786188"/>
          <p14:tracePt t="27454" x="3309938" y="3786188"/>
          <p14:tracePt t="27471" x="3295650" y="3786188"/>
          <p14:tracePt t="27488" x="3281363" y="3786188"/>
          <p14:tracePt t="27504" x="3262313" y="3786188"/>
          <p14:tracePt t="27521" x="3252788" y="3786188"/>
          <p14:tracePt t="27538" x="3243263" y="3786188"/>
          <p14:tracePt t="27554" x="3238500" y="3786188"/>
          <p14:tracePt t="27571" x="3233738" y="3786188"/>
          <p14:tracePt t="27872" x="3271838" y="3786188"/>
          <p14:tracePt t="27879" x="3328988" y="3790950"/>
          <p14:tracePt t="27888" x="3376613" y="3800475"/>
          <p14:tracePt t="27904" x="3457575" y="3814763"/>
          <p14:tracePt t="27921" x="3524250" y="3833813"/>
          <p14:tracePt t="27938" x="3586163" y="3876675"/>
          <p14:tracePt t="27971" x="3633788" y="3910013"/>
          <p14:tracePt t="28004" x="3652838" y="3948113"/>
          <p14:tracePt t="28021" x="3652838" y="3967163"/>
          <p14:tracePt t="28038" x="3643313" y="3990975"/>
          <p14:tracePt t="28054" x="3609975" y="4038600"/>
          <p14:tracePt t="28071" x="3509963" y="4119563"/>
          <p14:tracePt t="28088" x="3419475" y="4186238"/>
          <p14:tracePt t="28104" x="3338513" y="4238625"/>
          <p14:tracePt t="28121" x="3300413" y="4262438"/>
          <p14:tracePt t="28138" x="3286125" y="4276725"/>
          <p14:tracePt t="28154" x="3281363" y="4281488"/>
          <p14:tracePt t="28171" x="3281363" y="4286250"/>
          <p14:tracePt t="28188" x="3333750" y="4295775"/>
          <p14:tracePt t="28204" x="3405188" y="4295775"/>
          <p14:tracePt t="28221" x="3471863" y="4295775"/>
          <p14:tracePt t="28238" x="3543300" y="4295775"/>
          <p14:tracePt t="28254" x="3619500" y="4295775"/>
          <p14:tracePt t="28271" x="3638550" y="4295775"/>
          <p14:tracePt t="28288" x="3648075" y="4295775"/>
          <p14:tracePt t="28304" x="3657600" y="4295775"/>
          <p14:tracePt t="28321" x="3667125" y="4295775"/>
          <p14:tracePt t="30523" x="3667125" y="4291013"/>
          <p14:tracePt t="30531" x="3662363" y="4286250"/>
          <p14:tracePt t="30539" x="3657600" y="4281488"/>
          <p14:tracePt t="30554" x="3652838" y="4271963"/>
          <p14:tracePt t="30571" x="3643313" y="4262438"/>
          <p14:tracePt t="30588" x="3638550" y="4257675"/>
          <p14:tracePt t="30621" x="3633788" y="4252913"/>
          <p14:tracePt t="31309" x="3571875" y="4186238"/>
          <p14:tracePt t="31317" x="3486150" y="4114800"/>
          <p14:tracePt t="31324" x="3414713" y="4048125"/>
          <p14:tracePt t="31338" x="3338513" y="3967163"/>
          <p14:tracePt t="31354" x="3071813" y="3633788"/>
          <p14:tracePt t="31371" x="2952750" y="3500438"/>
          <p14:tracePt t="31404" x="2743200" y="3252788"/>
          <p14:tracePt t="31437" x="2652713" y="3128963"/>
          <p14:tracePt t="31454" x="2628900" y="3105150"/>
          <p14:tracePt t="31471" x="2609850" y="3081338"/>
          <p14:tracePt t="31487" x="2590800" y="3067050"/>
          <p14:tracePt t="31504" x="2581275" y="3057525"/>
          <p14:tracePt t="31521" x="2566988" y="3043238"/>
          <p14:tracePt t="31537" x="2557463" y="3024188"/>
          <p14:tracePt t="31554" x="2552700" y="3014663"/>
          <p14:tracePt t="31571" x="2543175" y="3009900"/>
          <p14:tracePt t="31587" x="2538413" y="3000375"/>
          <p14:tracePt t="31604" x="2533650" y="2990850"/>
          <p14:tracePt t="31621" x="2509838" y="2976563"/>
          <p14:tracePt t="31637" x="2476500" y="2967038"/>
          <p14:tracePt t="31654" x="2409825" y="2928938"/>
          <p14:tracePt t="31671" x="2371725" y="2900363"/>
          <p14:tracePt t="31687" x="2343150" y="2876550"/>
          <p14:tracePt t="31704" x="2314575" y="2862263"/>
          <p14:tracePt t="31721" x="2276475" y="2838450"/>
          <p14:tracePt t="31737" x="2266950" y="2833688"/>
          <p14:tracePt t="31754" x="2247900" y="2828925"/>
          <p14:tracePt t="31771" x="2228850" y="2828925"/>
          <p14:tracePt t="31787" x="2195513" y="2828925"/>
          <p14:tracePt t="31804" x="2171700" y="2833688"/>
          <p14:tracePt t="31821" x="2162175" y="2838450"/>
          <p14:tracePt t="31837" x="2152650" y="2847975"/>
          <p14:tracePt t="31854" x="2143125" y="2857500"/>
          <p14:tracePt t="32095" x="2090738" y="2871788"/>
          <p14:tracePt t="32103" x="2028825" y="2895600"/>
          <p14:tracePt t="32110" x="1971675" y="2914650"/>
          <p14:tracePt t="32121" x="1924050" y="2928938"/>
          <p14:tracePt t="32137" x="1809750" y="2947988"/>
          <p14:tracePt t="32154" x="1628775" y="2952750"/>
          <p14:tracePt t="32171" x="1514475" y="2952750"/>
          <p14:tracePt t="32187" x="1433513" y="2943225"/>
          <p14:tracePt t="32204" x="1371600" y="2943225"/>
          <p14:tracePt t="32221" x="1300163" y="2943225"/>
          <p14:tracePt t="32237" x="1271588" y="2943225"/>
          <p14:tracePt t="32254" x="1257300" y="2943225"/>
          <p14:tracePt t="32271" x="1247775" y="2943225"/>
          <p14:tracePt t="32287" x="1243013" y="2943225"/>
          <p14:tracePt t="32316" x="1247775" y="2943225"/>
          <p14:tracePt t="32323" x="1257300" y="2943225"/>
          <p14:tracePt t="32337" x="1300163" y="2943225"/>
          <p14:tracePt t="32354" x="1395413" y="2967038"/>
          <p14:tracePt t="32372" x="1509713" y="2986088"/>
          <p14:tracePt t="32388" x="1633538" y="3000375"/>
          <p14:tracePt t="32404" x="1790700" y="3000375"/>
          <p14:tracePt t="32421" x="1871663" y="3000375"/>
          <p14:tracePt t="32438" x="1924050" y="2990850"/>
          <p14:tracePt t="32454" x="1966913" y="2981325"/>
          <p14:tracePt t="32471" x="2009775" y="2962275"/>
          <p14:tracePt t="32488" x="2024063" y="2957513"/>
          <p14:tracePt t="32504" x="2047875" y="2947988"/>
          <p14:tracePt t="32521" x="2085975" y="2924175"/>
          <p14:tracePt t="32537" x="2109788" y="2909888"/>
          <p14:tracePt t="32554" x="2147888" y="2900363"/>
          <p14:tracePt t="32571" x="2190750" y="2876550"/>
          <p14:tracePt t="32587" x="2247900" y="2862263"/>
          <p14:tracePt t="32604" x="2276475" y="2862263"/>
          <p14:tracePt t="32621" x="2290763" y="2862263"/>
          <p14:tracePt t="32637" x="2300288" y="2862263"/>
          <p14:tracePt t="32654" x="2305050" y="2862263"/>
          <p14:tracePt t="32671" x="2309813" y="2862263"/>
          <p14:tracePt t="32687" x="2309813" y="2876550"/>
          <p14:tracePt t="32704" x="2290763" y="2914650"/>
          <p14:tracePt t="32721" x="2200275" y="2986088"/>
          <p14:tracePt t="32737" x="2062163" y="3057525"/>
          <p14:tracePt t="32754" x="1900238" y="3100388"/>
          <p14:tracePt t="32771" x="1738313" y="3095625"/>
          <p14:tracePt t="32788" x="1662113" y="3067050"/>
          <p14:tracePt t="32804" x="1619250" y="3009900"/>
          <p14:tracePt t="32821" x="1571625" y="2933700"/>
          <p14:tracePt t="32838" x="1538288" y="2728913"/>
          <p14:tracePt t="32854" x="1557338" y="2633663"/>
          <p14:tracePt t="32871" x="1585913" y="2576513"/>
          <p14:tracePt t="32887" x="1633538" y="2543175"/>
          <p14:tracePt t="32904" x="1804988" y="2528888"/>
          <p14:tracePt t="32921" x="1924050" y="2590800"/>
          <p14:tracePt t="32937" x="1990725" y="2633663"/>
          <p14:tracePt t="32954" x="2043113" y="2700338"/>
          <p14:tracePt t="32971" x="2062163" y="2743200"/>
          <p14:tracePt t="32987" x="2071688" y="2790825"/>
          <p14:tracePt t="33004" x="2071688" y="2847975"/>
          <p14:tracePt t="33021" x="2043113" y="2928938"/>
          <p14:tracePt t="33037" x="2014538" y="2962275"/>
          <p14:tracePt t="33054" x="2000250" y="2986088"/>
          <p14:tracePt t="33072" x="1981200" y="3009900"/>
          <p14:tracePt t="33088" x="1966913" y="3024188"/>
          <p14:tracePt t="33105" x="1957388" y="3028950"/>
          <p14:tracePt t="33122" x="1952625" y="3038475"/>
          <p14:tracePt t="33139" x="1947863" y="3038475"/>
          <p14:tracePt t="35254" x="2005013" y="3062288"/>
          <p14:tracePt t="35261" x="2085975" y="3105150"/>
          <p14:tracePt t="35270" x="2157413" y="3143250"/>
          <p14:tracePt t="35287" x="2300288" y="3248025"/>
          <p14:tracePt t="35305" x="2424113" y="3357563"/>
          <p14:tracePt t="35320" x="2643188" y="3519488"/>
          <p14:tracePt t="35354" x="2890838" y="3738563"/>
          <p14:tracePt t="35388" x="3043238" y="3910013"/>
          <p14:tracePt t="35404" x="3095625" y="3952875"/>
          <p14:tracePt t="35421" x="3128963" y="3981450"/>
          <p14:tracePt t="35437" x="3181350" y="4019550"/>
          <p14:tracePt t="35454" x="3195638" y="4038600"/>
          <p14:tracePt t="35470" x="3214688" y="4048125"/>
          <p14:tracePt t="35487" x="3219450" y="4052888"/>
          <p14:tracePt t="35504" x="3228975" y="4062413"/>
          <p14:tracePt t="35520" x="3233738" y="4062413"/>
          <p14:tracePt t="35554" x="3228975" y="4062413"/>
          <p14:tracePt t="35570" x="3133725" y="3971925"/>
          <p14:tracePt t="35587" x="2990850" y="3781425"/>
          <p14:tracePt t="35604" x="2809875" y="3629025"/>
          <p14:tracePt t="35621" x="2462213" y="3281363"/>
          <p14:tracePt t="35637" x="2295525" y="3133725"/>
          <p14:tracePt t="35654" x="2152650" y="3024188"/>
          <p14:tracePt t="35670" x="2062163" y="2967038"/>
          <p14:tracePt t="35687" x="1995488" y="2938463"/>
          <p14:tracePt t="35704" x="1981200" y="2933700"/>
          <p14:tracePt t="35720" x="1976438" y="2928938"/>
          <p14:tracePt t="35737" x="1966913" y="2924175"/>
          <p14:tracePt t="37229" x="1976438" y="2981325"/>
          <p14:tracePt t="37237" x="2000250" y="3038475"/>
          <p14:tracePt t="37244" x="2019300" y="3109913"/>
          <p14:tracePt t="37254" x="2033588" y="3157538"/>
          <p14:tracePt t="37270" x="2090738" y="3328988"/>
          <p14:tracePt t="37287" x="2133600" y="3552825"/>
          <p14:tracePt t="37320" x="2190750" y="3976688"/>
          <p14:tracePt t="37354" x="2176463" y="4252913"/>
          <p14:tracePt t="37370" x="2162175" y="4343400"/>
          <p14:tracePt t="37387" x="2147888" y="4448175"/>
          <p14:tracePt t="37404" x="2128838" y="4543425"/>
          <p14:tracePt t="37421" x="2109788" y="4614863"/>
          <p14:tracePt t="37437" x="2105025" y="4643438"/>
          <p14:tracePt t="37454" x="2095500" y="4657725"/>
          <p14:tracePt t="37470" x="2090738" y="4672013"/>
          <p14:tracePt t="37487" x="2076450" y="4691063"/>
          <p14:tracePt t="37504" x="2071688" y="4705350"/>
          <p14:tracePt t="37520" x="2062163" y="4714875"/>
          <p14:tracePt t="37537" x="2052638" y="4729163"/>
          <p14:tracePt t="37554" x="2033588" y="4767263"/>
          <p14:tracePt t="37570" x="2019300" y="4805363"/>
          <p14:tracePt t="37587" x="2000250" y="4829175"/>
          <p14:tracePt t="37604" x="1981200" y="4857750"/>
          <p14:tracePt t="37620" x="1966913" y="4872038"/>
          <p14:tracePt t="37637" x="1957388" y="4881563"/>
          <p14:tracePt t="37654" x="1938338" y="4891088"/>
          <p14:tracePt t="37670" x="1924050" y="4900613"/>
          <p14:tracePt t="37687" x="1914525" y="4905375"/>
          <p14:tracePt t="37704" x="1909763" y="4910138"/>
          <p14:tracePt t="37720" x="1905000" y="4919663"/>
          <p14:tracePt t="37737" x="1895475" y="4924425"/>
          <p14:tracePt t="38004" x="1895475" y="4933950"/>
          <p14:tracePt t="38011" x="1900238" y="4943475"/>
          <p14:tracePt t="38020" x="1905000" y="4957763"/>
          <p14:tracePt t="38037" x="1914525" y="4991100"/>
          <p14:tracePt t="38054" x="1933575" y="5019675"/>
          <p14:tracePt t="38070" x="1952625" y="5081588"/>
          <p14:tracePt t="38087" x="1976438" y="5157788"/>
          <p14:tracePt t="38103" x="1990725" y="5243513"/>
          <p14:tracePt t="38120" x="1990725" y="5281613"/>
          <p14:tracePt t="38137" x="1990725" y="5300663"/>
          <p14:tracePt t="38154" x="1990725" y="5324475"/>
          <p14:tracePt t="38170" x="1976438" y="5357813"/>
          <p14:tracePt t="38187" x="1971675" y="5376863"/>
          <p14:tracePt t="38204" x="1957388" y="5414963"/>
          <p14:tracePt t="38220" x="1938338" y="5476875"/>
          <p14:tracePt t="38237" x="1900238" y="5553075"/>
          <p14:tracePt t="38254" x="1881188" y="5591175"/>
          <p14:tracePt t="38270" x="1862138" y="5610225"/>
          <p14:tracePt t="38287" x="1833563" y="5648325"/>
          <p14:tracePt t="38304" x="1809750" y="5657850"/>
          <p14:tracePt t="38320" x="1785938" y="5676900"/>
          <p14:tracePt t="38337" x="1766888" y="5681663"/>
          <p14:tracePt t="38354" x="1733550" y="5695950"/>
          <p14:tracePt t="38370" x="1709738" y="5705475"/>
          <p14:tracePt t="38387" x="1685925" y="5710238"/>
          <p14:tracePt t="38404" x="1662113" y="5715000"/>
          <p14:tracePt t="38420" x="1624013" y="5729288"/>
          <p14:tracePt t="38437" x="1600200" y="5734050"/>
          <p14:tracePt t="38453" x="1581150" y="5738813"/>
          <p14:tracePt t="38470" x="1562100" y="5738813"/>
          <p14:tracePt t="38487" x="1557338" y="5738813"/>
          <p14:tracePt t="38503" x="1547813" y="5738813"/>
          <p14:tracePt t="38520" x="1543050" y="5738813"/>
          <p14:tracePt t="38537" x="1538288" y="5738813"/>
          <p14:tracePt t="39000" x="1562100" y="5738813"/>
          <p14:tracePt t="39007" x="1595438" y="5738813"/>
          <p14:tracePt t="39014" x="1638300" y="5738813"/>
          <p14:tracePt t="39022" x="1676400" y="5738813"/>
          <p14:tracePt t="39037" x="1743075" y="5738813"/>
          <p14:tracePt t="39053" x="1824038" y="5748338"/>
          <p14:tracePt t="39087" x="1943100" y="5753100"/>
          <p14:tracePt t="39120" x="2033588" y="5767388"/>
          <p14:tracePt t="39137" x="2076450" y="5772150"/>
          <p14:tracePt t="39154" x="2171700" y="5786438"/>
          <p14:tracePt t="39170" x="2252663" y="5795963"/>
          <p14:tracePt t="39187" x="2328863" y="5810250"/>
          <p14:tracePt t="39203" x="2376488" y="5810250"/>
          <p14:tracePt t="39220" x="2443163" y="5810250"/>
          <p14:tracePt t="39237" x="2486025" y="5805488"/>
          <p14:tracePt t="39253" x="2538413" y="5800725"/>
          <p14:tracePt t="39270" x="2590800" y="5800725"/>
          <p14:tracePt t="39287" x="2647950" y="5800725"/>
          <p14:tracePt t="39303" x="2690813" y="5795963"/>
          <p14:tracePt t="39320" x="2719388" y="5786438"/>
          <p14:tracePt t="39337" x="2767013" y="5776913"/>
          <p14:tracePt t="39353" x="2800350" y="5762625"/>
          <p14:tracePt t="39370" x="2828925" y="5757863"/>
          <p14:tracePt t="39387" x="2862263" y="5753100"/>
          <p14:tracePt t="39403" x="2919413" y="5734050"/>
          <p14:tracePt t="39420" x="2947988" y="5715000"/>
          <p14:tracePt t="39437" x="2986088" y="5705475"/>
          <p14:tracePt t="39453" x="3028950" y="5686425"/>
          <p14:tracePt t="39470" x="3100388" y="5667375"/>
          <p14:tracePt t="39487" x="3138488" y="5653088"/>
          <p14:tracePt t="39503" x="3171825" y="5648325"/>
          <p14:tracePt t="39520" x="3186113" y="5648325"/>
          <p14:tracePt t="39537" x="3205163" y="5648325"/>
          <p14:tracePt t="39553" x="3214688" y="5648325"/>
          <p14:tracePt t="39609" x="3214688" y="5653088"/>
          <p14:tracePt t="39617" x="3205163" y="5657850"/>
          <p14:tracePt t="39624" x="3190875" y="5662613"/>
          <p14:tracePt t="39637" x="3162300" y="5672138"/>
          <p14:tracePt t="39653" x="3033713" y="5700713"/>
          <p14:tracePt t="39670" x="2957513" y="5715000"/>
          <p14:tracePt t="39687" x="2909888" y="5715000"/>
          <p14:tracePt t="39703" x="2886075" y="5705475"/>
          <p14:tracePt t="39720" x="2867025" y="5705475"/>
          <p14:tracePt t="39737" x="2867025" y="5695950"/>
          <p14:tracePt t="39753" x="2871788" y="5686425"/>
          <p14:tracePt t="39770" x="2886075" y="5676900"/>
          <p14:tracePt t="39787" x="2933700" y="5653088"/>
          <p14:tracePt t="39803" x="2957513" y="5643563"/>
          <p14:tracePt t="39820" x="2971800" y="5643563"/>
          <p14:tracePt t="39837" x="2981325" y="5643563"/>
          <p14:tracePt t="39870" x="2971800" y="5595938"/>
          <p14:tracePt t="39887" x="2905125" y="5467350"/>
          <p14:tracePt t="39903" x="2628900" y="4843463"/>
          <p14:tracePt t="39920" x="2333625" y="4186238"/>
          <p14:tracePt t="39937" x="2085975" y="3519488"/>
          <p14:tracePt t="39954" x="1919288" y="2967038"/>
          <p14:tracePt t="39971" x="1881188" y="2776538"/>
          <p14:tracePt t="39987" x="1866900" y="2709863"/>
          <p14:tracePt t="40003" x="1857375" y="2681288"/>
          <p14:tracePt t="40020" x="1857375" y="2667000"/>
          <p14:tracePt t="40037" x="1857375" y="2657475"/>
          <p14:tracePt t="40053" x="1857375" y="2652713"/>
          <p14:tracePt t="40070" x="1857375" y="2647950"/>
          <p14:tracePt t="40116" x="1852613" y="2647950"/>
          <p14:tracePt t="40124" x="1852613" y="2652713"/>
          <p14:tracePt t="40137" x="1852613" y="2671763"/>
          <p14:tracePt t="40153" x="1871663" y="2757488"/>
          <p14:tracePt t="40170" x="1924050" y="2943225"/>
          <p14:tracePt t="40187" x="1990725" y="3124200"/>
          <p14:tracePt t="40204" x="2105025" y="3424238"/>
          <p14:tracePt t="40220" x="2190750" y="3724275"/>
          <p14:tracePt t="40237" x="2243138" y="3895725"/>
          <p14:tracePt t="40253" x="2305050" y="4138613"/>
          <p14:tracePt t="40270" x="2338388" y="4376738"/>
          <p14:tracePt t="40287" x="2333625" y="4510088"/>
          <p14:tracePt t="40303" x="2305050" y="4676775"/>
          <p14:tracePt t="40320" x="2281238" y="4814888"/>
          <p14:tracePt t="40337" x="2238375" y="4929188"/>
          <p14:tracePt t="40353" x="2205038" y="5005388"/>
          <p14:tracePt t="40370" x="2176463" y="5091113"/>
          <p14:tracePt t="40387" x="2152650" y="5186363"/>
          <p14:tracePt t="40403" x="2133600" y="5262563"/>
          <p14:tracePt t="40420" x="2124075" y="5300663"/>
          <p14:tracePt t="40437" x="2124075" y="5324475"/>
          <p14:tracePt t="40454" x="2124075" y="5348288"/>
          <p14:tracePt t="40470" x="2124075" y="5362575"/>
          <p14:tracePt t="40487" x="2119313" y="5386388"/>
          <p14:tracePt t="40503" x="2114550" y="5414963"/>
          <p14:tracePt t="40520" x="2100263" y="5467350"/>
          <p14:tracePt t="40537" x="2090738" y="5519738"/>
          <p14:tracePt t="40553" x="2076450" y="5591175"/>
          <p14:tracePt t="40570" x="2066925" y="5634038"/>
          <p14:tracePt t="40587" x="2057400" y="5681663"/>
          <p14:tracePt t="40603" x="2052638" y="5705475"/>
          <p14:tracePt t="40620" x="2038350" y="5729288"/>
          <p14:tracePt t="40637" x="2028825" y="5762625"/>
          <p14:tracePt t="40653" x="2019300" y="5776913"/>
          <p14:tracePt t="40670" x="1995488" y="5791200"/>
          <p14:tracePt t="40687" x="1952625" y="5810250"/>
          <p14:tracePt t="40703" x="1847850" y="5819775"/>
          <p14:tracePt t="40720" x="1776413" y="5815013"/>
          <p14:tracePt t="40737" x="1738313" y="5810250"/>
          <p14:tracePt t="40753" x="1714500" y="5800725"/>
          <p14:tracePt t="40770" x="1700213" y="5791200"/>
          <p14:tracePt t="40787" x="1685925" y="5767388"/>
          <p14:tracePt t="40803" x="1690688" y="5681663"/>
          <p14:tracePt t="40820" x="1714500" y="5543550"/>
          <p14:tracePt t="40837" x="1790700" y="5434013"/>
          <p14:tracePt t="40853" x="1881188" y="5376863"/>
          <p14:tracePt t="40870" x="1947863" y="5348288"/>
          <p14:tracePt t="40887" x="2009775" y="5334000"/>
          <p14:tracePt t="40903" x="2028825" y="5334000"/>
          <p14:tracePt t="40920" x="2047875" y="5348288"/>
          <p14:tracePt t="40937" x="2066925" y="5400675"/>
          <p14:tracePt t="40953" x="2090738" y="5543550"/>
          <p14:tracePt t="40970" x="2090738" y="5600700"/>
          <p14:tracePt t="40987" x="2085975" y="5638800"/>
          <p14:tracePt t="41003" x="2081213" y="5667375"/>
          <p14:tracePt t="41020" x="2071688" y="5700713"/>
          <p14:tracePt t="41037" x="2052638" y="5719763"/>
          <p14:tracePt t="41053" x="2028825" y="5734050"/>
          <p14:tracePt t="41070" x="1985963" y="5748338"/>
          <p14:tracePt t="41087" x="1914525" y="5748338"/>
          <p14:tracePt t="41103" x="1866900" y="5748338"/>
          <p14:tracePt t="41120" x="1833563" y="5729288"/>
          <p14:tracePt t="41137" x="1762125" y="5600700"/>
          <p14:tracePt t="41153" x="1738313" y="5438775"/>
          <p14:tracePt t="41170" x="1738313" y="5357813"/>
          <p14:tracePt t="41187" x="1757363" y="5314950"/>
          <p14:tracePt t="41203" x="1824038" y="5276850"/>
          <p14:tracePt t="41220" x="1895475" y="5262563"/>
          <p14:tracePt t="41237" x="1957388" y="5262563"/>
          <p14:tracePt t="41253" x="2000250" y="5272088"/>
          <p14:tracePt t="41270" x="2043113" y="5319713"/>
          <p14:tracePt t="41287" x="2085975" y="5438775"/>
          <p14:tracePt t="41303" x="2105025" y="5534025"/>
          <p14:tracePt t="41320" x="2100263" y="5638800"/>
          <p14:tracePt t="41337" x="2085975" y="5691188"/>
          <p14:tracePt t="41353" x="2062163" y="5724525"/>
          <p14:tracePt t="41370" x="2019300" y="5743575"/>
          <p14:tracePt t="41387" x="1928813" y="5743575"/>
          <p14:tracePt t="41585" x="1938338" y="5791200"/>
          <p14:tracePt t="41592" x="1947863" y="5815013"/>
          <p14:tracePt t="41603" x="1952625" y="5838825"/>
          <p14:tracePt t="41620" x="1966913" y="5872163"/>
          <p14:tracePt t="41637" x="1966913" y="5886450"/>
          <p14:tracePt t="41653" x="1966913" y="5895975"/>
          <p14:tracePt t="41670" x="1966913" y="5900738"/>
          <p14:tracePt t="41687" x="1966913" y="5905500"/>
          <p14:tracePt t="41938" x="1995488" y="5905500"/>
          <p14:tracePt t="41945" x="2019300" y="5905500"/>
          <p14:tracePt t="41953" x="2043113" y="5905500"/>
          <p14:tracePt t="41970" x="2085975" y="5905500"/>
          <p14:tracePt t="41987" x="2124075" y="5905500"/>
          <p14:tracePt t="42003" x="2152650" y="5905500"/>
          <p14:tracePt t="42020" x="2171700" y="5905500"/>
          <p14:tracePt t="42036" x="2176463" y="5905500"/>
          <p14:tracePt t="42053" x="2185988" y="5905500"/>
          <p14:tracePt t="42121" x="2176463" y="5895975"/>
          <p14:tracePt t="42129" x="2166938" y="5876925"/>
          <p14:tracePt t="42137" x="2152650" y="5862638"/>
          <p14:tracePt t="42153" x="2114550" y="5815013"/>
          <p14:tracePt t="42170" x="2033588" y="5753100"/>
          <p14:tracePt t="42186" x="1914525" y="5691188"/>
          <p14:tracePt t="42203" x="1790700" y="5653088"/>
          <p14:tracePt t="42220" x="1757363" y="5643563"/>
          <p14:tracePt t="42237" x="1738313" y="5634038"/>
          <p14:tracePt t="42253" x="1733550" y="5634038"/>
          <p14:tracePt t="42286" x="1776413" y="5638800"/>
          <p14:tracePt t="42303" x="1847850" y="5643563"/>
          <p14:tracePt t="42320" x="2005013" y="5662613"/>
          <p14:tracePt t="42336" x="2143125" y="5676900"/>
          <p14:tracePt t="42353" x="2276475" y="5695950"/>
          <p14:tracePt t="42370" x="2381250" y="5710238"/>
          <p14:tracePt t="42387" x="2519363" y="5724525"/>
          <p14:tracePt t="42403" x="2600325" y="5734050"/>
          <p14:tracePt t="42420" x="2671763" y="5734050"/>
          <p14:tracePt t="42437" x="2733675" y="5734050"/>
          <p14:tracePt t="42453" x="2752725" y="5734050"/>
          <p14:tracePt t="42470" x="2762250" y="5734050"/>
          <p14:tracePt t="42487" x="2771775" y="5734050"/>
          <p14:tracePt t="42503" x="2781300" y="5734050"/>
          <p14:tracePt t="42536" x="2781300" y="5738813"/>
          <p14:tracePt t="42553" x="2767013" y="5748338"/>
          <p14:tracePt t="42570" x="2605088" y="5805488"/>
          <p14:tracePt t="42587" x="2443163" y="5853113"/>
          <p14:tracePt t="42603" x="2228850" y="5886450"/>
          <p14:tracePt t="42620" x="2062163" y="5905500"/>
          <p14:tracePt t="42636" x="1847850" y="5924550"/>
          <p14:tracePt t="42653" x="1757363" y="5924550"/>
          <p14:tracePt t="42670" x="1714500" y="5924550"/>
          <p14:tracePt t="42687" x="1695450" y="5924550"/>
          <p14:tracePt t="42724" x="1700213" y="5919788"/>
          <p14:tracePt t="42736" x="1719263" y="5905500"/>
          <p14:tracePt t="42753" x="1866900" y="5876925"/>
          <p14:tracePt t="42770" x="2047875" y="5876925"/>
          <p14:tracePt t="42787" x="2224088" y="5881688"/>
          <p14:tracePt t="42803" x="2381250" y="5886450"/>
          <p14:tracePt t="42820" x="2581275" y="5886450"/>
          <p14:tracePt t="42836" x="2676525" y="5876925"/>
          <p14:tracePt t="42853" x="2747963" y="5872163"/>
          <p14:tracePt t="42870" x="2824163" y="5857875"/>
          <p14:tracePt t="42887" x="2871788" y="5853113"/>
          <p14:tracePt t="42904" x="2909888" y="5838825"/>
          <p14:tracePt t="42920" x="2928938" y="5838825"/>
          <p14:tracePt t="42936" x="2952750" y="5838825"/>
          <p14:tracePt t="42953" x="2962275" y="5838825"/>
          <p14:tracePt t="43231" x="3014663" y="5824538"/>
          <p14:tracePt t="43239" x="3086100" y="5810250"/>
          <p14:tracePt t="43245" x="3171825" y="5791200"/>
          <p14:tracePt t="43253" x="3286125" y="5781675"/>
          <p14:tracePt t="43270" x="3529013" y="5762625"/>
          <p14:tracePt t="43287" x="3738563" y="5762625"/>
          <p14:tracePt t="43303" x="4038600" y="5762625"/>
          <p14:tracePt t="43336" x="4200525" y="5757863"/>
          <p14:tracePt t="43370" x="4233863" y="5757863"/>
          <p14:tracePt t="43386" x="4238625" y="5757863"/>
          <p14:tracePt t="43458" x="4238625" y="5762625"/>
          <p14:tracePt t="43465" x="4233863" y="5767388"/>
          <p14:tracePt t="43473" x="4224338" y="5776913"/>
          <p14:tracePt t="43486" x="4205288" y="5781675"/>
          <p14:tracePt t="43503" x="4133850" y="5805488"/>
          <p14:tracePt t="43520" x="4086225" y="5805488"/>
          <p14:tracePt t="43536" x="4033838" y="5819775"/>
          <p14:tracePt t="43553" x="3995738" y="5819775"/>
          <p14:tracePt t="43570" x="3981450" y="5819775"/>
          <p14:tracePt t="43586" x="3971925" y="5819775"/>
          <p14:tracePt t="43603" x="3962400" y="5819775"/>
          <p14:tracePt t="43620" x="3948113" y="5819775"/>
          <p14:tracePt t="43636" x="3919538" y="5819775"/>
          <p14:tracePt t="43653" x="3881438" y="5819775"/>
          <p14:tracePt t="43670" x="3833813" y="5819775"/>
          <p14:tracePt t="43686" x="3738563" y="5834063"/>
          <p14:tracePt t="43703" x="3695700" y="5834063"/>
          <p14:tracePt t="43720" x="3667125" y="5834063"/>
          <p14:tracePt t="43737" x="3652838" y="5834063"/>
          <p14:tracePt t="43753" x="3648075" y="5834063"/>
          <p14:tracePt t="43786" x="3652838" y="5834063"/>
          <p14:tracePt t="43803" x="3733800" y="5819775"/>
          <p14:tracePt t="43820" x="3833813" y="5819775"/>
          <p14:tracePt t="43836" x="3948113" y="5819775"/>
          <p14:tracePt t="43853" x="4071938" y="5819775"/>
          <p14:tracePt t="43870" x="4229100" y="5819775"/>
          <p14:tracePt t="43886" x="4295775" y="5819775"/>
          <p14:tracePt t="43903" x="4338638" y="5819775"/>
          <p14:tracePt t="43920" x="4381500" y="5819775"/>
          <p14:tracePt t="43937" x="4419600" y="5819775"/>
          <p14:tracePt t="43953" x="4438650" y="5819775"/>
          <p14:tracePt t="43970" x="4448175" y="5819775"/>
          <p14:tracePt t="43986" x="4457700" y="5819775"/>
          <p14:tracePt t="44038" x="4452938" y="5819775"/>
          <p14:tracePt t="44046" x="4424363" y="5819775"/>
          <p14:tracePt t="44053" x="4391025" y="5815013"/>
          <p14:tracePt t="44070" x="4248150" y="5815013"/>
          <p14:tracePt t="44086" x="4067175" y="5795963"/>
          <p14:tracePt t="44103" x="3924300" y="5795963"/>
          <p14:tracePt t="44120" x="3724275" y="5795963"/>
          <p14:tracePt t="44136" x="3662363" y="5795963"/>
          <p14:tracePt t="44153" x="3629025" y="5795963"/>
          <p14:tracePt t="44170" x="3605213" y="5795963"/>
          <p14:tracePt t="44186" x="3600450" y="5795963"/>
          <p14:tracePt t="44222" x="3624263" y="5795963"/>
          <p14:tracePt t="44237" x="3690938" y="5795963"/>
          <p14:tracePt t="44253" x="3790950" y="5795963"/>
          <p14:tracePt t="44270" x="3914775" y="5791200"/>
          <p14:tracePt t="44286" x="4052888" y="5781675"/>
          <p14:tracePt t="44303" x="4200525" y="5762625"/>
          <p14:tracePt t="44320" x="4257675" y="5762625"/>
          <p14:tracePt t="44336" x="4300538" y="5762625"/>
          <p14:tracePt t="44353" x="4333875" y="5767388"/>
          <p14:tracePt t="44370" x="4362450" y="5772150"/>
          <p14:tracePt t="44386" x="4371975" y="5772150"/>
          <p14:tracePt t="44403" x="4376738" y="5772150"/>
          <p14:tracePt t="44420" x="4381500" y="5772150"/>
          <p14:tracePt t="45030" x="4362450" y="5781675"/>
          <p14:tracePt t="45038" x="4329113" y="5795963"/>
          <p14:tracePt t="45045" x="4286250" y="5819775"/>
          <p14:tracePt t="45053" x="4248150" y="5843588"/>
          <p14:tracePt t="45086" x="4148138" y="5895975"/>
          <p14:tracePt t="45120" x="4057650" y="5934075"/>
          <p14:tracePt t="45136" x="4014788" y="5938838"/>
          <p14:tracePt t="45153" x="3976688" y="5948363"/>
          <p14:tracePt t="45170" x="3914775" y="5948363"/>
          <p14:tracePt t="45186" x="3881438" y="5948363"/>
          <p14:tracePt t="45203" x="3857625" y="5943600"/>
          <p14:tracePt t="45220" x="3838575" y="5938838"/>
          <p14:tracePt t="45236" x="3805238" y="5929313"/>
          <p14:tracePt t="45253" x="3786188" y="5929313"/>
          <p14:tracePt t="45270" x="3771900" y="5929313"/>
          <p14:tracePt t="45287" x="3752850" y="5929313"/>
          <p14:tracePt t="45303" x="3748088" y="5929313"/>
          <p14:tracePt t="45320" x="3743325" y="5929313"/>
          <p14:tracePt t="45336" x="3738563" y="5929313"/>
          <p14:tracePt t="45419" x="3743325" y="5924550"/>
          <p14:tracePt t="45427" x="3752850" y="5919788"/>
          <p14:tracePt t="45436" x="3771900" y="5919788"/>
          <p14:tracePt t="45453" x="3800475" y="5905500"/>
          <p14:tracePt t="45470" x="3824288" y="5900738"/>
          <p14:tracePt t="45486" x="3838575" y="5900738"/>
          <p14:tracePt t="45503" x="3848100" y="5900738"/>
          <p14:tracePt t="45520" x="3852863" y="5900738"/>
          <p14:tracePt t="45581" x="3852863" y="5895975"/>
          <p14:tracePt t="45595" x="3848100" y="5886450"/>
          <p14:tracePt t="45603" x="3843338" y="5876925"/>
          <p14:tracePt t="45610" x="3829050" y="5862638"/>
          <p14:tracePt t="45620" x="3819525" y="5853113"/>
          <p14:tracePt t="45636" x="3795713" y="5834063"/>
          <p14:tracePt t="45653" x="3786188" y="5824538"/>
          <p14:tracePt t="45670" x="3776663" y="5815013"/>
          <p14:tracePt t="45912" x="3771900" y="5815013"/>
          <p14:tracePt t="45927" x="3767138" y="5815013"/>
          <p14:tracePt t="45934" x="3757613" y="5815013"/>
          <p14:tracePt t="45941" x="3738563" y="5815013"/>
          <p14:tracePt t="45956" x="3686175" y="5815013"/>
          <p14:tracePt t="45971" x="3562350" y="5815013"/>
          <p14:tracePt t="45986" x="3419475" y="5815013"/>
          <p14:tracePt t="46003" x="3228975" y="5834063"/>
          <p14:tracePt t="46021" x="2952750" y="5843588"/>
          <p14:tracePt t="46037" x="2809875" y="5843588"/>
          <p14:tracePt t="46053" x="2681288" y="5829300"/>
          <p14:tracePt t="46070" x="2576513" y="5805488"/>
          <p14:tracePt t="46086" x="2505075" y="5791200"/>
          <p14:tracePt t="46103" x="2447925" y="5762625"/>
          <p14:tracePt t="46120" x="2433638" y="5753100"/>
          <p14:tracePt t="46136" x="2428875" y="5743575"/>
          <p14:tracePt t="46153" x="2419350" y="5743575"/>
          <p14:tracePt t="46186" x="2424113" y="5743575"/>
          <p14:tracePt t="46203" x="2447925" y="5743575"/>
          <p14:tracePt t="46220" x="2552700" y="5743575"/>
          <p14:tracePt t="46237" x="2633663" y="5743575"/>
          <p14:tracePt t="46253" x="2733675" y="5743575"/>
          <p14:tracePt t="46270" x="2833688" y="5743575"/>
          <p14:tracePt t="46286" x="2981325" y="5743575"/>
          <p14:tracePt t="46303" x="3071813" y="5743575"/>
          <p14:tracePt t="46320" x="3128963" y="5743575"/>
          <p14:tracePt t="46336" x="3200400" y="5748338"/>
          <p14:tracePt t="46353" x="3300413" y="5748338"/>
          <p14:tracePt t="46370" x="3352800" y="5748338"/>
          <p14:tracePt t="46386" x="3390900" y="5734050"/>
          <p14:tracePt t="46403" x="3438525" y="5724525"/>
          <p14:tracePt t="46419" x="3467100" y="5724525"/>
          <p14:tracePt t="46436" x="3481388" y="5724525"/>
          <p14:tracePt t="46453" x="3495675" y="5724525"/>
          <p14:tracePt t="46470" x="3509963" y="5724525"/>
          <p14:tracePt t="46486" x="3514725" y="5724525"/>
          <p14:tracePt t="46503" x="3519488" y="5724525"/>
          <p14:tracePt t="46519" x="3529013" y="5724525"/>
          <p14:tracePt t="46536" x="3552825" y="5724525"/>
          <p14:tracePt t="46553" x="3576638" y="5724525"/>
          <p14:tracePt t="46570" x="3590925" y="5729288"/>
          <p14:tracePt t="46587" x="3619500" y="5729288"/>
          <p14:tracePt t="46603" x="3638550" y="5729288"/>
          <p14:tracePt t="46620" x="3662363" y="5738813"/>
          <p14:tracePt t="46636" x="3690938" y="5743575"/>
          <p14:tracePt t="46653" x="3719513" y="5757863"/>
          <p14:tracePt t="46669" x="3733800" y="5762625"/>
          <p14:tracePt t="46686" x="3738563" y="5762625"/>
          <p14:tracePt t="46703" x="3743325" y="5762625"/>
          <p14:tracePt t="46720" x="3752850" y="5762625"/>
          <p14:tracePt t="46985" x="3795713" y="5757863"/>
          <p14:tracePt t="46992" x="3852863" y="5753100"/>
          <p14:tracePt t="47003" x="3900488" y="5743575"/>
          <p14:tracePt t="47021" x="3995738" y="5729288"/>
          <p14:tracePt t="47036" x="4033838" y="5729288"/>
          <p14:tracePt t="47070" x="4090988" y="5729288"/>
          <p14:tracePt t="47103" x="4110038" y="5729288"/>
          <p14:tracePt t="47119" x="4114800" y="5729288"/>
          <p14:tracePt t="47136" x="4119563" y="5729288"/>
          <p14:tracePt t="47189" x="4124325" y="5729288"/>
          <p14:tracePt t="48057" x="4119563" y="5729288"/>
          <p14:tracePt t="48063" x="4100513" y="5729288"/>
          <p14:tracePt t="48072" x="4081463" y="5729288"/>
          <p14:tracePt t="48086" x="4038600" y="5729288"/>
          <p14:tracePt t="48119" x="3943350" y="5743575"/>
          <p14:tracePt t="48153" x="3895725" y="5753100"/>
          <p14:tracePt t="48170" x="3886200" y="5753100"/>
          <p14:tracePt t="48186" x="3881438" y="5753100"/>
          <p14:tracePt t="48203" x="3871913" y="5753100"/>
          <p14:tracePt t="48219" x="3862388" y="5753100"/>
          <p14:tracePt t="48236" x="3862388" y="5757863"/>
          <p14:tracePt t="48253" x="3852863" y="5762625"/>
          <p14:tracePt t="48270" x="3819525" y="5772150"/>
          <p14:tracePt t="48286" x="3800475" y="5786438"/>
          <p14:tracePt t="48303" x="3776663" y="5791200"/>
          <p14:tracePt t="48320" x="3752850" y="5795963"/>
          <p14:tracePt t="48336" x="3719513" y="5810250"/>
          <p14:tracePt t="48353" x="3700463" y="5810250"/>
          <p14:tracePt t="48370" x="3686175" y="5810250"/>
          <p14:tracePt t="48386" x="3657600" y="5810250"/>
          <p14:tracePt t="48403" x="3643313" y="5810250"/>
          <p14:tracePt t="48419" x="3629025" y="5810250"/>
          <p14:tracePt t="48436" x="3605213" y="5810250"/>
          <p14:tracePt t="48453" x="3576638" y="5805488"/>
          <p14:tracePt t="48469" x="3552825" y="5791200"/>
          <p14:tracePt t="48486" x="3519488" y="5767388"/>
          <p14:tracePt t="48503" x="3490913" y="5738813"/>
          <p14:tracePt t="48519" x="3443288" y="5691188"/>
          <p14:tracePt t="48536" x="3409950" y="5624513"/>
          <p14:tracePt t="48553" x="3376613" y="5514975"/>
          <p14:tracePt t="48570" x="3362325" y="5410200"/>
          <p14:tracePt t="48586" x="3362325" y="5367338"/>
          <p14:tracePt t="48603" x="3362325" y="5343525"/>
          <p14:tracePt t="48619" x="3367088" y="5329238"/>
          <p14:tracePt t="48636" x="3414713" y="5319713"/>
          <p14:tracePt t="48653" x="3462338" y="5319713"/>
          <p14:tracePt t="48669" x="3514725" y="5319713"/>
          <p14:tracePt t="48686" x="3557588" y="5338763"/>
          <p14:tracePt t="48703" x="3600450" y="5362575"/>
          <p14:tracePt t="48719" x="3624263" y="5381625"/>
          <p14:tracePt t="48736" x="3648075" y="5414963"/>
          <p14:tracePt t="48753" x="3667125" y="5462588"/>
          <p14:tracePt t="48770" x="3686175" y="5548313"/>
          <p14:tracePt t="48789" x="3700463" y="5619750"/>
          <p14:tracePt t="48803" x="3709988" y="5700713"/>
          <p14:tracePt t="48820" x="3709988" y="5786438"/>
          <p14:tracePt t="48836" x="3709988" y="5819775"/>
          <p14:tracePt t="48853" x="3709988" y="5843588"/>
          <p14:tracePt t="48869" x="3709988" y="5853113"/>
          <p14:tracePt t="48886" x="3709988" y="5862638"/>
          <p14:tracePt t="48903" x="3709988" y="5867400"/>
          <p14:tracePt t="49525" x="3643313" y="5762625"/>
          <p14:tracePt t="49532" x="3495675" y="5519738"/>
          <p14:tracePt t="49540" x="3395663" y="5343525"/>
          <p14:tracePt t="49553" x="3286125" y="5124450"/>
          <p14:tracePt t="49570" x="2928938" y="4238625"/>
          <p14:tracePt t="49586" x="2747963" y="3733800"/>
          <p14:tracePt t="49620" x="2571750" y="3295650"/>
          <p14:tracePt t="49653" x="2543175" y="3138488"/>
          <p14:tracePt t="49670" x="2543175" y="3105150"/>
          <p14:tracePt t="49686" x="2547938" y="3086100"/>
          <p14:tracePt t="49703" x="2552700" y="3071813"/>
          <p14:tracePt t="49719" x="2566988" y="3057525"/>
          <p14:tracePt t="49736" x="2586038" y="3052763"/>
          <p14:tracePt t="49752" x="2600325" y="3043238"/>
          <p14:tracePt t="49769" x="2605088" y="3033713"/>
          <p14:tracePt t="49786" x="2609850" y="3033713"/>
          <p14:tracePt t="49857" x="2605088" y="3028950"/>
          <p14:tracePt t="49864" x="2605088" y="3024188"/>
          <p14:tracePt t="49871" x="2600325" y="3024188"/>
          <p14:tracePt t="49973" x="2600325" y="3028950"/>
          <p14:tracePt t="49980" x="2600325" y="3048000"/>
          <p14:tracePt t="49988" x="2600325" y="3071813"/>
          <p14:tracePt t="50003" x="2614613" y="3152775"/>
          <p14:tracePt t="50019" x="2628900" y="3200400"/>
          <p14:tracePt t="50036" x="2643188" y="3238500"/>
          <p14:tracePt t="50053" x="2652713" y="3252788"/>
          <p14:tracePt t="50069" x="2662238" y="3271838"/>
          <p14:tracePt t="50086" x="2667000" y="3276600"/>
          <p14:tracePt t="50103" x="2671763" y="3281363"/>
          <p14:tracePt t="50119" x="2671763" y="3290888"/>
          <p14:tracePt t="50201" x="2676525" y="3295650"/>
          <p14:tracePt t="50208" x="2681288" y="3300413"/>
          <p14:tracePt t="50219" x="2686050" y="3300413"/>
          <p14:tracePt t="50236" x="2719388" y="3319463"/>
          <p14:tracePt t="50253" x="2809875" y="3343275"/>
          <p14:tracePt t="50269" x="2890838" y="3362325"/>
          <p14:tracePt t="50286" x="2971800" y="3367088"/>
          <p14:tracePt t="50303" x="3052763" y="3367088"/>
          <p14:tracePt t="50319" x="3167063" y="3367088"/>
          <p14:tracePt t="50336" x="3248025" y="3367088"/>
          <p14:tracePt t="50353" x="3309938" y="3357563"/>
          <p14:tracePt t="50370" x="3367088" y="3357563"/>
          <p14:tracePt t="50386" x="3390900" y="3352800"/>
          <p14:tracePt t="50403" x="3405188" y="3348038"/>
          <p14:tracePt t="50419" x="3414713" y="3348038"/>
          <p14:tracePt t="50436" x="3424238" y="3348038"/>
          <p14:tracePt t="50453" x="3429000" y="3348038"/>
          <p14:tracePt t="50509" x="3433763" y="3348038"/>
          <p14:tracePt t="50524" x="3438525" y="3348038"/>
          <p14:tracePt t="50649" x="3443288" y="3348038"/>
          <p14:tracePt t="50907" x="3476625" y="3376613"/>
          <p14:tracePt t="50914" x="3505200" y="3405188"/>
          <p14:tracePt t="50922" x="3533775" y="3433763"/>
          <p14:tracePt t="50936" x="3567113" y="3471863"/>
          <p14:tracePt t="50953" x="3590925" y="3505200"/>
          <p14:tracePt t="50969" x="3605213" y="3529013"/>
          <p14:tracePt t="51003" x="3609975" y="3562350"/>
          <p14:tracePt t="51036" x="3562350" y="3609975"/>
          <p14:tracePt t="51053" x="3481388" y="3643313"/>
          <p14:tracePt t="51070" x="3429000" y="3648075"/>
          <p14:tracePt t="51086" x="3395663" y="3648075"/>
          <p14:tracePt t="51103" x="3357563" y="3648075"/>
          <p14:tracePt t="51119" x="3295650" y="3643313"/>
          <p14:tracePt t="51136" x="3262313" y="3629025"/>
          <p14:tracePt t="51153" x="3219450" y="3629025"/>
          <p14:tracePt t="51169" x="3176588" y="3629025"/>
          <p14:tracePt t="51186" x="3124200" y="3629025"/>
          <p14:tracePt t="51203" x="3100388" y="3629025"/>
          <p14:tracePt t="51219" x="3086100" y="3629025"/>
          <p14:tracePt t="51236" x="3076575" y="3629025"/>
          <p14:tracePt t="51253" x="3067050" y="3629025"/>
          <p14:tracePt t="51269" x="3057525" y="3629025"/>
          <p14:tracePt t="51347" x="3067050" y="3629025"/>
          <p14:tracePt t="51354" x="3086100" y="3629025"/>
          <p14:tracePt t="51361" x="3119438" y="3638550"/>
          <p14:tracePt t="51369" x="3162300" y="3638550"/>
          <p14:tracePt t="51386" x="3267075" y="3638550"/>
          <p14:tracePt t="51403" x="3376613" y="3638550"/>
          <p14:tracePt t="51419" x="3509963" y="3638550"/>
          <p14:tracePt t="51436" x="3705225" y="3624263"/>
          <p14:tracePt t="51453" x="3805238" y="3624263"/>
          <p14:tracePt t="51469" x="3895725" y="3624263"/>
          <p14:tracePt t="51486" x="3990975" y="3619500"/>
          <p14:tracePt t="51503" x="4043363" y="3609975"/>
          <p14:tracePt t="51519" x="4076700" y="3609975"/>
          <p14:tracePt t="51536" x="4100513" y="3605213"/>
          <p14:tracePt t="51553" x="4124325" y="3605213"/>
          <p14:tracePt t="51569" x="4129088" y="3605213"/>
          <p14:tracePt t="51586" x="4138613" y="3605213"/>
          <p14:tracePt t="51603" x="4143375" y="3605213"/>
          <p14:tracePt t="51619" x="4148138" y="3605213"/>
          <p14:tracePt t="52015" x="4138613" y="3619500"/>
          <p14:tracePt t="52022" x="4124325" y="3629025"/>
          <p14:tracePt t="52036" x="4114800" y="3643313"/>
          <p14:tracePt t="52069" x="4052888" y="3700463"/>
          <p14:tracePt t="52103" x="3976688" y="3743325"/>
          <p14:tracePt t="52119" x="3929063" y="3767138"/>
          <p14:tracePt t="52136" x="3886200" y="3795713"/>
          <p14:tracePt t="52153" x="3838575" y="3819525"/>
          <p14:tracePt t="52169" x="3771900" y="3857625"/>
          <p14:tracePt t="52186" x="3752850" y="3881438"/>
          <p14:tracePt t="52202" x="3714750" y="3910013"/>
          <p14:tracePt t="52219" x="3681413" y="3933825"/>
          <p14:tracePt t="52236" x="3633788" y="3967163"/>
          <p14:tracePt t="52252" x="3595688" y="3986213"/>
          <p14:tracePt t="52269" x="3552825" y="4000500"/>
          <p14:tracePt t="52286" x="3514725" y="4014788"/>
          <p14:tracePt t="52302" x="3448050" y="4024313"/>
          <p14:tracePt t="52319" x="3419475" y="4029075"/>
          <p14:tracePt t="52336" x="3390900" y="4038600"/>
          <p14:tracePt t="52353" x="3362325" y="4048125"/>
          <p14:tracePt t="52369" x="3352800" y="4048125"/>
          <p14:tracePt t="52386" x="3348038" y="4048125"/>
          <p14:tracePt t="52402" x="3343275" y="4048125"/>
          <p14:tracePt t="52419" x="3338513" y="4048125"/>
          <p14:tracePt t="52452" x="3352800" y="4048125"/>
          <p14:tracePt t="52469" x="3414713" y="4052888"/>
          <p14:tracePt t="52486" x="3562350" y="4062413"/>
          <p14:tracePt t="52502" x="3676650" y="4062413"/>
          <p14:tracePt t="52519" x="3776663" y="4062413"/>
          <p14:tracePt t="52536" x="3890963" y="4062413"/>
          <p14:tracePt t="52552" x="3933825" y="4067175"/>
          <p14:tracePt t="52569" x="3962400" y="4067175"/>
          <p14:tracePt t="52586" x="3986213" y="4067175"/>
          <p14:tracePt t="52603" x="3995738" y="4067175"/>
          <p14:tracePt t="52619" x="4000500" y="4067175"/>
          <p14:tracePt t="52636" x="4005263" y="4067175"/>
          <p14:tracePt t="52652" x="4010025" y="4067175"/>
          <p14:tracePt t="53286" x="4062413" y="4210050"/>
          <p14:tracePt t="53293" x="4148138" y="4505325"/>
          <p14:tracePt t="53302" x="4205288" y="4648200"/>
          <p14:tracePt t="53319" x="4305300" y="4953000"/>
          <p14:tracePt t="53336" x="4391025" y="5224463"/>
          <p14:tracePt t="53352" x="4438650" y="5410200"/>
          <p14:tracePt t="53369" x="4476750" y="5548313"/>
          <p14:tracePt t="53402" x="4514850" y="5815013"/>
          <p14:tracePt t="53436" x="4548188" y="5953125"/>
          <p14:tracePt t="53452" x="4557713" y="5986463"/>
          <p14:tracePt t="53469" x="4562475" y="6019800"/>
          <p14:tracePt t="53486" x="4562475" y="6043613"/>
          <p14:tracePt t="53502" x="4562475" y="6062663"/>
          <p14:tracePt t="53519" x="4562475" y="6086475"/>
          <p14:tracePt t="53536" x="4557713" y="6105525"/>
          <p14:tracePt t="53552" x="4548188" y="6119813"/>
          <p14:tracePt t="53569" x="4524375" y="6138863"/>
          <p14:tracePt t="53586" x="4481513" y="6148388"/>
          <p14:tracePt t="53602" x="4386263" y="6162675"/>
          <p14:tracePt t="53619" x="4305300" y="6172200"/>
          <p14:tracePt t="53636" x="4224338" y="6167438"/>
          <p14:tracePt t="53652" x="4095750" y="6153150"/>
          <p14:tracePt t="53669" x="4010025" y="6119813"/>
          <p14:tracePt t="53686" x="3933825" y="6091238"/>
          <p14:tracePt t="53702" x="3867150" y="6062663"/>
          <p14:tracePt t="53719" x="3824288" y="6038850"/>
          <p14:tracePt t="53736" x="3814763" y="6029325"/>
          <p14:tracePt t="53752" x="3810000" y="6029325"/>
          <p14:tracePt t="53769" x="3805238" y="6019800"/>
          <p14:tracePt t="53786" x="3819525" y="6010275"/>
          <p14:tracePt t="53804" x="3871913" y="5995988"/>
          <p14:tracePt t="53819" x="3986213" y="5972175"/>
          <p14:tracePt t="53836" x="4186238" y="5962650"/>
          <p14:tracePt t="53852" x="4471988" y="5962650"/>
          <p14:tracePt t="53869" x="4648200" y="5962650"/>
          <p14:tracePt t="53886" x="4829175" y="5962650"/>
          <p14:tracePt t="53902" x="5019675" y="5948363"/>
          <p14:tracePt t="53919" x="5110163" y="5948363"/>
          <p14:tracePt t="53936" x="5191125" y="5938838"/>
          <p14:tracePt t="53952" x="5243513" y="5938838"/>
          <p14:tracePt t="53969" x="5281613" y="5938838"/>
          <p14:tracePt t="53986" x="5295900" y="5938838"/>
          <p14:tracePt t="54002" x="5300663" y="5938838"/>
          <p14:tracePt t="54019" x="5305425" y="5938838"/>
          <p14:tracePt t="54204" x="5357813" y="5924550"/>
          <p14:tracePt t="54211" x="5414963" y="5910263"/>
          <p14:tracePt t="54219" x="5476875" y="5891213"/>
          <p14:tracePt t="54236" x="5562600" y="5862638"/>
          <p14:tracePt t="54252" x="5634038" y="5838825"/>
          <p14:tracePt t="54269" x="5676900" y="5824538"/>
          <p14:tracePt t="54286" x="5715000" y="5819775"/>
          <p14:tracePt t="54302" x="5729288" y="5819775"/>
          <p14:tracePt t="54319" x="5734050" y="5819775"/>
          <p14:tracePt t="54336" x="5743575" y="5819775"/>
          <p14:tracePt t="54352" x="5753100" y="5819775"/>
          <p14:tracePt t="54402" x="5743575" y="5815013"/>
          <p14:tracePt t="54410" x="5719763" y="5800725"/>
          <p14:tracePt t="54419" x="5648325" y="5786438"/>
          <p14:tracePt t="54436" x="5472113" y="5681663"/>
          <p14:tracePt t="54452" x="5100638" y="5400675"/>
          <p14:tracePt t="54469" x="4648200" y="5033963"/>
          <p14:tracePt t="54486" x="4381500" y="4752975"/>
          <p14:tracePt t="54502" x="4214813" y="4586288"/>
          <p14:tracePt t="54519" x="4124325" y="4495800"/>
          <p14:tracePt t="54536" x="4105275" y="4471988"/>
          <p14:tracePt t="54552" x="4095750" y="4462463"/>
          <p14:tracePt t="54569" x="4090988" y="4452938"/>
        </p14:tracePtLst>
      </p14:laserTraceLst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final class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50179" name="내용 개체 틀 2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552450"/>
          </a:xfrm>
        </p:spPr>
        <p:txBody>
          <a:bodyPr/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Classes declared with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final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cannot be extended!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18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498CFB-0AAA-4A6E-959A-45D901B537EB}" type="slidenum">
              <a:rPr lang="en-US" altLang="ko-KR" sz="1000" smtClean="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ko-KR" sz="1000"/>
          </a:p>
        </p:txBody>
      </p:sp>
      <p:sp>
        <p:nvSpPr>
          <p:cNvPr id="50181" name="TextBox 5"/>
          <p:cNvSpPr txBox="1">
            <a:spLocks noChangeArrowheads="1"/>
          </p:cNvSpPr>
          <p:nvPr/>
        </p:nvSpPr>
        <p:spPr bwMode="auto">
          <a:xfrm>
            <a:off x="928688" y="1906588"/>
            <a:ext cx="7358062" cy="43307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55600" algn="l"/>
                <a:tab pos="712788" algn="l"/>
                <a:tab pos="1081088" algn="l"/>
                <a:tab pos="134143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5600" algn="l"/>
                <a:tab pos="712788" algn="l"/>
                <a:tab pos="1081088" algn="l"/>
                <a:tab pos="134143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class Person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class Student extends Person {	// OK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class Undergraduate extends Student {	// OK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final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class Teacher extends Person {	// OK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class HomeroomTeacher extends Teacher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ERROR; final class Teacher cannot be extended!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13"/>
    </mc:Choice>
    <mc:Fallback xmlns="">
      <p:transition spd="slow" advTm="26713"/>
    </mc:Fallback>
  </mc:AlternateContent>
  <p:extLst>
    <p:ext uri="{3A86A75C-4F4B-4683-9AE1-C65F6400EC91}">
      <p14:laserTraceLst xmlns:p14="http://schemas.microsoft.com/office/powerpoint/2010/main">
        <p14:tracePtLst>
          <p14:tracePt t="743" x="4081463" y="4281488"/>
          <p14:tracePt t="751" x="4086225" y="4171950"/>
          <p14:tracePt t="758" x="4086225" y="3952875"/>
          <p14:tracePt t="770" x="4114800" y="3648075"/>
          <p14:tracePt t="787" x="4162425" y="3276600"/>
          <p14:tracePt t="803" x="4181475" y="3057525"/>
          <p14:tracePt t="837" x="4186238" y="2852738"/>
          <p14:tracePt t="870" x="4167188" y="2690813"/>
          <p14:tracePt t="888" x="4167188" y="2643188"/>
          <p14:tracePt t="903" x="4167188" y="2586038"/>
          <p14:tracePt t="920" x="4186238" y="2514600"/>
          <p14:tracePt t="937" x="4210050" y="2476500"/>
          <p14:tracePt t="954" x="4238625" y="2433638"/>
          <p14:tracePt t="971" x="4291013" y="2366963"/>
          <p14:tracePt t="987" x="4329113" y="2319338"/>
          <p14:tracePt t="1003" x="4352925" y="2295525"/>
          <p14:tracePt t="1020" x="4367213" y="2276475"/>
          <p14:tracePt t="1037" x="4376738" y="2266950"/>
          <p14:tracePt t="1053" x="4386263" y="2262188"/>
          <p14:tracePt t="1070" x="4391025" y="2252663"/>
          <p14:tracePt t="1087" x="4391025" y="2233613"/>
          <p14:tracePt t="1103" x="4386263" y="2176463"/>
          <p14:tracePt t="1120" x="4367213" y="2128838"/>
          <p14:tracePt t="1137" x="4329113" y="2062163"/>
          <p14:tracePt t="1153" x="4257675" y="1885950"/>
          <p14:tracePt t="1170" x="4138613" y="1619250"/>
          <p14:tracePt t="1187" x="4076700" y="1481138"/>
          <p14:tracePt t="1203" x="4024313" y="1319213"/>
          <p14:tracePt t="1220" x="3976688" y="1185863"/>
          <p14:tracePt t="1237" x="3962400" y="1143000"/>
          <p14:tracePt t="1253" x="3948113" y="1109663"/>
          <p14:tracePt t="1270" x="3933825" y="1095375"/>
          <p14:tracePt t="1287" x="3919538" y="1062038"/>
          <p14:tracePt t="1303" x="3910013" y="1052513"/>
          <p14:tracePt t="1320" x="3910013" y="1042988"/>
          <p14:tracePt t="2624" x="3933825" y="1023938"/>
          <p14:tracePt t="2631" x="3971925" y="1000125"/>
          <p14:tracePt t="2639" x="4010025" y="966788"/>
          <p14:tracePt t="2653" x="4067175" y="933450"/>
          <p14:tracePt t="2670" x="4143375" y="895350"/>
          <p14:tracePt t="2687" x="4229100" y="862013"/>
          <p14:tracePt t="2703" x="4352925" y="852488"/>
          <p14:tracePt t="2737" x="4586288" y="871538"/>
          <p14:tracePt t="2770" x="4729163" y="876300"/>
          <p14:tracePt t="2787" x="4767263" y="885825"/>
          <p14:tracePt t="2803" x="4795838" y="895350"/>
          <p14:tracePt t="2820" x="4824413" y="900113"/>
          <p14:tracePt t="2837" x="4857750" y="909638"/>
          <p14:tracePt t="2853" x="4881563" y="909638"/>
          <p14:tracePt t="2871" x="4891088" y="909638"/>
          <p14:tracePt t="2889" x="4910138" y="909638"/>
          <p14:tracePt t="2904" x="4914900" y="909638"/>
          <p14:tracePt t="2921" x="4924425" y="909638"/>
          <p14:tracePt t="2937" x="4938713" y="909638"/>
          <p14:tracePt t="2953" x="4948238" y="904875"/>
          <p14:tracePt t="2954" x="4957763" y="904875"/>
          <p14:tracePt t="2970" x="4967288" y="895350"/>
          <p14:tracePt t="2987" x="4981575" y="890588"/>
          <p14:tracePt t="3003" x="4995863" y="885825"/>
          <p14:tracePt t="3020" x="5014913" y="871538"/>
          <p14:tracePt t="3037" x="5038725" y="871538"/>
          <p14:tracePt t="3053" x="5053013" y="871538"/>
          <p14:tracePt t="3070" x="5067300" y="871538"/>
          <p14:tracePt t="3087" x="5076825" y="871538"/>
          <p14:tracePt t="3103" x="5081588" y="871538"/>
          <p14:tracePt t="3120" x="5091113" y="871538"/>
          <p14:tracePt t="4020" x="5067300" y="914400"/>
          <p14:tracePt t="4027" x="5024438" y="1009650"/>
          <p14:tracePt t="4037" x="4976813" y="1090613"/>
          <p14:tracePt t="4054" x="4876800" y="1243013"/>
          <p14:tracePt t="4071" x="4662488" y="1595438"/>
          <p14:tracePt t="4087" x="4538663" y="1800225"/>
          <p14:tracePt t="4104" x="4400550" y="2019300"/>
          <p14:tracePt t="4137" x="4043363" y="2624138"/>
          <p14:tracePt t="4170" x="3743325" y="3043238"/>
          <p14:tracePt t="4187" x="3648075" y="3143250"/>
          <p14:tracePt t="4204" x="3481388" y="3309938"/>
          <p14:tracePt t="4220" x="3381375" y="3414713"/>
          <p14:tracePt t="4237" x="3295650" y="3495675"/>
          <p14:tracePt t="4253" x="3248025" y="3548063"/>
          <p14:tracePt t="4270" x="3176588" y="3614738"/>
          <p14:tracePt t="4287" x="3128963" y="3667125"/>
          <p14:tracePt t="4303" x="3076575" y="3714750"/>
          <p14:tracePt t="4320" x="2962275" y="3848100"/>
          <p14:tracePt t="4336" x="2890838" y="3929063"/>
          <p14:tracePt t="4353" x="2819400" y="3990975"/>
          <p14:tracePt t="4370" x="2757488" y="4052888"/>
          <p14:tracePt t="4387" x="2690813" y="4105275"/>
          <p14:tracePt t="4403" x="2647950" y="4138613"/>
          <p14:tracePt t="4420" x="2590800" y="4171950"/>
          <p14:tracePt t="4436" x="2524125" y="4219575"/>
          <p14:tracePt t="4453" x="2405063" y="4276725"/>
          <p14:tracePt t="4470" x="2343150" y="4305300"/>
          <p14:tracePt t="4487" x="2276475" y="4343400"/>
          <p14:tracePt t="4503" x="2228850" y="4371975"/>
          <p14:tracePt t="4520" x="2157413" y="4400550"/>
          <p14:tracePt t="4536" x="2114550" y="4419600"/>
          <p14:tracePt t="4553" x="2066925" y="4438650"/>
          <p14:tracePt t="4570" x="2014538" y="4457700"/>
          <p14:tracePt t="4587" x="1985963" y="4467225"/>
          <p14:tracePt t="4603" x="1947863" y="4476750"/>
          <p14:tracePt t="4620" x="1919288" y="4491038"/>
          <p14:tracePt t="4637" x="1885950" y="4500563"/>
          <p14:tracePt t="4653" x="1862138" y="4510088"/>
          <p14:tracePt t="4670" x="1838325" y="4519613"/>
          <p14:tracePt t="4686" x="1819275" y="4524375"/>
          <p14:tracePt t="4703" x="1790700" y="4533900"/>
          <p14:tracePt t="4720" x="1776413" y="4538663"/>
          <p14:tracePt t="4736" x="1762125" y="4538663"/>
          <p14:tracePt t="4753" x="1747838" y="4538663"/>
          <p14:tracePt t="4770" x="1724025" y="4538663"/>
          <p14:tracePt t="4787" x="1704975" y="4538663"/>
          <p14:tracePt t="4804" x="1685925" y="4538663"/>
          <p14:tracePt t="4820" x="1666875" y="4538663"/>
          <p14:tracePt t="4836" x="1657350" y="4538663"/>
          <p14:tracePt t="4853" x="1652588" y="4538663"/>
          <p14:tracePt t="4870" x="1643063" y="4538663"/>
          <p14:tracePt t="4887" x="1633538" y="4538663"/>
          <p14:tracePt t="4903" x="1628775" y="4533900"/>
          <p14:tracePt t="4920" x="1628775" y="4529138"/>
          <p14:tracePt t="4937" x="1628775" y="4524375"/>
          <p14:tracePt t="4953" x="1652588" y="4510088"/>
          <p14:tracePt t="4970" x="1690688" y="4491038"/>
          <p14:tracePt t="4986" x="1733550" y="4486275"/>
          <p14:tracePt t="5003" x="1781175" y="4471988"/>
          <p14:tracePt t="5020" x="1804988" y="4467225"/>
          <p14:tracePt t="5036" x="1814513" y="4467225"/>
          <p14:tracePt t="5053" x="1824038" y="4467225"/>
          <p14:tracePt t="5070" x="1833563" y="4467225"/>
          <p14:tracePt t="5086" x="1843088" y="4467225"/>
          <p14:tracePt t="5180" x="1852613" y="4462463"/>
          <p14:tracePt t="5188" x="1866900" y="4448175"/>
          <p14:tracePt t="5461" x="1828800" y="4443413"/>
          <p14:tracePt t="5474" x="1743075" y="4419600"/>
          <p14:tracePt t="5487" x="1695450" y="4419600"/>
          <p14:tracePt t="5503" x="1581150" y="4410075"/>
          <p14:tracePt t="5520" x="1509713" y="4414838"/>
          <p14:tracePt t="5537" x="1457325" y="4433888"/>
          <p14:tracePt t="5553" x="1414463" y="4448175"/>
          <p14:tracePt t="5570" x="1366838" y="4457700"/>
          <p14:tracePt t="5586" x="1343025" y="4467225"/>
          <p14:tracePt t="5603" x="1333500" y="4467225"/>
          <p14:tracePt t="5621" x="1323975" y="4467225"/>
          <p14:tracePt t="5636" x="1319213" y="4467225"/>
          <p14:tracePt t="5878" x="1295400" y="4476750"/>
          <p14:tracePt t="5886" x="1257300" y="4491038"/>
          <p14:tracePt t="5894" x="1233488" y="4505325"/>
          <p14:tracePt t="5903" x="1195388" y="4514850"/>
          <p14:tracePt t="5920" x="1143000" y="4524375"/>
          <p14:tracePt t="5936" x="1090613" y="4524375"/>
          <p14:tracePt t="5953" x="1066800" y="4519613"/>
          <p14:tracePt t="5970" x="1042988" y="4486275"/>
          <p14:tracePt t="5986" x="1014413" y="4414838"/>
          <p14:tracePt t="6003" x="1000125" y="4295775"/>
          <p14:tracePt t="6020" x="1000125" y="4252913"/>
          <p14:tracePt t="6037" x="1019175" y="4210050"/>
          <p14:tracePt t="6053" x="1042988" y="4181475"/>
          <p14:tracePt t="6070" x="1090613" y="4129088"/>
          <p14:tracePt t="6086" x="1157288" y="4100513"/>
          <p14:tracePt t="6103" x="1219200" y="4086225"/>
          <p14:tracePt t="6120" x="1314450" y="4090988"/>
          <p14:tracePt t="6136" x="1366838" y="4110038"/>
          <p14:tracePt t="6153" x="1419225" y="4124325"/>
          <p14:tracePt t="6170" x="1452563" y="4148138"/>
          <p14:tracePt t="6187" x="1490663" y="4181475"/>
          <p14:tracePt t="6203" x="1500188" y="4205288"/>
          <p14:tracePt t="6220" x="1514475" y="4248150"/>
          <p14:tracePt t="6237" x="1514475" y="4300538"/>
          <p14:tracePt t="6253" x="1500188" y="4362450"/>
          <p14:tracePt t="6270" x="1481138" y="4400550"/>
          <p14:tracePt t="6287" x="1457325" y="4424363"/>
          <p14:tracePt t="6303" x="1428750" y="4448175"/>
          <p14:tracePt t="6320" x="1314450" y="4500563"/>
          <p14:tracePt t="6336" x="1200150" y="4514850"/>
          <p14:tracePt t="6353" x="1119188" y="4524375"/>
          <p14:tracePt t="6370" x="1019175" y="4500563"/>
          <p14:tracePt t="6387" x="971550" y="4457700"/>
          <p14:tracePt t="6403" x="914400" y="4376738"/>
          <p14:tracePt t="6420" x="881063" y="4271963"/>
          <p14:tracePt t="6436" x="876300" y="4195763"/>
          <p14:tracePt t="6453" x="895350" y="4143375"/>
          <p14:tracePt t="6471" x="928688" y="4105275"/>
          <p14:tracePt t="6486" x="971550" y="4076700"/>
          <p14:tracePt t="6503" x="1090613" y="4062413"/>
          <p14:tracePt t="6520" x="1152525" y="4081463"/>
          <p14:tracePt t="6536" x="1209675" y="4105275"/>
          <p14:tracePt t="6553" x="1281113" y="4186238"/>
          <p14:tracePt t="6570" x="1328738" y="4271963"/>
          <p14:tracePt t="6586" x="1347788" y="4338638"/>
          <p14:tracePt t="6603" x="1362075" y="4381500"/>
          <p14:tracePt t="6620" x="1362075" y="4419600"/>
          <p14:tracePt t="6636" x="1357313" y="4438650"/>
          <p14:tracePt t="6653" x="1338263" y="4452938"/>
          <p14:tracePt t="6670" x="1309688" y="4471988"/>
          <p14:tracePt t="6686" x="1195388" y="4491038"/>
          <p14:tracePt t="6703" x="1123950" y="4500563"/>
          <p14:tracePt t="6720" x="1071563" y="4500563"/>
          <p14:tracePt t="6736" x="1028700" y="4491038"/>
          <p14:tracePt t="6753" x="985838" y="4467225"/>
          <p14:tracePt t="6770" x="966788" y="4414838"/>
          <p14:tracePt t="6786" x="962025" y="4324350"/>
          <p14:tracePt t="6803" x="981075" y="4243388"/>
          <p14:tracePt t="6821" x="1033463" y="4200525"/>
          <p14:tracePt t="6836" x="1138238" y="4157663"/>
          <p14:tracePt t="6853" x="1243013" y="4143375"/>
          <p14:tracePt t="6870" x="1371600" y="4162425"/>
          <p14:tracePt t="6886" x="1428750" y="4195763"/>
          <p14:tracePt t="6903" x="1471613" y="4238625"/>
          <p14:tracePt t="6920" x="1504950" y="4281488"/>
          <p14:tracePt t="6937" x="1514475" y="4343400"/>
          <p14:tracePt t="6953" x="1514475" y="4381500"/>
          <p14:tracePt t="6970" x="1495425" y="4405313"/>
          <p14:tracePt t="6986" x="1466850" y="4429125"/>
          <p14:tracePt t="7003" x="1376363" y="4462463"/>
          <p14:tracePt t="7020" x="1295400" y="4471988"/>
          <p14:tracePt t="7036" x="1214438" y="4471988"/>
          <p14:tracePt t="7053" x="1133475" y="4448175"/>
          <p14:tracePt t="7070" x="1109663" y="4424363"/>
          <p14:tracePt t="7086" x="1090613" y="4352925"/>
          <p14:tracePt t="7103" x="1090613" y="4281488"/>
          <p14:tracePt t="7120" x="1133475" y="4205288"/>
          <p14:tracePt t="7136" x="1200150" y="4171950"/>
          <p14:tracePt t="7153" x="1271588" y="4148138"/>
          <p14:tracePt t="7170" x="1343025" y="4157663"/>
          <p14:tracePt t="7186" x="1414463" y="4219575"/>
          <p14:tracePt t="7203" x="1452563" y="4295775"/>
          <p14:tracePt t="7220" x="1466850" y="4367213"/>
          <p14:tracePt t="7236" x="1466850" y="4429125"/>
          <p14:tracePt t="7253" x="1438275" y="4467225"/>
          <p14:tracePt t="7270" x="1414463" y="4505325"/>
          <p14:tracePt t="7287" x="1376363" y="4529138"/>
          <p14:tracePt t="7303" x="1304925" y="4552950"/>
          <p14:tracePt t="7320" x="1257300" y="4562475"/>
          <p14:tracePt t="7336" x="1219200" y="4557713"/>
          <p14:tracePt t="7353" x="1190625" y="4552950"/>
          <p14:tracePt t="7370" x="1176338" y="4552950"/>
          <p14:tracePt t="7386" x="1171575" y="4552950"/>
          <p14:tracePt t="7403" x="1162050" y="4552950"/>
          <p14:tracePt t="7420" x="1157288" y="4552950"/>
          <p14:tracePt t="8111" x="1176338" y="4548188"/>
          <p14:tracePt t="8119" x="1200150" y="4543425"/>
          <p14:tracePt t="8126" x="1228725" y="4529138"/>
          <p14:tracePt t="8136" x="1257300" y="4514850"/>
          <p14:tracePt t="8153" x="1309688" y="4500563"/>
          <p14:tracePt t="8170" x="1376363" y="4491038"/>
          <p14:tracePt t="8186" x="1414463" y="4491038"/>
          <p14:tracePt t="8219" x="1447800" y="4491038"/>
          <p14:tracePt t="8253" x="1457325" y="4491038"/>
          <p14:tracePt t="8286" x="1457325" y="4486275"/>
          <p14:tracePt t="8303" x="1423988" y="4467225"/>
          <p14:tracePt t="8320" x="1357313" y="4438650"/>
          <p14:tracePt t="8336" x="1262063" y="4414838"/>
          <p14:tracePt t="8353" x="1143000" y="4400550"/>
          <p14:tracePt t="8370" x="1109663" y="4400550"/>
          <p14:tracePt t="8386" x="1081088" y="4400550"/>
          <p14:tracePt t="8403" x="1066800" y="4400550"/>
          <p14:tracePt t="8420" x="1047750" y="4400550"/>
          <p14:tracePt t="8437" x="1038225" y="4400550"/>
          <p14:tracePt t="8453" x="1033463" y="4400550"/>
          <p14:tracePt t="8470" x="1028700" y="4400550"/>
          <p14:tracePt t="8699" x="1038225" y="4405313"/>
          <p14:tracePt t="8707" x="1047750" y="4405313"/>
          <p14:tracePt t="8720" x="1066800" y="4405313"/>
          <p14:tracePt t="8736" x="1123950" y="4414838"/>
          <p14:tracePt t="8770" x="1228725" y="4443413"/>
          <p14:tracePt t="8803" x="1400175" y="4486275"/>
          <p14:tracePt t="8820" x="1452563" y="4491038"/>
          <p14:tracePt t="8836" x="1500188" y="4500563"/>
          <p14:tracePt t="8853" x="1566863" y="4505325"/>
          <p14:tracePt t="8870" x="1619250" y="4505325"/>
          <p14:tracePt t="8886" x="1676400" y="4505325"/>
          <p14:tracePt t="8903" x="1728788" y="4505325"/>
          <p14:tracePt t="8919" x="1785938" y="4505325"/>
          <p14:tracePt t="8936" x="1824038" y="4505325"/>
          <p14:tracePt t="8953" x="1843088" y="4505325"/>
          <p14:tracePt t="8969" x="1862138" y="4505325"/>
          <p14:tracePt t="8986" x="1876425" y="4514850"/>
          <p14:tracePt t="9184" x="1943100" y="4505325"/>
          <p14:tracePt t="9191" x="2009775" y="4495800"/>
          <p14:tracePt t="9203" x="2081213" y="4491038"/>
          <p14:tracePt t="9220" x="2243138" y="4457700"/>
          <p14:tracePt t="9236" x="2314575" y="4433888"/>
          <p14:tracePt t="9253" x="2386013" y="4429125"/>
          <p14:tracePt t="9269" x="2452688" y="4429125"/>
          <p14:tracePt t="9286" x="2557463" y="4429125"/>
          <p14:tracePt t="9303" x="2619375" y="4429125"/>
          <p14:tracePt t="9319" x="2667000" y="4429125"/>
          <p14:tracePt t="9336" x="2695575" y="4414838"/>
          <p14:tracePt t="9353" x="2738438" y="4405313"/>
          <p14:tracePt t="9369" x="2752725" y="4395788"/>
          <p14:tracePt t="9386" x="2767013" y="4386263"/>
          <p14:tracePt t="9403" x="2776538" y="4376738"/>
          <p14:tracePt t="9419" x="2800350" y="4352925"/>
          <p14:tracePt t="9436" x="2814638" y="4333875"/>
          <p14:tracePt t="9453" x="2833688" y="4305300"/>
          <p14:tracePt t="9470" x="2847975" y="4257675"/>
          <p14:tracePt t="9486" x="2852738" y="4205288"/>
          <p14:tracePt t="9503" x="2843213" y="4124325"/>
          <p14:tracePt t="9521" x="2805113" y="4000500"/>
          <p14:tracePt t="9536" x="2762250" y="3952875"/>
          <p14:tracePt t="9553" x="2733675" y="3919538"/>
          <p14:tracePt t="9569" x="2676525" y="3895725"/>
          <p14:tracePt t="9586" x="2619375" y="3886200"/>
          <p14:tracePt t="9603" x="2524125" y="3890963"/>
          <p14:tracePt t="9619" x="2476500" y="3914775"/>
          <p14:tracePt t="9636" x="2433638" y="3943350"/>
          <p14:tracePt t="9653" x="2395538" y="3967163"/>
          <p14:tracePt t="9669" x="2338388" y="4005263"/>
          <p14:tracePt t="9686" x="2305050" y="4029075"/>
          <p14:tracePt t="9703" x="2281238" y="4057650"/>
          <p14:tracePt t="9719" x="2247900" y="4110038"/>
          <p14:tracePt t="9736" x="2228850" y="4138613"/>
          <p14:tracePt t="9753" x="2214563" y="4181475"/>
          <p14:tracePt t="9769" x="2209800" y="4233863"/>
          <p14:tracePt t="9786" x="2219325" y="4324350"/>
          <p14:tracePt t="9803" x="2228850" y="4376738"/>
          <p14:tracePt t="9819" x="2257425" y="4414838"/>
          <p14:tracePt t="9836" x="2281238" y="4452938"/>
          <p14:tracePt t="9853" x="2343150" y="4486275"/>
          <p14:tracePt t="9869" x="2400300" y="4514850"/>
          <p14:tracePt t="9886" x="2452688" y="4533900"/>
          <p14:tracePt t="9903" x="2538413" y="4548188"/>
          <p14:tracePt t="9919" x="2600325" y="4562475"/>
          <p14:tracePt t="9936" x="2643188" y="4562475"/>
          <p14:tracePt t="9953" x="2690813" y="4557713"/>
          <p14:tracePt t="9970" x="2762250" y="4538663"/>
          <p14:tracePt t="9986" x="2814638" y="4514850"/>
          <p14:tracePt t="10003" x="2847975" y="4471988"/>
          <p14:tracePt t="10019" x="2895600" y="4395788"/>
          <p14:tracePt t="10036" x="2919413" y="4319588"/>
          <p14:tracePt t="10053" x="2919413" y="4276725"/>
          <p14:tracePt t="10069" x="2890838" y="4219575"/>
          <p14:tracePt t="10086" x="2843213" y="4143375"/>
          <p14:tracePt t="10103" x="2733675" y="4038600"/>
          <p14:tracePt t="10119" x="2652713" y="3990975"/>
          <p14:tracePt t="10136" x="2571750" y="3971925"/>
          <p14:tracePt t="10153" x="2486025" y="3976688"/>
          <p14:tracePt t="10169" x="2419350" y="4005263"/>
          <p14:tracePt t="10186" x="2362200" y="4033838"/>
          <p14:tracePt t="10203" x="2319338" y="4062413"/>
          <p14:tracePt t="10219" x="2252663" y="4100513"/>
          <p14:tracePt t="10236" x="2224088" y="4138613"/>
          <p14:tracePt t="10253" x="2190750" y="4181475"/>
          <p14:tracePt t="10269" x="2162175" y="4229100"/>
          <p14:tracePt t="10286" x="2138363" y="4276725"/>
          <p14:tracePt t="10303" x="2133600" y="4291013"/>
          <p14:tracePt t="10319" x="2133600" y="4305300"/>
          <p14:tracePt t="10336" x="2133600" y="4319588"/>
          <p14:tracePt t="10353" x="2171700" y="4362450"/>
          <p14:tracePt t="10369" x="2209800" y="4395788"/>
          <p14:tracePt t="10386" x="2247900" y="4410075"/>
          <p14:tracePt t="10403" x="2295525" y="4433888"/>
          <p14:tracePt t="10419" x="2319338" y="4448175"/>
          <p14:tracePt t="10436" x="2338388" y="4452938"/>
          <p14:tracePt t="10453" x="2362200" y="4457700"/>
          <p14:tracePt t="10454" x="2371725" y="4457700"/>
          <p14:tracePt t="10469" x="2395538" y="4457700"/>
          <p14:tracePt t="10486" x="2414588" y="4457700"/>
          <p14:tracePt t="10503" x="2438400" y="4457700"/>
          <p14:tracePt t="10519" x="2447925" y="4457700"/>
          <p14:tracePt t="10536" x="2462213" y="4457700"/>
          <p14:tracePt t="10553" x="2466975" y="4457700"/>
          <p14:tracePt t="10569" x="2476500" y="4457700"/>
          <p14:tracePt t="12004" x="2486025" y="4481513"/>
          <p14:tracePt t="12012" x="2533650" y="4552950"/>
          <p14:tracePt t="12020" x="2595563" y="4638675"/>
          <p14:tracePt t="12036" x="2767013" y="4776788"/>
          <p14:tracePt t="12053" x="3028950" y="4933950"/>
          <p14:tracePt t="12069" x="3328988" y="5067300"/>
          <p14:tracePt t="12086" x="3733800" y="5219700"/>
          <p14:tracePt t="12120" x="4124325" y="5338763"/>
          <p14:tracePt t="12153" x="4386263" y="5381625"/>
          <p14:tracePt t="12169" x="4433888" y="5386388"/>
          <p14:tracePt t="12186" x="4448175" y="5386388"/>
          <p14:tracePt t="12203" x="4457700" y="5386388"/>
          <p14:tracePt t="12423" x="4471988" y="5386388"/>
          <p14:tracePt t="12430" x="4491038" y="5391150"/>
          <p14:tracePt t="12438" x="4500563" y="5400675"/>
          <p14:tracePt t="12453" x="4524375" y="5400675"/>
          <p14:tracePt t="12469" x="4533900" y="5400675"/>
          <p14:tracePt t="12486" x="4543425" y="5400675"/>
          <p14:tracePt t="12536" x="4538663" y="5400675"/>
          <p14:tracePt t="12570" x="4386263" y="5376863"/>
          <p14:tracePt t="12586" x="4295775" y="5376863"/>
          <p14:tracePt t="12603" x="4224338" y="5376863"/>
          <p14:tracePt t="12619" x="4176713" y="5376863"/>
          <p14:tracePt t="12636" x="4152900" y="5376863"/>
          <p14:tracePt t="12653" x="4143375" y="5376863"/>
          <p14:tracePt t="12669" x="4133850" y="5376863"/>
          <p14:tracePt t="12703" x="4138613" y="5376863"/>
          <p14:tracePt t="12719" x="4210050" y="5381625"/>
          <p14:tracePt t="12736" x="4333875" y="5400675"/>
          <p14:tracePt t="12753" x="4514850" y="5434013"/>
          <p14:tracePt t="12769" x="4795838" y="5462588"/>
          <p14:tracePt t="12786" x="4938713" y="5462588"/>
          <p14:tracePt t="12803" x="5076825" y="5472113"/>
          <p14:tracePt t="12819" x="5248275" y="5486400"/>
          <p14:tracePt t="12836" x="5319713" y="5495925"/>
          <p14:tracePt t="12853" x="5386388" y="5500688"/>
          <p14:tracePt t="12869" x="5438775" y="5500688"/>
          <p14:tracePt t="12886" x="5500688" y="5500688"/>
          <p14:tracePt t="12903" x="5529263" y="5500688"/>
          <p14:tracePt t="12919" x="5562600" y="5500688"/>
          <p14:tracePt t="12936" x="5591175" y="5500688"/>
          <p14:tracePt t="12952" x="5629275" y="5500688"/>
          <p14:tracePt t="12969" x="5648325" y="5500688"/>
          <p14:tracePt t="12986" x="5657850" y="5500688"/>
          <p14:tracePt t="13002" x="5662613" y="5500688"/>
          <p14:tracePt t="13019" x="5672138" y="5500688"/>
          <p14:tracePt t="15325" x="5543550" y="5491163"/>
          <p14:tracePt t="15332" x="5286375" y="5462588"/>
          <p14:tracePt t="15340" x="4957763" y="5419725"/>
          <p14:tracePt t="15353" x="4672013" y="5376863"/>
          <p14:tracePt t="15369" x="3743325" y="5091113"/>
          <p14:tracePt t="15386" x="3200400" y="4933950"/>
          <p14:tracePt t="15420" x="2619375" y="4705350"/>
          <p14:tracePt t="15453" x="2452688" y="4591050"/>
          <p14:tracePt t="15469" x="2414588" y="4567238"/>
          <p14:tracePt t="15486" x="2390775" y="4552950"/>
          <p14:tracePt t="15502" x="2366963" y="4529138"/>
          <p14:tracePt t="15519" x="2352675" y="4519613"/>
          <p14:tracePt t="15536" x="2338388" y="4514850"/>
          <p14:tracePt t="15552" x="2319338" y="4505325"/>
          <p14:tracePt t="15569" x="2314575" y="4500563"/>
          <p14:tracePt t="15586" x="2309813" y="4500563"/>
          <p14:tracePt t="15603" x="2300288" y="4500563"/>
          <p14:tracePt t="15620" x="2290763" y="4500563"/>
          <p14:tracePt t="15636" x="2271713" y="4500563"/>
          <p14:tracePt t="15652" x="2247900" y="4500563"/>
          <p14:tracePt t="15669" x="2185988" y="4510088"/>
          <p14:tracePt t="15686" x="2071688" y="4552950"/>
          <p14:tracePt t="15702" x="1985963" y="4595813"/>
          <p14:tracePt t="15719" x="1909763" y="4633913"/>
          <p14:tracePt t="15736" x="1752600" y="4700588"/>
          <p14:tracePt t="15752" x="1633538" y="4733925"/>
          <p14:tracePt t="15769" x="1533525" y="4738688"/>
          <p14:tracePt t="15786" x="1443038" y="4738688"/>
          <p14:tracePt t="15803" x="1304925" y="4729163"/>
          <p14:tracePt t="15819" x="1209675" y="4719638"/>
          <p14:tracePt t="15835" x="1119188" y="4719638"/>
          <p14:tracePt t="15852" x="1052513" y="4719638"/>
          <p14:tracePt t="15869" x="962025" y="4719638"/>
          <p14:tracePt t="15886" x="909638" y="4719638"/>
          <p14:tracePt t="15903" x="871538" y="4710113"/>
          <p14:tracePt t="15919" x="842963" y="4695825"/>
          <p14:tracePt t="15936" x="814388" y="4686300"/>
          <p14:tracePt t="15952" x="804863" y="4676775"/>
          <p14:tracePt t="15969" x="800100" y="4672013"/>
          <p14:tracePt t="15986" x="800100" y="4652963"/>
          <p14:tracePt t="16002" x="804863" y="4638675"/>
          <p14:tracePt t="16019" x="838200" y="4619625"/>
          <p14:tracePt t="16036" x="881063" y="4591050"/>
          <p14:tracePt t="16052" x="995363" y="4548188"/>
          <p14:tracePt t="16069" x="1100138" y="4524375"/>
          <p14:tracePt t="16086" x="1204913" y="4500563"/>
          <p14:tracePt t="16102" x="1276350" y="4491038"/>
          <p14:tracePt t="16119" x="1414463" y="4491038"/>
          <p14:tracePt t="16136" x="1514475" y="4495800"/>
          <p14:tracePt t="16152" x="1628775" y="4510088"/>
          <p14:tracePt t="16169" x="1733550" y="4524375"/>
          <p14:tracePt t="16186" x="1795463" y="4524375"/>
          <p14:tracePt t="16202" x="1838325" y="4524375"/>
          <p14:tracePt t="16219" x="1881188" y="4533900"/>
          <p14:tracePt t="16236" x="1928813" y="4533900"/>
          <p14:tracePt t="16252" x="1947863" y="4533900"/>
          <p14:tracePt t="16269" x="1957388" y="4533900"/>
          <p14:tracePt t="16286" x="1966913" y="4533900"/>
          <p14:tracePt t="16302" x="1976438" y="4533900"/>
          <p14:tracePt t="16319" x="1981200" y="4533900"/>
          <p14:tracePt t="16336" x="1985963" y="4533900"/>
          <p14:tracePt t="16384" x="1990725" y="4533900"/>
          <p14:tracePt t="16390" x="1995488" y="4533900"/>
          <p14:tracePt t="16788" x="1966913" y="4533900"/>
          <p14:tracePt t="16795" x="1895475" y="4538663"/>
          <p14:tracePt t="16802" x="1838325" y="4548188"/>
          <p14:tracePt t="16819" x="1747838" y="4548188"/>
          <p14:tracePt t="16836" x="1690688" y="4548188"/>
          <p14:tracePt t="16853" x="1657350" y="4548188"/>
          <p14:tracePt t="16886" x="1638300" y="4548188"/>
          <p14:tracePt t="16919" x="1633538" y="4548188"/>
          <p14:tracePt t="16936" x="1633538" y="4543425"/>
          <p14:tracePt t="16952" x="1633538" y="4538663"/>
          <p14:tracePt t="16969" x="1633538" y="4533900"/>
          <p14:tracePt t="17029" x="1628775" y="4533900"/>
          <p14:tracePt t="17044" x="1619250" y="4533900"/>
          <p14:tracePt t="17051" x="1600200" y="4533900"/>
          <p14:tracePt t="17059" x="1581150" y="4543425"/>
          <p14:tracePt t="17069" x="1547813" y="4548188"/>
          <p14:tracePt t="17085" x="1428750" y="4591050"/>
          <p14:tracePt t="17102" x="1219200" y="4643438"/>
          <p14:tracePt t="17119" x="1119188" y="4648200"/>
          <p14:tracePt t="17135" x="1023938" y="4648200"/>
          <p14:tracePt t="17152" x="952500" y="4624388"/>
          <p14:tracePt t="17169" x="895350" y="4586288"/>
          <p14:tracePt t="17186" x="862013" y="4529138"/>
          <p14:tracePt t="17202" x="842963" y="4405313"/>
          <p14:tracePt t="17221" x="852488" y="4267200"/>
          <p14:tracePt t="17236" x="871538" y="4219575"/>
          <p14:tracePt t="17253" x="890588" y="4200525"/>
          <p14:tracePt t="17270" x="928688" y="4171950"/>
          <p14:tracePt t="17287" x="1047750" y="4143375"/>
          <p14:tracePt t="17303" x="1162050" y="4133850"/>
          <p14:tracePt t="17319" x="1252538" y="4148138"/>
          <p14:tracePt t="17336" x="1328738" y="4176713"/>
          <p14:tracePt t="17353" x="1414463" y="4243388"/>
          <p14:tracePt t="17369" x="1462088" y="4300538"/>
          <p14:tracePt t="17386" x="1495425" y="4348163"/>
          <p14:tracePt t="17403" x="1514475" y="4386263"/>
          <p14:tracePt t="17419" x="1519238" y="4414838"/>
          <p14:tracePt t="17436" x="1519238" y="4438650"/>
          <p14:tracePt t="17452" x="1519238" y="4452938"/>
          <p14:tracePt t="17455" x="1504950" y="4467225"/>
          <p14:tracePt t="17471" x="1490663" y="4486275"/>
          <p14:tracePt t="17486" x="1452563" y="4519613"/>
          <p14:tracePt t="17502" x="1376363" y="4557713"/>
          <p14:tracePt t="17519" x="1281113" y="4595813"/>
          <p14:tracePt t="17536" x="1171575" y="4600575"/>
          <p14:tracePt t="17552" x="1119188" y="4591050"/>
          <p14:tracePt t="17569" x="1085850" y="4576763"/>
          <p14:tracePt t="17586" x="1052513" y="4552950"/>
          <p14:tracePt t="17602" x="1009650" y="4486275"/>
          <p14:tracePt t="17619" x="990600" y="4367213"/>
          <p14:tracePt t="17636" x="990600" y="4257675"/>
          <p14:tracePt t="17652" x="1000125" y="4186238"/>
          <p14:tracePt t="17669" x="1047750" y="4119563"/>
          <p14:tracePt t="17685" x="1114425" y="4081463"/>
          <p14:tracePt t="17702" x="1228725" y="4067175"/>
          <p14:tracePt t="17719" x="1371600" y="4090988"/>
          <p14:tracePt t="17736" x="1438275" y="4152900"/>
          <p14:tracePt t="17752" x="1519238" y="4267200"/>
          <p14:tracePt t="17769" x="1581150" y="4367213"/>
          <p14:tracePt t="17785" x="1619250" y="4457700"/>
          <p14:tracePt t="17802" x="1624013" y="4519613"/>
          <p14:tracePt t="17819" x="1624013" y="4567238"/>
          <p14:tracePt t="17835" x="1604963" y="4619625"/>
          <p14:tracePt t="17852" x="1552575" y="4681538"/>
          <p14:tracePt t="17869" x="1476375" y="4719638"/>
          <p14:tracePt t="17886" x="1357313" y="4752975"/>
          <p14:tracePt t="17902" x="1257300" y="4752975"/>
          <p14:tracePt t="17919" x="1119188" y="4691063"/>
          <p14:tracePt t="17936" x="1062038" y="4638675"/>
          <p14:tracePt t="17952" x="1000125" y="4586288"/>
          <p14:tracePt t="17969" x="952500" y="4433888"/>
          <p14:tracePt t="17985" x="966788" y="4329113"/>
          <p14:tracePt t="18002" x="995363" y="4243388"/>
          <p14:tracePt t="18019" x="1038225" y="4200525"/>
          <p14:tracePt t="18036" x="1171575" y="4148138"/>
          <p14:tracePt t="18052" x="1276350" y="4152900"/>
          <p14:tracePt t="18069" x="1362075" y="4181475"/>
          <p14:tracePt t="18085" x="1419225" y="4243388"/>
          <p14:tracePt t="18102" x="1500188" y="4352925"/>
          <p14:tracePt t="18119" x="1533525" y="4405313"/>
          <p14:tracePt t="18135" x="1552575" y="4462463"/>
          <p14:tracePt t="18152" x="1562100" y="4519613"/>
          <p14:tracePt t="18169" x="1552575" y="4614863"/>
          <p14:tracePt t="18186" x="1524000" y="4662488"/>
          <p14:tracePt t="18202" x="1485900" y="4695825"/>
          <p14:tracePt t="18219" x="1347788" y="4757738"/>
          <p14:tracePt t="18235" x="1243013" y="4776788"/>
          <p14:tracePt t="18252" x="1171575" y="4767263"/>
          <p14:tracePt t="18269" x="1095375" y="4733925"/>
          <p14:tracePt t="18286" x="1038225" y="4681538"/>
          <p14:tracePt t="18302" x="1019175" y="4643438"/>
          <p14:tracePt t="18319" x="1009650" y="4600575"/>
          <p14:tracePt t="18336" x="1019175" y="4572000"/>
          <p14:tracePt t="18352" x="1100138" y="4519613"/>
          <p14:tracePt t="18369" x="1247775" y="4481513"/>
          <p14:tracePt t="18386" x="1404938" y="4467225"/>
          <p14:tracePt t="18403" x="1571625" y="4467225"/>
          <p14:tracePt t="18419" x="1795463" y="4495800"/>
          <p14:tracePt t="18436" x="1919288" y="4495800"/>
          <p14:tracePt t="18452" x="2005013" y="4510088"/>
          <p14:tracePt t="18454" x="2047875" y="4510088"/>
          <p14:tracePt t="18469" x="2114550" y="4510088"/>
          <p14:tracePt t="18486" x="2166938" y="4510088"/>
          <p14:tracePt t="18502" x="2209800" y="4500563"/>
          <p14:tracePt t="18519" x="2252663" y="4500563"/>
          <p14:tracePt t="18536" x="2314575" y="4491038"/>
          <p14:tracePt t="18552" x="2357438" y="4491038"/>
          <p14:tracePt t="18569" x="2395538" y="4491038"/>
          <p14:tracePt t="18586" x="2419350" y="4491038"/>
          <p14:tracePt t="18602" x="2452688" y="4491038"/>
          <p14:tracePt t="18619" x="2476500" y="4491038"/>
          <p14:tracePt t="18635" x="2486025" y="4491038"/>
          <p14:tracePt t="18652" x="2505075" y="4491038"/>
          <p14:tracePt t="18669" x="2509838" y="4491038"/>
          <p14:tracePt t="18686" x="2514600" y="4491038"/>
          <p14:tracePt t="18702" x="2519363" y="4491038"/>
          <p14:tracePt t="18917" x="2557463" y="4481513"/>
          <p14:tracePt t="18924" x="2600325" y="4476750"/>
          <p14:tracePt t="18935" x="2652713" y="4457700"/>
          <p14:tracePt t="18953" x="2700338" y="4452938"/>
          <p14:tracePt t="18957" x="2728913" y="4448175"/>
          <p14:tracePt t="18971" x="2762250" y="4448175"/>
          <p14:tracePt t="18986" x="2800350" y="4448175"/>
          <p14:tracePt t="19002" x="2814638" y="4448175"/>
          <p14:tracePt t="19019" x="2828925" y="4448175"/>
          <p14:tracePt t="19035" x="2838450" y="4448175"/>
          <p14:tracePt t="19052" x="2843213" y="4448175"/>
          <p14:tracePt t="19069" x="2847975" y="4448175"/>
          <p14:tracePt t="19182" x="2852738" y="4448175"/>
        </p14:tracePtLst>
      </p14:laserTraceLst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final method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51203" name="내용 개체 틀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838200"/>
          </a:xfrm>
        </p:spPr>
        <p:txBody>
          <a:bodyPr/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Methods declared with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final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cannot be overridden!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0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B5B88A2-CA27-4BE1-A66C-7C514F4C6162}" type="slidenum">
              <a:rPr lang="en-US" altLang="ko-KR" sz="1000" smtClean="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ko-KR" sz="1000"/>
          </a:p>
        </p:txBody>
      </p:sp>
      <p:sp>
        <p:nvSpPr>
          <p:cNvPr id="51205" name="TextBox 4"/>
          <p:cNvSpPr txBox="1">
            <a:spLocks noChangeArrowheads="1"/>
          </p:cNvSpPr>
          <p:nvPr/>
        </p:nvSpPr>
        <p:spPr bwMode="auto">
          <a:xfrm>
            <a:off x="571500" y="2214563"/>
            <a:ext cx="8358188" cy="34163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7800" algn="l"/>
                <a:tab pos="712788" algn="l"/>
                <a:tab pos="1081088" algn="l"/>
                <a:tab pos="1341438" algn="l"/>
                <a:tab pos="3313113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7800" algn="l"/>
                <a:tab pos="712788" algn="l"/>
                <a:tab pos="1081088" algn="l"/>
                <a:tab pos="1341438" algn="l"/>
                <a:tab pos="3313113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177800" algn="l"/>
                <a:tab pos="712788" algn="l"/>
                <a:tab pos="1081088" algn="l"/>
                <a:tab pos="1341438" algn="l"/>
                <a:tab pos="3313113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77800" algn="l"/>
                <a:tab pos="712788" algn="l"/>
                <a:tab pos="1081088" algn="l"/>
                <a:tab pos="1341438" algn="l"/>
                <a:tab pos="3313113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77800" algn="l"/>
                <a:tab pos="712788" algn="l"/>
                <a:tab pos="1081088" algn="l"/>
                <a:tab pos="1341438" algn="l"/>
                <a:tab pos="3313113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  <a:tab pos="712788" algn="l"/>
                <a:tab pos="1081088" algn="l"/>
                <a:tab pos="1341438" algn="l"/>
                <a:tab pos="3313113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  <a:tab pos="712788" algn="l"/>
                <a:tab pos="1081088" algn="l"/>
                <a:tab pos="1341438" algn="l"/>
                <a:tab pos="3313113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  <a:tab pos="712788" algn="l"/>
                <a:tab pos="1081088" algn="l"/>
                <a:tab pos="1341438" algn="l"/>
                <a:tab pos="3313113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  <a:tab pos="712788" algn="l"/>
                <a:tab pos="1081088" algn="l"/>
                <a:tab pos="1341438" algn="l"/>
                <a:tab pos="3313113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Person {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toString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{ … }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final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String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getName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{ … }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Student extends Person {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String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toString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{ … }	// OK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String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getName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{…}	//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ERROR; Cannot override the final method!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14"/>
    </mc:Choice>
    <mc:Fallback xmlns="">
      <p:transition spd="slow" advTm="36014"/>
    </mc:Fallback>
  </mc:AlternateContent>
  <p:extLst>
    <p:ext uri="{3A86A75C-4F4B-4683-9AE1-C65F6400EC91}">
      <p14:laserTraceLst xmlns:p14="http://schemas.microsoft.com/office/powerpoint/2010/main">
        <p14:tracePtLst>
          <p14:tracePt t="602" x="2886075" y="4391025"/>
          <p14:tracePt t="609" x="2928938" y="4319588"/>
          <p14:tracePt t="622" x="2967038" y="4248150"/>
          <p14:tracePt t="639" x="3081338" y="4048125"/>
          <p14:tracePt t="655" x="3119438" y="3971925"/>
          <p14:tracePt t="672" x="3138488" y="3933825"/>
          <p14:tracePt t="688" x="3157538" y="3910013"/>
          <p14:tracePt t="722" x="3205163" y="3852863"/>
          <p14:tracePt t="755" x="3381375" y="3652838"/>
          <p14:tracePt t="772" x="3452813" y="3571875"/>
          <p14:tracePt t="788" x="3514725" y="3509963"/>
          <p14:tracePt t="805" x="3552825" y="3471863"/>
          <p14:tracePt t="822" x="3619500" y="3409950"/>
          <p14:tracePt t="838" x="3681413" y="3357563"/>
          <p14:tracePt t="855" x="3748088" y="3295650"/>
          <p14:tracePt t="872" x="3814763" y="3228975"/>
          <p14:tracePt t="888" x="3905250" y="3128963"/>
          <p14:tracePt t="905" x="3948113" y="3076575"/>
          <p14:tracePt t="922" x="3990975" y="3019425"/>
          <p14:tracePt t="938" x="4014788" y="2986088"/>
          <p14:tracePt t="955" x="4038600" y="2919413"/>
          <p14:tracePt t="972" x="4052888" y="2890838"/>
          <p14:tracePt t="988" x="4062413" y="2881313"/>
          <p14:tracePt t="1005" x="4062413" y="2876550"/>
          <p14:tracePt t="1189" x="4062413" y="2776538"/>
          <p14:tracePt t="1196" x="4081463" y="2624138"/>
          <p14:tracePt t="1205" x="4105275" y="2433638"/>
          <p14:tracePt t="1222" x="4138613" y="2152650"/>
          <p14:tracePt t="1238" x="4148138" y="1919288"/>
          <p14:tracePt t="1255" x="4157663" y="1643063"/>
          <p14:tracePt t="1272" x="4152900" y="1571625"/>
          <p14:tracePt t="1288" x="4133850" y="1519238"/>
          <p14:tracePt t="1305" x="4110038" y="1481138"/>
          <p14:tracePt t="1322" x="4071938" y="1428750"/>
          <p14:tracePt t="1338" x="4024313" y="1390650"/>
          <p14:tracePt t="1355" x="3933825" y="1333500"/>
          <p14:tracePt t="1372" x="3833813" y="1271588"/>
          <p14:tracePt t="1388" x="3700463" y="1209675"/>
          <p14:tracePt t="1405" x="3643313" y="1181100"/>
          <p14:tracePt t="1422" x="3609975" y="1162050"/>
          <p14:tracePt t="1439" x="3571875" y="1138238"/>
          <p14:tracePt t="1455" x="3557588" y="1133475"/>
          <p14:tracePt t="1472" x="3543300" y="1128713"/>
          <p14:tracePt t="1488" x="3538538" y="1119188"/>
          <p14:tracePt t="1505" x="3529013" y="1114425"/>
          <p14:tracePt t="1557" x="3529013" y="1109663"/>
          <p14:tracePt t="1564" x="3552825" y="1100138"/>
          <p14:tracePt t="1572" x="3586163" y="1100138"/>
          <p14:tracePt t="1588" x="3743325" y="1076325"/>
          <p14:tracePt t="1605" x="3900488" y="1057275"/>
          <p14:tracePt t="1622" x="4067175" y="1047750"/>
          <p14:tracePt t="1638" x="4333875" y="1033463"/>
          <p14:tracePt t="1655" x="4491038" y="1023938"/>
          <p14:tracePt t="1672" x="4624388" y="1023938"/>
          <p14:tracePt t="1688" x="4772025" y="1023938"/>
          <p14:tracePt t="1705" x="4814888" y="1014413"/>
          <p14:tracePt t="1722" x="4843463" y="1014413"/>
          <p14:tracePt t="1739" x="4867275" y="1014413"/>
          <p14:tracePt t="1741" x="4876800" y="1014413"/>
          <p14:tracePt t="1755" x="4895850" y="1014413"/>
          <p14:tracePt t="1772" x="4919663" y="1014413"/>
          <p14:tracePt t="1788" x="4943475" y="1009650"/>
          <p14:tracePt t="1805" x="4962525" y="1004888"/>
          <p14:tracePt t="1822" x="4991100" y="1000125"/>
          <p14:tracePt t="1839" x="5000625" y="1000125"/>
          <p14:tracePt t="1855" x="5010150" y="1000125"/>
          <p14:tracePt t="1872" x="5014913" y="1000125"/>
          <p14:tracePt t="2108" x="5053013" y="1019175"/>
          <p14:tracePt t="2116" x="5095875" y="1052513"/>
          <p14:tracePt t="2123" x="5124450" y="1076325"/>
          <p14:tracePt t="2138" x="5153025" y="1104900"/>
          <p14:tracePt t="2155" x="5176838" y="1138238"/>
          <p14:tracePt t="2172" x="5176838" y="1171575"/>
          <p14:tracePt t="2188" x="5129213" y="1266825"/>
          <p14:tracePt t="2205" x="5072063" y="1323975"/>
          <p14:tracePt t="2222" x="4948238" y="1404938"/>
          <p14:tracePt t="2239" x="4776788" y="1476375"/>
          <p14:tracePt t="2240" x="4705350" y="1495425"/>
          <p14:tracePt t="2255" x="4567238" y="1528763"/>
          <p14:tracePt t="2272" x="4433888" y="1547813"/>
          <p14:tracePt t="2288" x="4305300" y="1562100"/>
          <p14:tracePt t="2305" x="4214813" y="1562100"/>
          <p14:tracePt t="2322" x="4100513" y="1562100"/>
          <p14:tracePt t="2338" x="4043363" y="1562100"/>
          <p14:tracePt t="2355" x="3952875" y="1571625"/>
          <p14:tracePt t="2372" x="3781425" y="1585913"/>
          <p14:tracePt t="2388" x="3638550" y="1595438"/>
          <p14:tracePt t="2405" x="3457575" y="1595438"/>
          <p14:tracePt t="2422" x="3271838" y="1595438"/>
          <p14:tracePt t="2438" x="3038475" y="1595438"/>
          <p14:tracePt t="2455" x="2881313" y="1595438"/>
          <p14:tracePt t="2472" x="2747963" y="1595438"/>
          <p14:tracePt t="2488" x="2671763" y="1595438"/>
          <p14:tracePt t="2505" x="2609850" y="1595438"/>
          <p14:tracePt t="2522" x="2586038" y="1595438"/>
          <p14:tracePt t="2538" x="2581275" y="1595438"/>
          <p14:tracePt t="2805" x="2571750" y="1595438"/>
          <p14:tracePt t="2813" x="2552700" y="1600200"/>
          <p14:tracePt t="2822" x="2543175" y="1604963"/>
          <p14:tracePt t="2838" x="2519363" y="1624013"/>
          <p14:tracePt t="2855" x="2505075" y="1638300"/>
          <p14:tracePt t="2872" x="2490788" y="1657350"/>
          <p14:tracePt t="2888" x="2486025" y="1666875"/>
          <p14:tracePt t="2905" x="2471738" y="1690688"/>
          <p14:tracePt t="2922" x="2476500" y="1719263"/>
          <p14:tracePt t="2938" x="2500313" y="1781175"/>
          <p14:tracePt t="2955" x="2547938" y="1828800"/>
          <p14:tracePt t="2972" x="2638425" y="1905000"/>
          <p14:tracePt t="2989" x="2819400" y="1990725"/>
          <p14:tracePt t="3005" x="2938463" y="2033588"/>
          <p14:tracePt t="3022" x="3062288" y="2047875"/>
          <p14:tracePt t="3038" x="3143250" y="2057400"/>
          <p14:tracePt t="3055" x="3238500" y="2066925"/>
          <p14:tracePt t="3072" x="3290888" y="2066925"/>
          <p14:tracePt t="3088" x="3362325" y="2081213"/>
          <p14:tracePt t="3105" x="3462338" y="2085975"/>
          <p14:tracePt t="3122" x="3638550" y="2119313"/>
          <p14:tracePt t="3138" x="3729038" y="2128838"/>
          <p14:tracePt t="3155" x="3800475" y="2133600"/>
          <p14:tracePt t="3171" x="3876675" y="2133600"/>
          <p14:tracePt t="3188" x="4005263" y="2124075"/>
          <p14:tracePt t="3205" x="4057650" y="2119313"/>
          <p14:tracePt t="3221" x="4081463" y="2105025"/>
          <p14:tracePt t="3238" x="4090988" y="2100263"/>
          <p14:tracePt t="3444" x="4143375" y="2095500"/>
          <p14:tracePt t="3452" x="4219575" y="2085975"/>
          <p14:tracePt t="3459" x="4291013" y="2071688"/>
          <p14:tracePt t="3471" x="4348163" y="2062163"/>
          <p14:tracePt t="3488" x="4543425" y="2028825"/>
          <p14:tracePt t="3505" x="4667250" y="2009775"/>
          <p14:tracePt t="3522" x="4762500" y="1995488"/>
          <p14:tracePt t="3538" x="4833938" y="1985963"/>
          <p14:tracePt t="3555" x="4895850" y="1976438"/>
          <p14:tracePt t="3571" x="4914900" y="1962150"/>
          <p14:tracePt t="3588" x="4933950" y="1957388"/>
          <p14:tracePt t="3605" x="4943475" y="1952625"/>
          <p14:tracePt t="3623" x="4957763" y="1933575"/>
          <p14:tracePt t="3638" x="4981575" y="1885950"/>
          <p14:tracePt t="3655" x="5010150" y="1824038"/>
          <p14:tracePt t="3672" x="5024438" y="1752600"/>
          <p14:tracePt t="3688" x="5029200" y="1652588"/>
          <p14:tracePt t="3705" x="5000625" y="1566863"/>
          <p14:tracePt t="3723" x="4962525" y="1490663"/>
          <p14:tracePt t="3738" x="4872038" y="1409700"/>
          <p14:tracePt t="3755" x="4738688" y="1347788"/>
          <p14:tracePt t="3771" x="4624388" y="1314450"/>
          <p14:tracePt t="3788" x="4529138" y="1300163"/>
          <p14:tracePt t="3805" x="4438650" y="1300163"/>
          <p14:tracePt t="3821" x="4367213" y="1300163"/>
          <p14:tracePt t="3838" x="4310063" y="1300163"/>
          <p14:tracePt t="3855" x="4229100" y="1309688"/>
          <p14:tracePt t="3872" x="4105275" y="1338263"/>
          <p14:tracePt t="3888" x="4010025" y="1371600"/>
          <p14:tracePt t="3905" x="3890963" y="1423988"/>
          <p14:tracePt t="3922" x="3724275" y="1500188"/>
          <p14:tracePt t="3938" x="3624263" y="1538288"/>
          <p14:tracePt t="3955" x="3529013" y="1581150"/>
          <p14:tracePt t="3972" x="3457575" y="1600200"/>
          <p14:tracePt t="3988" x="3400425" y="1628775"/>
          <p14:tracePt t="4005" x="3376613" y="1633538"/>
          <p14:tracePt t="4021" x="3371850" y="1638300"/>
          <p14:tracePt t="4038" x="3352800" y="1662113"/>
          <p14:tracePt t="4055" x="3352800" y="1776413"/>
          <p14:tracePt t="4072" x="3367088" y="1857375"/>
          <p14:tracePt t="4088" x="3395663" y="1914525"/>
          <p14:tracePt t="4105" x="3438525" y="1971675"/>
          <p14:tracePt t="4122" x="3500438" y="2052638"/>
          <p14:tracePt t="4138" x="3567113" y="2095500"/>
          <p14:tracePt t="4155" x="3657600" y="2133600"/>
          <p14:tracePt t="4171" x="3819525" y="2166938"/>
          <p14:tracePt t="4188" x="3933825" y="2176463"/>
          <p14:tracePt t="4206" x="4057650" y="2185988"/>
          <p14:tracePt t="4222" x="4171950" y="2181225"/>
          <p14:tracePt t="4238" x="4310063" y="2157413"/>
          <p14:tracePt t="4255" x="4381500" y="2143125"/>
          <p14:tracePt t="4271" x="4433888" y="2124075"/>
          <p14:tracePt t="4288" x="4486275" y="2109788"/>
          <p14:tracePt t="4305" x="4557713" y="2085975"/>
          <p14:tracePt t="4321" x="4591050" y="2081213"/>
          <p14:tracePt t="4338" x="4629150" y="2066925"/>
          <p14:tracePt t="4355" x="4676775" y="2047875"/>
          <p14:tracePt t="4371" x="4700588" y="2028825"/>
          <p14:tracePt t="4388" x="4724400" y="2019300"/>
          <p14:tracePt t="4405" x="4733925" y="2009775"/>
          <p14:tracePt t="4422" x="4743450" y="2000250"/>
          <p14:tracePt t="4438" x="4752975" y="1995488"/>
          <p14:tracePt t="4455" x="4752975" y="1990725"/>
          <p14:tracePt t="4471" x="4752975" y="1981200"/>
          <p14:tracePt t="4488" x="4776788" y="1905000"/>
          <p14:tracePt t="4505" x="4786313" y="1814513"/>
          <p14:tracePt t="4522" x="4791075" y="1771650"/>
          <p14:tracePt t="4538" x="4791075" y="1747838"/>
          <p14:tracePt t="4555" x="4791075" y="1714500"/>
          <p14:tracePt t="4572" x="4786313" y="1685925"/>
          <p14:tracePt t="4588" x="4772025" y="1666875"/>
          <p14:tracePt t="4605" x="4748213" y="1628775"/>
          <p14:tracePt t="4621" x="4705350" y="1590675"/>
          <p14:tracePt t="4638" x="4638675" y="1552575"/>
          <p14:tracePt t="4655" x="4572000" y="1514475"/>
          <p14:tracePt t="4672" x="4448175" y="1471613"/>
          <p14:tracePt t="4688" x="4362450" y="1447800"/>
          <p14:tracePt t="4705" x="4286250" y="1423988"/>
          <p14:tracePt t="4722" x="4238625" y="1419225"/>
          <p14:tracePt t="4738" x="4176713" y="1414463"/>
          <p14:tracePt t="4755" x="4148138" y="1414463"/>
          <p14:tracePt t="4772" x="4114800" y="1414463"/>
          <p14:tracePt t="4789" x="4076700" y="1419225"/>
          <p14:tracePt t="4805" x="4005263" y="1433513"/>
          <p14:tracePt t="4821" x="3957638" y="1447800"/>
          <p14:tracePt t="4838" x="3890963" y="1476375"/>
          <p14:tracePt t="4855" x="3810000" y="1514475"/>
          <p14:tracePt t="4871" x="3762375" y="1543050"/>
          <p14:tracePt t="4888" x="3724275" y="1566863"/>
          <p14:tracePt t="4905" x="3690938" y="1590675"/>
          <p14:tracePt t="4921" x="3667125" y="1609725"/>
          <p14:tracePt t="4938" x="3652838" y="1614488"/>
          <p14:tracePt t="4955" x="3643313" y="1624013"/>
          <p14:tracePt t="4971" x="3638550" y="1624013"/>
          <p14:tracePt t="4988" x="3629025" y="1633538"/>
          <p14:tracePt t="5005" x="3624263" y="1652588"/>
          <p14:tracePt t="5022" x="3614738" y="1700213"/>
          <p14:tracePt t="5038" x="3605213" y="1747838"/>
          <p14:tracePt t="5055" x="3600450" y="1804988"/>
          <p14:tracePt t="5071" x="3600450" y="1824038"/>
          <p14:tracePt t="5088" x="3600450" y="1838325"/>
          <p14:tracePt t="5105" x="3605213" y="1852613"/>
          <p14:tracePt t="5122" x="3624263" y="1866900"/>
          <p14:tracePt t="5138" x="3662363" y="1876425"/>
          <p14:tracePt t="5155" x="3748088" y="1900238"/>
          <p14:tracePt t="5171" x="3867150" y="1914525"/>
          <p14:tracePt t="5188" x="3929063" y="1928813"/>
          <p14:tracePt t="5205" x="3976688" y="1938338"/>
          <p14:tracePt t="5221" x="4029075" y="1938338"/>
          <p14:tracePt t="5238" x="4071938" y="1938338"/>
          <p14:tracePt t="5255" x="4100513" y="1938338"/>
          <p14:tracePt t="5271" x="4129088" y="1938338"/>
          <p14:tracePt t="5288" x="4200525" y="1938338"/>
          <p14:tracePt t="5305" x="4248150" y="1938338"/>
          <p14:tracePt t="5321" x="4291013" y="1938338"/>
          <p14:tracePt t="5338" x="4338638" y="1938338"/>
          <p14:tracePt t="5355" x="4433888" y="1938338"/>
          <p14:tracePt t="5371" x="4491038" y="1938338"/>
          <p14:tracePt t="5388" x="4552950" y="1938338"/>
          <p14:tracePt t="5405" x="4595813" y="1933575"/>
          <p14:tracePt t="5421" x="4648200" y="1928813"/>
          <p14:tracePt t="5438" x="4672013" y="1924050"/>
          <p14:tracePt t="5455" x="4691063" y="1909763"/>
          <p14:tracePt t="5472" x="4724400" y="1900238"/>
          <p14:tracePt t="5488" x="4748213" y="1895475"/>
          <p14:tracePt t="5505" x="4762500" y="1881188"/>
          <p14:tracePt t="5521" x="4781550" y="1871663"/>
          <p14:tracePt t="5538" x="4800600" y="1847850"/>
          <p14:tracePt t="5555" x="4824413" y="1824038"/>
          <p14:tracePt t="5571" x="4848225" y="1790700"/>
          <p14:tracePt t="5588" x="4872038" y="1762125"/>
          <p14:tracePt t="5605" x="4895850" y="1719263"/>
          <p14:tracePt t="5622" x="4910138" y="1690688"/>
          <p14:tracePt t="5638" x="4910138" y="1676400"/>
          <p14:tracePt t="5655" x="4910138" y="1662113"/>
          <p14:tracePt t="5671" x="4900613" y="1614488"/>
          <p14:tracePt t="5688" x="4867275" y="1566863"/>
          <p14:tracePt t="5705" x="4838700" y="1528763"/>
          <p14:tracePt t="5722" x="4772025" y="1476375"/>
          <p14:tracePt t="5738" x="4705350" y="1438275"/>
          <p14:tracePt t="5755" x="4629150" y="1409700"/>
          <p14:tracePt t="5771" x="4562475" y="1390650"/>
          <p14:tracePt t="5789" x="4467225" y="1376363"/>
          <p14:tracePt t="5805" x="4419600" y="1376363"/>
          <p14:tracePt t="5821" x="4348163" y="1385888"/>
          <p14:tracePt t="5838" x="4229100" y="1419225"/>
          <p14:tracePt t="5855" x="4062413" y="1485900"/>
          <p14:tracePt t="5871" x="3967163" y="1533525"/>
          <p14:tracePt t="5888" x="3910013" y="1571625"/>
          <p14:tracePt t="5905" x="3790950" y="1638300"/>
          <p14:tracePt t="5921" x="3705225" y="1690688"/>
          <p14:tracePt t="5938" x="3605213" y="1738313"/>
          <p14:tracePt t="5955" x="3524250" y="1800225"/>
          <p14:tracePt t="5971" x="3386138" y="1919288"/>
          <p14:tracePt t="5988" x="3271838" y="2014538"/>
          <p14:tracePt t="6005" x="3157538" y="2090738"/>
          <p14:tracePt t="6021" x="3062288" y="2147888"/>
          <p14:tracePt t="6038" x="2933700" y="2214563"/>
          <p14:tracePt t="6055" x="2838450" y="2243138"/>
          <p14:tracePt t="6071" x="2743200" y="2266950"/>
          <p14:tracePt t="6088" x="2662238" y="2281238"/>
          <p14:tracePt t="6105" x="2566988" y="2290763"/>
          <p14:tracePt t="6121" x="2505075" y="2281238"/>
          <p14:tracePt t="6138" x="2419350" y="2266950"/>
          <p14:tracePt t="6155" x="2257425" y="2233613"/>
          <p14:tracePt t="6171" x="2152650" y="2190750"/>
          <p14:tracePt t="6188" x="2062163" y="2152650"/>
          <p14:tracePt t="6205" x="1995488" y="2109788"/>
          <p14:tracePt t="6221" x="1928813" y="2062163"/>
          <p14:tracePt t="6238" x="1900238" y="2038350"/>
          <p14:tracePt t="6255" x="1881188" y="2019300"/>
          <p14:tracePt t="6271" x="1871663" y="2014538"/>
          <p14:tracePt t="6288" x="1862138" y="2005013"/>
          <p14:tracePt t="6305" x="1862138" y="1995488"/>
          <p14:tracePt t="6321" x="1966913" y="1981200"/>
          <p14:tracePt t="6338" x="2209800" y="1962150"/>
          <p14:tracePt t="6355" x="2771775" y="1971675"/>
          <p14:tracePt t="6371" x="3038475" y="1981200"/>
          <p14:tracePt t="6388" x="3281363" y="1981200"/>
          <p14:tracePt t="6405" x="3600450" y="1990725"/>
          <p14:tracePt t="6421" x="3757613" y="1990725"/>
          <p14:tracePt t="6438" x="3890963" y="1990725"/>
          <p14:tracePt t="6455" x="3948113" y="1990725"/>
          <p14:tracePt t="6472" x="3990975" y="1990725"/>
          <p14:tracePt t="6488" x="4000500" y="1990725"/>
          <p14:tracePt t="6505" x="4010025" y="1990725"/>
          <p14:tracePt t="6521" x="4014788" y="1990725"/>
          <p14:tracePt t="6555" x="4019550" y="1990725"/>
          <p14:tracePt t="6571" x="4038600" y="1995488"/>
          <p14:tracePt t="6588" x="4110038" y="2009775"/>
          <p14:tracePt t="6605" x="4367213" y="2028825"/>
          <p14:tracePt t="6621" x="4557713" y="2038350"/>
          <p14:tracePt t="6638" x="4800600" y="2038350"/>
          <p14:tracePt t="6655" x="5233988" y="2009775"/>
          <p14:tracePt t="6671" x="5562600" y="1990725"/>
          <p14:tracePt t="6688" x="5791200" y="1971675"/>
          <p14:tracePt t="6705" x="6010275" y="1971675"/>
          <p14:tracePt t="6721" x="6276975" y="1981200"/>
          <p14:tracePt t="6738" x="6400800" y="1981200"/>
          <p14:tracePt t="6755" x="6500813" y="1981200"/>
          <p14:tracePt t="6771" x="6553200" y="1990725"/>
          <p14:tracePt t="6788" x="6600825" y="1990725"/>
          <p14:tracePt t="6805" x="6610350" y="1990725"/>
          <p14:tracePt t="6821" x="6615113" y="1990725"/>
          <p14:tracePt t="7016" x="6696075" y="1981200"/>
          <p14:tracePt t="7022" x="6810375" y="1971675"/>
          <p14:tracePt t="7030" x="6910388" y="1962150"/>
          <p14:tracePt t="7038" x="7000875" y="1952625"/>
          <p14:tracePt t="7055" x="7167563" y="1943100"/>
          <p14:tracePt t="7071" x="7334250" y="1943100"/>
          <p14:tracePt t="7088" x="7515225" y="1957388"/>
          <p14:tracePt t="7105" x="7615238" y="1957388"/>
          <p14:tracePt t="7121" x="7686675" y="1957388"/>
          <p14:tracePt t="7138" x="7743825" y="1947863"/>
          <p14:tracePt t="7155" x="7791450" y="1933575"/>
          <p14:tracePt t="7171" x="7815263" y="1919288"/>
          <p14:tracePt t="7188" x="7834313" y="1900238"/>
          <p14:tracePt t="7205" x="7848600" y="1885950"/>
          <p14:tracePt t="7221" x="7858125" y="1833563"/>
          <p14:tracePt t="7238" x="7853363" y="1785938"/>
          <p14:tracePt t="7255" x="7824788" y="1743075"/>
          <p14:tracePt t="7271" x="7758113" y="1633538"/>
          <p14:tracePt t="7288" x="7705725" y="1576388"/>
          <p14:tracePt t="7305" x="7605713" y="1519238"/>
          <p14:tracePt t="7321" x="7477125" y="1466850"/>
          <p14:tracePt t="7338" x="7300913" y="1443038"/>
          <p14:tracePt t="7355" x="7200900" y="1443038"/>
          <p14:tracePt t="7371" x="7077075" y="1462088"/>
          <p14:tracePt t="7388" x="6948488" y="1485900"/>
          <p14:tracePt t="7405" x="6791325" y="1543050"/>
          <p14:tracePt t="7421" x="6715125" y="1581150"/>
          <p14:tracePt t="7438" x="6662738" y="1600200"/>
          <p14:tracePt t="7455" x="6634163" y="1614488"/>
          <p14:tracePt t="7471" x="6624638" y="1624013"/>
          <p14:tracePt t="7488" x="6615113" y="1624013"/>
          <p14:tracePt t="7551" x="6615113" y="1628775"/>
          <p14:tracePt t="7581" x="6615113" y="1638300"/>
          <p14:tracePt t="7595" x="6615113" y="1643063"/>
          <p14:tracePt t="7602" x="6615113" y="1647825"/>
          <p14:tracePt t="7617" x="6615113" y="1652588"/>
          <p14:tracePt t="7625" x="6615113" y="1657350"/>
          <p14:tracePt t="7639" x="6615113" y="1662113"/>
          <p14:tracePt t="7654" x="6615113" y="1666875"/>
          <p14:tracePt t="8102" x="6543675" y="1714500"/>
          <p14:tracePt t="8109" x="6405563" y="1790700"/>
          <p14:tracePt t="8121" x="6186488" y="1900238"/>
          <p14:tracePt t="8139" x="5810250" y="2052638"/>
          <p14:tracePt t="8155" x="5110163" y="2324100"/>
          <p14:tracePt t="8172" x="4619625" y="2524125"/>
          <p14:tracePt t="8205" x="3681413" y="2809875"/>
          <p14:tracePt t="8239" x="3243263" y="2881313"/>
          <p14:tracePt t="8255" x="3067050" y="2900363"/>
          <p14:tracePt t="8256" x="3000375" y="2900363"/>
          <p14:tracePt t="8271" x="2876550" y="2909888"/>
          <p14:tracePt t="8288" x="2738438" y="2905125"/>
          <p14:tracePt t="8305" x="2586038" y="2895600"/>
          <p14:tracePt t="8321" x="2447925" y="2871788"/>
          <p14:tracePt t="8338" x="2247900" y="2781300"/>
          <p14:tracePt t="8354" x="2133600" y="2714625"/>
          <p14:tracePt t="8371" x="2057400" y="2662238"/>
          <p14:tracePt t="8388" x="1981200" y="2605088"/>
          <p14:tracePt t="8404" x="1947863" y="2581275"/>
          <p14:tracePt t="8421" x="1938338" y="2576513"/>
          <p14:tracePt t="8438" x="1928813" y="2571750"/>
          <p14:tracePt t="8682" x="1876425" y="2576513"/>
          <p14:tracePt t="8690" x="1809750" y="2595563"/>
          <p14:tracePt t="8697" x="1738313" y="2614613"/>
          <p14:tracePt t="8705" x="1690688" y="2619375"/>
          <p14:tracePt t="8721" x="1600200" y="2638425"/>
          <p14:tracePt t="8738" x="1538288" y="2652713"/>
          <p14:tracePt t="8754" x="1485900" y="2652713"/>
          <p14:tracePt t="8771" x="1428750" y="2652713"/>
          <p14:tracePt t="8788" x="1385888" y="2652713"/>
          <p14:tracePt t="8805" x="1333500" y="2647950"/>
          <p14:tracePt t="8821" x="1271588" y="2628900"/>
          <p14:tracePt t="8838" x="1243013" y="2609850"/>
          <p14:tracePt t="8854" x="1219200" y="2590800"/>
          <p14:tracePt t="8871" x="1195388" y="2566988"/>
          <p14:tracePt t="8888" x="1166813" y="2495550"/>
          <p14:tracePt t="8904" x="1162050" y="2395538"/>
          <p14:tracePt t="8921" x="1195388" y="2276475"/>
          <p14:tracePt t="8939" x="1314450" y="2133600"/>
          <p14:tracePt t="8954" x="1457325" y="2052638"/>
          <p14:tracePt t="8971" x="1595438" y="2019300"/>
          <p14:tracePt t="8988" x="1733550" y="2014538"/>
          <p14:tracePt t="9004" x="1838325" y="2038350"/>
          <p14:tracePt t="9021" x="1933575" y="2090738"/>
          <p14:tracePt t="9038" x="1962150" y="2119313"/>
          <p14:tracePt t="9054" x="1985963" y="2147888"/>
          <p14:tracePt t="9071" x="2019300" y="2200275"/>
          <p14:tracePt t="9088" x="2024063" y="2219325"/>
          <p14:tracePt t="9104" x="2028825" y="2238375"/>
          <p14:tracePt t="9121" x="2028825" y="2243138"/>
          <p14:tracePt t="9138" x="2028825" y="2252663"/>
          <p14:tracePt t="9154" x="2028825" y="2257425"/>
          <p14:tracePt t="9204" x="2028825" y="2262188"/>
          <p14:tracePt t="9218" x="2028825" y="2266950"/>
          <p14:tracePt t="9226" x="2024063" y="2271713"/>
          <p14:tracePt t="9238" x="2019300" y="2271713"/>
          <p14:tracePt t="9254" x="2014538" y="2281238"/>
          <p14:tracePt t="9271" x="2005013" y="2290763"/>
          <p14:tracePt t="9288" x="2000250" y="2295525"/>
          <p14:tracePt t="9304" x="1990725" y="2295525"/>
          <p14:tracePt t="9338" x="1985963" y="2295525"/>
          <p14:tracePt t="9354" x="1981200" y="2295525"/>
          <p14:tracePt t="9373" x="1976438" y="2295525"/>
          <p14:tracePt t="9388" x="1971675" y="2295525"/>
          <p14:tracePt t="9404" x="1966913" y="2295525"/>
          <p14:tracePt t="9421" x="1962150" y="2295525"/>
          <p14:tracePt t="9438" x="1957388" y="2295525"/>
          <p14:tracePt t="9454" x="1952625" y="2300288"/>
          <p14:tracePt t="9483" x="1952625" y="2305050"/>
          <p14:tracePt t="9491" x="1952625" y="2309813"/>
          <p14:tracePt t="9505" x="1952625" y="2314575"/>
          <p14:tracePt t="9521" x="1966913" y="2357438"/>
          <p14:tracePt t="9538" x="2019300" y="2476500"/>
          <p14:tracePt t="9554" x="2095500" y="2590800"/>
          <p14:tracePt t="9571" x="2276475" y="2805113"/>
          <p14:tracePt t="9588" x="2381250" y="2919413"/>
          <p14:tracePt t="9604" x="2466975" y="3005138"/>
          <p14:tracePt t="9621" x="2543175" y="3057525"/>
          <p14:tracePt t="9638" x="2652713" y="3133725"/>
          <p14:tracePt t="9654" x="2728913" y="3190875"/>
          <p14:tracePt t="9671" x="2819400" y="3257550"/>
          <p14:tracePt t="9688" x="2890838" y="3328988"/>
          <p14:tracePt t="9704" x="2962275" y="3405188"/>
          <p14:tracePt t="9721" x="2986088" y="3429000"/>
          <p14:tracePt t="9738" x="2995613" y="3443288"/>
          <p14:tracePt t="9754" x="3005138" y="3457575"/>
          <p14:tracePt t="9771" x="3014663" y="3462338"/>
          <p14:tracePt t="9788" x="3019425" y="3471863"/>
          <p14:tracePt t="9804" x="3019425" y="3476625"/>
          <p14:tracePt t="9821" x="3019425" y="3481388"/>
          <p14:tracePt t="9838" x="3019425" y="3490913"/>
          <p14:tracePt t="9854" x="3019425" y="3495675"/>
          <p14:tracePt t="10063" x="3043238" y="3495675"/>
          <p14:tracePt t="10071" x="3090863" y="3495675"/>
          <p14:tracePt t="10078" x="3133725" y="3495675"/>
          <p14:tracePt t="10088" x="3181350" y="3495675"/>
          <p14:tracePt t="10104" x="3281363" y="3495675"/>
          <p14:tracePt t="10121" x="3395663" y="3495675"/>
          <p14:tracePt t="10138" x="3562350" y="3495675"/>
          <p14:tracePt t="10154" x="3629025" y="3495675"/>
          <p14:tracePt t="10171" x="3690938" y="3495675"/>
          <p14:tracePt t="10188" x="3752850" y="3490913"/>
          <p14:tracePt t="10204" x="3786188" y="3481388"/>
          <p14:tracePt t="10221" x="3819525" y="3476625"/>
          <p14:tracePt t="10238" x="3862388" y="3467100"/>
          <p14:tracePt t="10254" x="3919538" y="3467100"/>
          <p14:tracePt t="10271" x="3952875" y="3457575"/>
          <p14:tracePt t="10288" x="3981450" y="3452813"/>
          <p14:tracePt t="10304" x="3995738" y="3452813"/>
          <p14:tracePt t="10321" x="4014788" y="3452813"/>
          <p14:tracePt t="10338" x="4019550" y="3452813"/>
          <p14:tracePt t="10354" x="4029075" y="3452813"/>
          <p14:tracePt t="10371" x="4038600" y="3452813"/>
          <p14:tracePt t="10901" x="4029075" y="3452813"/>
          <p14:tracePt t="10908" x="4014788" y="3452813"/>
          <p14:tracePt t="10921" x="4000500" y="3452813"/>
          <p14:tracePt t="10938" x="3957638" y="3452813"/>
          <p14:tracePt t="10954" x="3938588" y="3452813"/>
          <p14:tracePt t="10971" x="3900488" y="3452813"/>
          <p14:tracePt t="10988" x="3852863" y="3452813"/>
          <p14:tracePt t="11021" x="3700463" y="3452813"/>
          <p14:tracePt t="11055" x="3519488" y="3452813"/>
          <p14:tracePt t="11071" x="3429000" y="3452813"/>
          <p14:tracePt t="11088" x="3324225" y="3452813"/>
          <p14:tracePt t="11104" x="3257550" y="3452813"/>
          <p14:tracePt t="11121" x="3162300" y="3452813"/>
          <p14:tracePt t="11138" x="3128963" y="3452813"/>
          <p14:tracePt t="11154" x="3100388" y="3452813"/>
          <p14:tracePt t="11171" x="3081338" y="3452813"/>
          <p14:tracePt t="11188" x="3043238" y="3452813"/>
          <p14:tracePt t="11204" x="3024188" y="3452813"/>
          <p14:tracePt t="11221" x="2995613" y="3452813"/>
          <p14:tracePt t="11237" x="2971800" y="3452813"/>
          <p14:tracePt t="11254" x="2919413" y="3452813"/>
          <p14:tracePt t="11271" x="2886075" y="3452813"/>
          <p14:tracePt t="11288" x="2857500" y="3452813"/>
          <p14:tracePt t="11304" x="2828925" y="3452813"/>
          <p14:tracePt t="11321" x="2824163" y="3452813"/>
          <p14:tracePt t="11338" x="2819400" y="3452813"/>
          <p14:tracePt t="11400" x="2819400" y="3457575"/>
          <p14:tracePt t="11408" x="2824163" y="3457575"/>
          <p14:tracePt t="11415" x="2833688" y="3462338"/>
          <p14:tracePt t="11422" x="2852738" y="3476625"/>
          <p14:tracePt t="11437" x="2928938" y="3505200"/>
          <p14:tracePt t="11454" x="3024188" y="3538538"/>
          <p14:tracePt t="11471" x="3119438" y="3562350"/>
          <p14:tracePt t="11488" x="3200400" y="3576638"/>
          <p14:tracePt t="11504" x="3305175" y="3576638"/>
          <p14:tracePt t="11521" x="3395663" y="3567113"/>
          <p14:tracePt t="11538" x="3448050" y="3557588"/>
          <p14:tracePt t="11554" x="3495675" y="3548063"/>
          <p14:tracePt t="11571" x="3514725" y="3543300"/>
          <p14:tracePt t="11587" x="3524250" y="3543300"/>
          <p14:tracePt t="11604" x="3529013" y="3543300"/>
          <p14:tracePt t="11621" x="3538538" y="3543300"/>
          <p14:tracePt t="11638" x="3543300" y="3543300"/>
          <p14:tracePt t="11672" x="3548063" y="3543300"/>
          <p14:tracePt t="11688" x="3557588" y="3543300"/>
          <p14:tracePt t="11704" x="3571875" y="3538538"/>
          <p14:tracePt t="11721" x="3609975" y="3538538"/>
          <p14:tracePt t="11738" x="3652838" y="3538538"/>
          <p14:tracePt t="11754" x="3690938" y="3538538"/>
          <p14:tracePt t="11771" x="3709988" y="3538538"/>
          <p14:tracePt t="11787" x="3733800" y="3538538"/>
          <p14:tracePt t="11804" x="3757613" y="3538538"/>
          <p14:tracePt t="11821" x="3762375" y="3538538"/>
          <p14:tracePt t="11838" x="3771900" y="3538538"/>
          <p14:tracePt t="11854" x="3776663" y="3538538"/>
          <p14:tracePt t="11871" x="3781425" y="3538538"/>
          <p14:tracePt t="12524" x="3733800" y="3519488"/>
          <p14:tracePt t="12531" x="3643313" y="3481388"/>
          <p14:tracePt t="12539" x="3548063" y="3443288"/>
          <p14:tracePt t="12554" x="3367088" y="3371850"/>
          <p14:tracePt t="12571" x="3200400" y="3271838"/>
          <p14:tracePt t="12588" x="3048000" y="3152775"/>
          <p14:tracePt t="12621" x="2752725" y="2943225"/>
          <p14:tracePt t="12655" x="2600325" y="2824163"/>
          <p14:tracePt t="12671" x="2543175" y="2767013"/>
          <p14:tracePt t="12687" x="2505075" y="2719388"/>
          <p14:tracePt t="12704" x="2466975" y="2671763"/>
          <p14:tracePt t="12721" x="2438400" y="2628900"/>
          <p14:tracePt t="12737" x="2419350" y="2595563"/>
          <p14:tracePt t="12754" x="2414588" y="2586038"/>
          <p14:tracePt t="12771" x="2409825" y="2581275"/>
          <p14:tracePt t="12787" x="2409825" y="2571750"/>
          <p14:tracePt t="12804" x="2414588" y="2557463"/>
          <p14:tracePt t="12821" x="2424113" y="2547938"/>
          <p14:tracePt t="12837" x="2428875" y="2538413"/>
          <p14:tracePt t="12854" x="2438400" y="2528888"/>
          <p14:tracePt t="12871" x="2443163" y="2519363"/>
          <p14:tracePt t="12887" x="2452688" y="2514600"/>
          <p14:tracePt t="12957" x="2447925" y="2514600"/>
          <p14:tracePt t="12965" x="2428875" y="2514600"/>
          <p14:tracePt t="12972" x="2409825" y="2514600"/>
          <p14:tracePt t="12987" x="2362200" y="2524125"/>
          <p14:tracePt t="13004" x="2300288" y="2533650"/>
          <p14:tracePt t="13021" x="2238375" y="2547938"/>
          <p14:tracePt t="13038" x="2157413" y="2557463"/>
          <p14:tracePt t="13054" x="2128838" y="2547938"/>
          <p14:tracePt t="13071" x="2100263" y="2543175"/>
          <p14:tracePt t="13087" x="2081213" y="2538413"/>
          <p14:tracePt t="13104" x="2062163" y="2500313"/>
          <p14:tracePt t="13121" x="2047875" y="2428875"/>
          <p14:tracePt t="13137" x="2047875" y="2357438"/>
          <p14:tracePt t="13154" x="2066925" y="2305050"/>
          <p14:tracePt t="13171" x="2124075" y="2243138"/>
          <p14:tracePt t="13187" x="2176463" y="2209800"/>
          <p14:tracePt t="13204" x="2224088" y="2195513"/>
          <p14:tracePt t="13221" x="2271713" y="2185988"/>
          <p14:tracePt t="13238" x="2319338" y="2185988"/>
          <p14:tracePt t="13254" x="2328863" y="2185988"/>
          <p14:tracePt t="13271" x="2338388" y="2190750"/>
          <p14:tracePt t="13287" x="2347913" y="2190750"/>
          <p14:tracePt t="13304" x="2352675" y="2190750"/>
          <p14:tracePt t="13321" x="2352675" y="2195513"/>
          <p14:tracePt t="13337" x="2352675" y="2200275"/>
          <p14:tracePt t="13677" x="2352675" y="2205038"/>
          <p14:tracePt t="13685" x="2352675" y="2214563"/>
          <p14:tracePt t="13692" x="2352675" y="2219325"/>
          <p14:tracePt t="13704" x="2352675" y="2224088"/>
          <p14:tracePt t="13721" x="2352675" y="2233613"/>
          <p14:tracePt t="13737" x="2352675" y="2238375"/>
          <p14:tracePt t="13771" x="2352675" y="2262188"/>
          <p14:tracePt t="13804" x="2338388" y="2286000"/>
          <p14:tracePt t="13821" x="2333625" y="2295525"/>
          <p14:tracePt t="13837" x="2333625" y="2300288"/>
          <p14:tracePt t="13854" x="2333625" y="2305050"/>
          <p14:tracePt t="13934" x="2328863" y="2309813"/>
          <p14:tracePt t="13942" x="2324100" y="2314575"/>
          <p14:tracePt t="13957" x="2319338" y="2319338"/>
          <p14:tracePt t="13971" x="2314575" y="2324100"/>
          <p14:tracePt t="13987" x="2305050" y="2333625"/>
          <p14:tracePt t="14004" x="2300288" y="2338388"/>
          <p14:tracePt t="14021" x="2295525" y="2343150"/>
          <p14:tracePt t="14037" x="2290763" y="2343150"/>
          <p14:tracePt t="14071" x="2286000" y="2347913"/>
          <p14:tracePt t="14087" x="2276475" y="2352675"/>
          <p14:tracePt t="14104" x="2266950" y="2352675"/>
          <p14:tracePt t="14121" x="2262188" y="2357438"/>
          <p14:tracePt t="14137" x="2257425" y="2362200"/>
          <p14:tracePt t="14154" x="2247900" y="2371725"/>
          <p14:tracePt t="14171" x="2238375" y="2376488"/>
          <p14:tracePt t="14187" x="2233613" y="2381250"/>
          <p14:tracePt t="14204" x="2228850" y="2381250"/>
          <p14:tracePt t="14221" x="2214563" y="2390775"/>
          <p14:tracePt t="14237" x="2205038" y="2390775"/>
          <p14:tracePt t="14254" x="2190750" y="2390775"/>
          <p14:tracePt t="14271" x="2176463" y="2390775"/>
          <p14:tracePt t="14287" x="2166938" y="2390775"/>
          <p14:tracePt t="14304" x="2157413" y="2390775"/>
          <p14:tracePt t="14361" x="2162175" y="2390775"/>
          <p14:tracePt t="14368" x="2171700" y="2386013"/>
          <p14:tracePt t="14375" x="2190750" y="2371725"/>
          <p14:tracePt t="14387" x="2209800" y="2366963"/>
          <p14:tracePt t="14404" x="2276475" y="2347913"/>
          <p14:tracePt t="14421" x="2324100" y="2343150"/>
          <p14:tracePt t="14437" x="2357438" y="2343150"/>
          <p14:tracePt t="14454" x="2386013" y="2343150"/>
          <p14:tracePt t="14471" x="2405063" y="2347913"/>
          <p14:tracePt t="14487" x="2409825" y="2352675"/>
          <p14:tracePt t="14504" x="2414588" y="2362200"/>
          <p14:tracePt t="14521" x="2424113" y="2371725"/>
          <p14:tracePt t="14540" x="2438400" y="2405063"/>
          <p14:tracePt t="14555" x="2438400" y="2414588"/>
          <p14:tracePt t="14571" x="2438400" y="2424113"/>
          <p14:tracePt t="14588" x="2438400" y="2433638"/>
          <p14:tracePt t="14605" x="2438400" y="2438400"/>
          <p14:tracePt t="14621" x="2438400" y="2443163"/>
          <p14:tracePt t="14949" x="2471738" y="2495550"/>
          <p14:tracePt t="14957" x="2524125" y="2571750"/>
          <p14:tracePt t="14963" x="2566988" y="2619375"/>
          <p14:tracePt t="14972" x="2609850" y="2662238"/>
          <p14:tracePt t="14988" x="2700338" y="2752725"/>
          <p14:tracePt t="15004" x="2819400" y="2900363"/>
          <p14:tracePt t="15021" x="2928938" y="3076575"/>
          <p14:tracePt t="15054" x="3124200" y="3409950"/>
          <p14:tracePt t="15088" x="3186113" y="3571875"/>
          <p14:tracePt t="15104" x="3195638" y="3581400"/>
          <p14:tracePt t="15121" x="3195638" y="3590925"/>
          <p14:tracePt t="15137" x="3195638" y="3600450"/>
          <p14:tracePt t="15154" x="3195638" y="3605213"/>
          <p14:tracePt t="15214" x="3190875" y="3609975"/>
          <p14:tracePt t="15221" x="3186113" y="3609975"/>
          <p14:tracePt t="15228" x="3181350" y="3609975"/>
          <p14:tracePt t="15237" x="3176588" y="3609975"/>
          <p14:tracePt t="15254" x="3157538" y="3619500"/>
          <p14:tracePt t="15271" x="3133725" y="3633788"/>
          <p14:tracePt t="15287" x="3109913" y="3643313"/>
          <p14:tracePt t="15304" x="3081338" y="3662363"/>
          <p14:tracePt t="15321" x="3057525" y="3667125"/>
          <p14:tracePt t="15337" x="3024188" y="3676650"/>
          <p14:tracePt t="15354" x="3014663" y="3676650"/>
          <p14:tracePt t="15371" x="3005138" y="3676650"/>
          <p14:tracePt t="15387" x="3000375" y="3676650"/>
          <p14:tracePt t="15404" x="2995613" y="3676650"/>
          <p14:tracePt t="15507" x="3000375" y="3681413"/>
          <p14:tracePt t="15514" x="3009900" y="3686175"/>
          <p14:tracePt t="15522" x="3028950" y="3686175"/>
          <p14:tracePt t="15537" x="3090863" y="3700463"/>
          <p14:tracePt t="15554" x="3205163" y="3709988"/>
          <p14:tracePt t="15571" x="3328988" y="3719513"/>
          <p14:tracePt t="15587" x="3509963" y="3705225"/>
          <p14:tracePt t="15604" x="3624263" y="3700463"/>
          <p14:tracePt t="15621" x="3748088" y="3690938"/>
          <p14:tracePt t="15637" x="3838575" y="3690938"/>
          <p14:tracePt t="15654" x="3933825" y="3690938"/>
          <p14:tracePt t="15671" x="3967163" y="3690938"/>
          <p14:tracePt t="15687" x="3986213" y="3690938"/>
          <p14:tracePt t="15704" x="3995738" y="3690938"/>
          <p14:tracePt t="15721" x="4005263" y="3690938"/>
          <p14:tracePt t="15737" x="4010025" y="3690938"/>
          <p14:tracePt t="15754" x="4019550" y="3690938"/>
          <p14:tracePt t="17116" x="4000500" y="3690938"/>
          <p14:tracePt t="17123" x="3976688" y="3690938"/>
          <p14:tracePt t="17130" x="3948113" y="3690938"/>
          <p14:tracePt t="17138" x="3910013" y="3690938"/>
          <p14:tracePt t="17154" x="3814763" y="3695700"/>
          <p14:tracePt t="17171" x="3714750" y="3695700"/>
          <p14:tracePt t="17187" x="3648075" y="3695700"/>
          <p14:tracePt t="17221" x="3538538" y="3695700"/>
          <p14:tracePt t="17254" x="3495675" y="3695700"/>
          <p14:tracePt t="17255" x="3486150" y="3695700"/>
          <p14:tracePt t="17270" x="3467100" y="3695700"/>
          <p14:tracePt t="17287" x="3438525" y="3695700"/>
          <p14:tracePt t="17304" x="3409950" y="3695700"/>
          <p14:tracePt t="17321" x="3362325" y="3695700"/>
          <p14:tracePt t="17337" x="3333750" y="3695700"/>
          <p14:tracePt t="17354" x="3305175" y="3695700"/>
          <p14:tracePt t="17370" x="3276600" y="3695700"/>
          <p14:tracePt t="17387" x="3243263" y="3700463"/>
          <p14:tracePt t="17404" x="3228975" y="3700463"/>
          <p14:tracePt t="17420" x="3214688" y="3700463"/>
          <p14:tracePt t="17437" x="3205163" y="3700463"/>
          <p14:tracePt t="17454" x="3200400" y="3700463"/>
          <p14:tracePt t="17471" x="3190875" y="3700463"/>
          <p14:tracePt t="17487" x="3186113" y="3705225"/>
          <p14:tracePt t="17504" x="3167063" y="3719513"/>
          <p14:tracePt t="17521" x="3143250" y="3743325"/>
          <p14:tracePt t="17537" x="3109913" y="3767138"/>
          <p14:tracePt t="17554" x="3081338" y="3805238"/>
          <p14:tracePt t="17571" x="3024188" y="3857625"/>
          <p14:tracePt t="17587" x="2986088" y="3895725"/>
          <p14:tracePt t="17604" x="2962275" y="3914775"/>
          <p14:tracePt t="17621" x="2952750" y="3924300"/>
          <p14:tracePt t="17637" x="2928938" y="3938588"/>
          <p14:tracePt t="17654" x="2900363" y="3952875"/>
          <p14:tracePt t="17671" x="2867025" y="3967163"/>
          <p14:tracePt t="17688" x="2786063" y="4005263"/>
          <p14:tracePt t="17704" x="2690813" y="4033838"/>
          <p14:tracePt t="17721" x="2595563" y="4067175"/>
          <p14:tracePt t="17737" x="2500313" y="4090988"/>
          <p14:tracePt t="17754" x="2381250" y="4129088"/>
          <p14:tracePt t="17771" x="2295525" y="4162425"/>
          <p14:tracePt t="17787" x="2219325" y="4181475"/>
          <p14:tracePt t="17804" x="2147888" y="4195763"/>
          <p14:tracePt t="17820" x="2076450" y="4219575"/>
          <p14:tracePt t="17837" x="2043113" y="4224338"/>
          <p14:tracePt t="17854" x="2009775" y="4233863"/>
          <p14:tracePt t="17871" x="1990725" y="4233863"/>
          <p14:tracePt t="17887" x="1971675" y="4233863"/>
          <p14:tracePt t="17904" x="1962150" y="4233863"/>
          <p14:tracePt t="18137" x="1924050" y="4248150"/>
          <p14:tracePt t="18144" x="1871663" y="4262438"/>
          <p14:tracePt t="18154" x="1838325" y="4276725"/>
          <p14:tracePt t="18171" x="1743075" y="4295775"/>
          <p14:tracePt t="18187" x="1604963" y="4310063"/>
          <p14:tracePt t="18204" x="1533525" y="4310063"/>
          <p14:tracePt t="18220" x="1466850" y="4310063"/>
          <p14:tracePt t="18237" x="1404938" y="4300538"/>
          <p14:tracePt t="18254" x="1333500" y="4276725"/>
          <p14:tracePt t="18270" x="1309688" y="4252913"/>
          <p14:tracePt t="18287" x="1276350" y="4214813"/>
          <p14:tracePt t="18304" x="1257300" y="4157663"/>
          <p14:tracePt t="18320" x="1247775" y="4081463"/>
          <p14:tracePt t="18337" x="1257300" y="4000500"/>
          <p14:tracePt t="18354" x="1290638" y="3886200"/>
          <p14:tracePt t="18371" x="1343025" y="3738563"/>
          <p14:tracePt t="18387" x="1381125" y="3690938"/>
          <p14:tracePt t="18404" x="1443038" y="3657600"/>
          <p14:tracePt t="18420" x="1538288" y="3648075"/>
          <p14:tracePt t="18437" x="1671638" y="3700463"/>
          <p14:tracePt t="18454" x="1738313" y="3752850"/>
          <p14:tracePt t="18470" x="1800225" y="3795713"/>
          <p14:tracePt t="18487" x="1838325" y="3838575"/>
          <p14:tracePt t="18504" x="1881188" y="3895725"/>
          <p14:tracePt t="18520" x="1900238" y="3933825"/>
          <p14:tracePt t="18537" x="1914525" y="3957638"/>
          <p14:tracePt t="18554" x="1919288" y="3971925"/>
          <p14:tracePt t="18570" x="1924050" y="4024313"/>
          <p14:tracePt t="18587" x="1924050" y="4067175"/>
          <p14:tracePt t="18604" x="1924050" y="4119563"/>
          <p14:tracePt t="18620" x="1914525" y="4171950"/>
          <p14:tracePt t="18637" x="1914525" y="4191000"/>
          <p14:tracePt t="18654" x="1909763" y="4210050"/>
          <p14:tracePt t="18670" x="1909763" y="4224338"/>
          <p14:tracePt t="18687" x="1909763" y="4233863"/>
          <p14:tracePt t="18704" x="1909763" y="4238625"/>
          <p14:tracePt t="18720" x="1909763" y="4248150"/>
          <p14:tracePt t="18768" x="1909763" y="4252913"/>
          <p14:tracePt t="18782" x="1909763" y="4257675"/>
          <p14:tracePt t="18790" x="1909763" y="4262438"/>
          <p14:tracePt t="18812" x="1905000" y="4262438"/>
          <p14:tracePt t="18907" x="1900238" y="4262438"/>
          <p14:tracePt t="19004" x="1895475" y="4262438"/>
          <p14:tracePt t="19107" x="1890713" y="4262438"/>
          <p14:tracePt t="19135" x="1885950" y="4262438"/>
          <p14:tracePt t="19164" x="1881188" y="4262438"/>
          <p14:tracePt t="19186" x="1876425" y="4262438"/>
          <p14:tracePt t="19209" x="1871663" y="4262438"/>
          <p14:tracePt t="19216" x="1866900" y="4267200"/>
          <p14:tracePt t="19237" x="1843088" y="4271963"/>
          <p14:tracePt t="19270" x="1757363" y="4276725"/>
          <p14:tracePt t="19287" x="1690688" y="4276725"/>
          <p14:tracePt t="19304" x="1614488" y="4276725"/>
          <p14:tracePt t="19320" x="1595438" y="4276725"/>
          <p14:tracePt t="19337" x="1576388" y="4276725"/>
          <p14:tracePt t="19354" x="1571625" y="4276725"/>
          <p14:tracePt t="19370" x="1562100" y="4276725"/>
          <p14:tracePt t="19387" x="1552575" y="4276725"/>
          <p14:tracePt t="19404" x="1543050" y="4276725"/>
          <p14:tracePt t="19421" x="1519238" y="4276725"/>
          <p14:tracePt t="19437" x="1504950" y="4276725"/>
          <p14:tracePt t="19454" x="1495425" y="4276725"/>
          <p14:tracePt t="19470" x="1485900" y="4276725"/>
          <p14:tracePt t="19487" x="1476375" y="4276725"/>
          <p14:tracePt t="19504" x="1466850" y="4276725"/>
          <p14:tracePt t="19520" x="1462088" y="4276725"/>
          <p14:tracePt t="19537" x="1457325" y="4276725"/>
          <p14:tracePt t="19570" x="1447800" y="4276725"/>
          <p14:tracePt t="19587" x="1438275" y="4276725"/>
          <p14:tracePt t="19604" x="1428750" y="4276725"/>
          <p14:tracePt t="19620" x="1409700" y="4276725"/>
          <p14:tracePt t="19637" x="1385888" y="4276725"/>
          <p14:tracePt t="19654" x="1366838" y="4276725"/>
          <p14:tracePt t="19671" x="1333500" y="4276725"/>
          <p14:tracePt t="19687" x="1319213" y="4276725"/>
          <p14:tracePt t="19704" x="1304925" y="4276725"/>
          <p14:tracePt t="19721" x="1295400" y="4276725"/>
          <p14:tracePt t="19737" x="1285875" y="4276725"/>
          <p14:tracePt t="19754" x="1281113" y="4276725"/>
          <p14:tracePt t="19770" x="1276350" y="4276725"/>
          <p14:tracePt t="19791" x="1266825" y="4276725"/>
          <p14:tracePt t="19878" x="1262063" y="4276725"/>
          <p14:tracePt t="19929" x="1257300" y="4276725"/>
          <p14:tracePt t="20018" x="1252538" y="4276725"/>
          <p14:tracePt t="20465" x="1309688" y="4324350"/>
          <p14:tracePt t="20473" x="1419225" y="4405313"/>
          <p14:tracePt t="20479" x="1557338" y="4500563"/>
          <p14:tracePt t="20488" x="1657350" y="4591050"/>
          <p14:tracePt t="20505" x="1804988" y="4748213"/>
          <p14:tracePt t="20521" x="1943100" y="4862513"/>
          <p14:tracePt t="20554" x="2171700" y="5005388"/>
          <p14:tracePt t="20587" x="2228850" y="5053013"/>
          <p14:tracePt t="20604" x="2257425" y="5081588"/>
          <p14:tracePt t="20620" x="2262188" y="5086350"/>
          <p14:tracePt t="20637" x="2271713" y="5095875"/>
          <p14:tracePt t="20653" x="2276475" y="5100638"/>
          <p14:tracePt t="20670" x="2281238" y="5105400"/>
          <p14:tracePt t="20751" x="2286000" y="5105400"/>
          <p14:tracePt t="20758" x="2290763" y="5114925"/>
          <p14:tracePt t="20770" x="2295525" y="5119688"/>
          <p14:tracePt t="20787" x="2319338" y="5153025"/>
          <p14:tracePt t="20803" x="2328863" y="5167313"/>
          <p14:tracePt t="20820" x="2333625" y="5181600"/>
          <p14:tracePt t="20837" x="2343150" y="5191125"/>
          <p14:tracePt t="20854" x="2343150" y="5200650"/>
          <p14:tracePt t="21199" x="2366963" y="5200650"/>
          <p14:tracePt t="21206" x="2390775" y="5200650"/>
          <p14:tracePt t="21213" x="2419350" y="5200650"/>
          <p14:tracePt t="21222" x="2443163" y="5195888"/>
          <p14:tracePt t="21237" x="2486025" y="5195888"/>
          <p14:tracePt t="21253" x="2533650" y="5195888"/>
          <p14:tracePt t="21270" x="2586038" y="5195888"/>
          <p14:tracePt t="21287" x="2667000" y="5195888"/>
          <p14:tracePt t="21303" x="2724150" y="5195888"/>
          <p14:tracePt t="21320" x="2767013" y="5195888"/>
          <p14:tracePt t="21337" x="2809875" y="5195888"/>
          <p14:tracePt t="21353" x="2857500" y="5195888"/>
          <p14:tracePt t="21370" x="2886075" y="5195888"/>
          <p14:tracePt t="21387" x="2928938" y="5195888"/>
          <p14:tracePt t="21404" x="3024188" y="5191125"/>
          <p14:tracePt t="21420" x="3095625" y="5191125"/>
          <p14:tracePt t="21437" x="3152775" y="5191125"/>
          <p14:tracePt t="21453" x="3200400" y="5191125"/>
          <p14:tracePt t="21470" x="3252788" y="5191125"/>
          <p14:tracePt t="21487" x="3290888" y="5191125"/>
          <p14:tracePt t="21503" x="3309938" y="5191125"/>
          <p14:tracePt t="21520" x="3333750" y="5191125"/>
          <p14:tracePt t="21537" x="3381375" y="5191125"/>
          <p14:tracePt t="21553" x="3414713" y="5191125"/>
          <p14:tracePt t="21570" x="3457575" y="5191125"/>
          <p14:tracePt t="21587" x="3495675" y="5191125"/>
          <p14:tracePt t="21603" x="3533775" y="5191125"/>
          <p14:tracePt t="21620" x="3552825" y="5191125"/>
          <p14:tracePt t="21637" x="3576638" y="5191125"/>
          <p14:tracePt t="21654" x="3605213" y="5191125"/>
          <p14:tracePt t="21670" x="3614738" y="5191125"/>
          <p14:tracePt t="21687" x="3633788" y="5191125"/>
          <p14:tracePt t="21703" x="3638550" y="5191125"/>
          <p14:tracePt t="21720" x="3648075" y="5191125"/>
          <p14:tracePt t="21737" x="3652838" y="5191125"/>
          <p14:tracePt t="22917" x="3619500" y="5191125"/>
          <p14:tracePt t="22925" x="3552825" y="5195888"/>
          <p14:tracePt t="22937" x="3495675" y="5195888"/>
          <p14:tracePt t="22954" x="3324225" y="5219700"/>
          <p14:tracePt t="22970" x="3248025" y="5233988"/>
          <p14:tracePt t="22987" x="3190875" y="5238750"/>
          <p14:tracePt t="23004" x="3138488" y="5253038"/>
          <p14:tracePt t="23037" x="2976563" y="5291138"/>
          <p14:tracePt t="23070" x="2862263" y="5291138"/>
          <p14:tracePt t="23087" x="2767013" y="5286375"/>
          <p14:tracePt t="23103" x="2686050" y="5276850"/>
          <p14:tracePt t="23120" x="2595563" y="5272088"/>
          <p14:tracePt t="23137" x="2509838" y="5257800"/>
          <p14:tracePt t="23153" x="2424113" y="5243513"/>
          <p14:tracePt t="23170" x="2386013" y="5229225"/>
          <p14:tracePt t="23187" x="2366963" y="5224463"/>
          <p14:tracePt t="23203" x="2343150" y="5224463"/>
          <p14:tracePt t="23220" x="2338388" y="5224463"/>
          <p14:tracePt t="23237" x="2333625" y="5224463"/>
          <p14:tracePt t="23253" x="2324100" y="5224463"/>
          <p14:tracePt t="23314" x="2328863" y="5219700"/>
          <p14:tracePt t="23321" x="2352675" y="5219700"/>
          <p14:tracePt t="23329" x="2376488" y="5214938"/>
          <p14:tracePt t="23337" x="2433638" y="5214938"/>
          <p14:tracePt t="23353" x="2557463" y="5214938"/>
          <p14:tracePt t="23370" x="2667000" y="5214938"/>
          <p14:tracePt t="23387" x="2862263" y="5214938"/>
          <p14:tracePt t="23403" x="2971800" y="5214938"/>
          <p14:tracePt t="23420" x="3052763" y="5224463"/>
          <p14:tracePt t="23437" x="3105150" y="5229225"/>
          <p14:tracePt t="23453" x="3181350" y="5243513"/>
          <p14:tracePt t="23470" x="3224213" y="5243513"/>
          <p14:tracePt t="23487" x="3271838" y="5243513"/>
          <p14:tracePt t="23503" x="3314700" y="5243513"/>
          <p14:tracePt t="23520" x="3376613" y="5233988"/>
          <p14:tracePt t="23537" x="3405188" y="5224463"/>
          <p14:tracePt t="23553" x="3433763" y="5224463"/>
          <p14:tracePt t="23570" x="3448050" y="5224463"/>
          <p14:tracePt t="23587" x="3457575" y="5224463"/>
          <p14:tracePt t="23603" x="3467100" y="5224463"/>
          <p14:tracePt t="23620" x="3471863" y="5224463"/>
          <p14:tracePt t="25025" x="3452813" y="5114925"/>
          <p14:tracePt t="25033" x="3424238" y="4981575"/>
          <p14:tracePt t="25040" x="3395663" y="4743450"/>
          <p14:tracePt t="25053" x="3371850" y="4486275"/>
          <p14:tracePt t="25070" x="3319463" y="4076700"/>
          <p14:tracePt t="25087" x="3309938" y="3810000"/>
          <p14:tracePt t="25120" x="3309938" y="3633788"/>
          <p14:tracePt t="25153" x="3309938" y="3567113"/>
          <p14:tracePt t="25170" x="3309938" y="3557588"/>
          <p14:tracePt t="25187" x="3309938" y="3548063"/>
          <p14:tracePt t="25203" x="3309938" y="3538538"/>
          <p14:tracePt t="25220" x="3309938" y="3533775"/>
          <p14:tracePt t="25236" x="3309938" y="3529013"/>
          <p14:tracePt t="25312" x="3300413" y="3519488"/>
          <p14:tracePt t="25319" x="3286125" y="3509963"/>
          <p14:tracePt t="25326" x="3276600" y="3500438"/>
          <p14:tracePt t="25336" x="3267075" y="3490913"/>
          <p14:tracePt t="25353" x="3233738" y="3457575"/>
          <p14:tracePt t="25370" x="3171825" y="3419475"/>
          <p14:tracePt t="25386" x="3124200" y="3400425"/>
          <p14:tracePt t="25403" x="3090863" y="3390900"/>
          <p14:tracePt t="25420" x="3052763" y="3381375"/>
          <p14:tracePt t="25436" x="3005138" y="3371850"/>
          <p14:tracePt t="25453" x="2967038" y="3357563"/>
          <p14:tracePt t="25470" x="2938463" y="3352800"/>
          <p14:tracePt t="25486" x="2909888" y="3348038"/>
          <p14:tracePt t="25503" x="2867025" y="3348038"/>
          <p14:tracePt t="25520" x="2838450" y="3348038"/>
          <p14:tracePt t="25536" x="2790825" y="3352800"/>
          <p14:tracePt t="25553" x="2747963" y="3362325"/>
          <p14:tracePt t="25570" x="2686050" y="3367088"/>
          <p14:tracePt t="25586" x="2657475" y="3367088"/>
          <p14:tracePt t="25603" x="2628900" y="3371850"/>
          <p14:tracePt t="25620" x="2590800" y="3371850"/>
          <p14:tracePt t="25636" x="2571750" y="3371850"/>
          <p14:tracePt t="25653" x="2552700" y="3371850"/>
          <p14:tracePt t="25670" x="2543175" y="3371850"/>
          <p14:tracePt t="25686" x="2533650" y="3371850"/>
          <p14:tracePt t="25703" x="2528888" y="3371850"/>
          <p14:tracePt t="25736" x="2524125" y="3371850"/>
          <p14:tracePt t="25848" x="2533650" y="3371850"/>
          <p14:tracePt t="25855" x="2543175" y="3371850"/>
          <p14:tracePt t="25863" x="2566988" y="3371850"/>
          <p14:tracePt t="25870" x="2590800" y="3381375"/>
          <p14:tracePt t="25886" x="2695575" y="3386138"/>
          <p14:tracePt t="25903" x="2843213" y="3414713"/>
          <p14:tracePt t="25920" x="2967038" y="3429000"/>
          <p14:tracePt t="25936" x="3138488" y="3448050"/>
          <p14:tracePt t="25953" x="3252788" y="3448050"/>
          <p14:tracePt t="25970" x="3352800" y="3443288"/>
          <p14:tracePt t="25987" x="3424238" y="3433763"/>
          <p14:tracePt t="26003" x="3500438" y="3424238"/>
          <p14:tracePt t="26020" x="3552825" y="3424238"/>
          <p14:tracePt t="26036" x="3600450" y="3424238"/>
          <p14:tracePt t="26053" x="3648075" y="3424238"/>
          <p14:tracePt t="26070" x="3681413" y="3424238"/>
          <p14:tracePt t="26086" x="3705225" y="3424238"/>
          <p14:tracePt t="26103" x="3719513" y="3424238"/>
          <p14:tracePt t="26120" x="3733800" y="3424238"/>
          <p14:tracePt t="26136" x="3738563" y="3424238"/>
          <p14:tracePt t="26153" x="3743325" y="3424238"/>
          <p14:tracePt t="26170" x="3748088" y="3424238"/>
          <p14:tracePt t="26972" x="3686175" y="3438525"/>
          <p14:tracePt t="26979" x="3571875" y="3467100"/>
          <p14:tracePt t="26987" x="3424238" y="3509963"/>
          <p14:tracePt t="27004" x="3209925" y="3557588"/>
          <p14:tracePt t="27020" x="3019425" y="3590925"/>
          <p14:tracePt t="27036" x="2843213" y="3609975"/>
          <p14:tracePt t="27053" x="2657475" y="3590925"/>
          <p14:tracePt t="27086" x="2509838" y="3538538"/>
          <p14:tracePt t="27120" x="2352675" y="3476625"/>
          <p14:tracePt t="27136" x="2300288" y="3462338"/>
          <p14:tracePt t="27153" x="2257425" y="3448050"/>
          <p14:tracePt t="27170" x="2200275" y="3433763"/>
          <p14:tracePt t="27186" x="2176463" y="3424238"/>
          <p14:tracePt t="27203" x="2157413" y="3424238"/>
          <p14:tracePt t="27220" x="2147888" y="3424238"/>
          <p14:tracePt t="27236" x="2138363" y="3424238"/>
          <p14:tracePt t="27253" x="2128838" y="3424238"/>
          <p14:tracePt t="27270" x="2124075" y="3424238"/>
          <p14:tracePt t="27286" x="2119313" y="3424238"/>
          <p14:tracePt t="27303" x="2090738" y="3424238"/>
          <p14:tracePt t="27320" x="2052638" y="3429000"/>
          <p14:tracePt t="27336" x="1985963" y="3457575"/>
          <p14:tracePt t="27353" x="1895475" y="3495675"/>
          <p14:tracePt t="27370" x="1838325" y="3524250"/>
          <p14:tracePt t="27386" x="1795463" y="3543300"/>
          <p14:tracePt t="27403" x="1743075" y="3557588"/>
          <p14:tracePt t="27420" x="1676400" y="3562350"/>
          <p14:tracePt t="27436" x="1633538" y="3562350"/>
          <p14:tracePt t="27453" x="1585913" y="3548063"/>
          <p14:tracePt t="27470" x="1552575" y="3529013"/>
          <p14:tracePt t="27486" x="1509713" y="3505200"/>
          <p14:tracePt t="27503" x="1485900" y="3486150"/>
          <p14:tracePt t="27520" x="1476375" y="3476625"/>
          <p14:tracePt t="27538" x="1452563" y="3414713"/>
          <p14:tracePt t="27554" x="1452563" y="3357563"/>
          <p14:tracePt t="27570" x="1462088" y="3300413"/>
          <p14:tracePt t="27587" x="1481138" y="3252788"/>
          <p14:tracePt t="27603" x="1533525" y="3195638"/>
          <p14:tracePt t="27620" x="1600200" y="3157538"/>
          <p14:tracePt t="27637" x="1671638" y="3143250"/>
          <p14:tracePt t="27653" x="1752600" y="3148013"/>
          <p14:tracePt t="27670" x="1866900" y="3190875"/>
          <p14:tracePt t="27686" x="1914525" y="3224213"/>
          <p14:tracePt t="27704" x="1952625" y="3267075"/>
          <p14:tracePt t="27722" x="1995488" y="3333750"/>
          <p14:tracePt t="27737" x="2009775" y="3362325"/>
          <p14:tracePt t="27759" x="2019300" y="3409950"/>
          <p14:tracePt t="27770" x="2019300" y="3419475"/>
          <p14:tracePt t="27787" x="2014538" y="3467100"/>
          <p14:tracePt t="27803" x="1995488" y="3490913"/>
          <p14:tracePt t="27820" x="1966913" y="3514725"/>
          <p14:tracePt t="27836" x="1919288" y="3548063"/>
          <p14:tracePt t="27853" x="1828800" y="3581400"/>
          <p14:tracePt t="27870" x="1747838" y="3590925"/>
          <p14:tracePt t="27886" x="1676400" y="3586163"/>
          <p14:tracePt t="27903" x="1614488" y="3571875"/>
          <p14:tracePt t="27920" x="1547813" y="3543300"/>
          <p14:tracePt t="27936" x="1519238" y="3524250"/>
          <p14:tracePt t="27953" x="1500188" y="3505200"/>
          <p14:tracePt t="27970" x="1485900" y="3490913"/>
          <p14:tracePt t="27987" x="1476375" y="3481388"/>
          <p14:tracePt t="28003" x="1476375" y="3414713"/>
          <p14:tracePt t="28020" x="1500188" y="3343275"/>
          <p14:tracePt t="28037" x="1585913" y="3252788"/>
          <p14:tracePt t="28054" x="1662113" y="3195638"/>
          <p14:tracePt t="28070" x="1747838" y="3171825"/>
          <p14:tracePt t="28086" x="1828800" y="3176588"/>
          <p14:tracePt t="28103" x="1933575" y="3233738"/>
          <p14:tracePt t="28120" x="1981200" y="3276600"/>
          <p14:tracePt t="28136" x="2019300" y="3324225"/>
          <p14:tracePt t="28153" x="2033588" y="3362325"/>
          <p14:tracePt t="28170" x="2038350" y="3414713"/>
          <p14:tracePt t="28187" x="2024063" y="3443288"/>
          <p14:tracePt t="28203" x="1995488" y="3481388"/>
          <p14:tracePt t="28220" x="1957388" y="3505200"/>
          <p14:tracePt t="28236" x="1895475" y="3533775"/>
          <p14:tracePt t="28253" x="1862138" y="3538538"/>
          <p14:tracePt t="28270" x="1833563" y="3538538"/>
          <p14:tracePt t="28287" x="1809750" y="3538538"/>
          <p14:tracePt t="28303" x="1804988" y="3538538"/>
          <p14:tracePt t="28320" x="1795463" y="3538538"/>
          <p14:tracePt t="29447" x="1804988" y="3600450"/>
          <p14:tracePt t="29455" x="1824038" y="3667125"/>
          <p14:tracePt t="29462" x="1838325" y="3714750"/>
          <p14:tracePt t="29470" x="1847850" y="3762375"/>
          <p14:tracePt t="29486" x="1862138" y="3824288"/>
          <p14:tracePt t="29503" x="1866900" y="3867150"/>
          <p14:tracePt t="29520" x="1881188" y="3914775"/>
          <p14:tracePt t="29553" x="1881188" y="3981450"/>
          <p14:tracePt t="29586" x="1881188" y="4038600"/>
          <p14:tracePt t="29603" x="1876425" y="4062413"/>
          <p14:tracePt t="29619" x="1871663" y="4090988"/>
          <p14:tracePt t="29636" x="1862138" y="4114800"/>
          <p14:tracePt t="29653" x="1857375" y="4148138"/>
          <p14:tracePt t="29670" x="1847850" y="4162425"/>
          <p14:tracePt t="29686" x="1847850" y="4176713"/>
          <p14:tracePt t="29703" x="1847850" y="4181475"/>
          <p14:tracePt t="29720" x="1847850" y="4191000"/>
          <p14:tracePt t="29736" x="1847850" y="4200525"/>
          <p14:tracePt t="29753" x="1843088" y="4200525"/>
          <p14:tracePt t="29770" x="1828800" y="4229100"/>
          <p14:tracePt t="29786" x="1804988" y="4262438"/>
          <p14:tracePt t="29803" x="1762125" y="4319588"/>
          <p14:tracePt t="29820" x="1719263" y="4371975"/>
          <p14:tracePt t="29836" x="1633538" y="4429125"/>
          <p14:tracePt t="29853" x="1581150" y="4438650"/>
          <p14:tracePt t="29869" x="1533525" y="4438650"/>
          <p14:tracePt t="29886" x="1495425" y="4424363"/>
          <p14:tracePt t="29903" x="1447800" y="4381500"/>
          <p14:tracePt t="29919" x="1414463" y="4343400"/>
          <p14:tracePt t="29936" x="1390650" y="4305300"/>
          <p14:tracePt t="29953" x="1366838" y="4252913"/>
          <p14:tracePt t="29970" x="1357313" y="4167188"/>
          <p14:tracePt t="29986" x="1362075" y="4114800"/>
          <p14:tracePt t="30003" x="1395413" y="4067175"/>
          <p14:tracePt t="30020" x="1471613" y="4014788"/>
          <p14:tracePt t="30036" x="1528763" y="3995738"/>
          <p14:tracePt t="30053" x="1595438" y="3995738"/>
          <p14:tracePt t="30070" x="1666875" y="4005263"/>
          <p14:tracePt t="30086" x="1728788" y="4033838"/>
          <p14:tracePt t="30103" x="1752600" y="4057650"/>
          <p14:tracePt t="30120" x="1766888" y="4081463"/>
          <p14:tracePt t="30137" x="1776413" y="4105275"/>
          <p14:tracePt t="30153" x="1776413" y="4124325"/>
          <p14:tracePt t="30170" x="1776413" y="4129088"/>
          <p14:tracePt t="30186" x="1776413" y="4133850"/>
          <p14:tracePt t="30380" x="1795463" y="4186238"/>
          <p14:tracePt t="30387" x="1824038" y="4248150"/>
          <p14:tracePt t="30395" x="1847850" y="4305300"/>
          <p14:tracePt t="30403" x="1885950" y="4376738"/>
          <p14:tracePt t="30419" x="1933575" y="4510088"/>
          <p14:tracePt t="30436" x="1985963" y="4648200"/>
          <p14:tracePt t="30453" x="2071688" y="4805363"/>
          <p14:tracePt t="30469" x="2128838" y="4914900"/>
          <p14:tracePt t="30486" x="2190750" y="5038725"/>
          <p14:tracePt t="30503" x="2228850" y="5114925"/>
          <p14:tracePt t="30520" x="2247900" y="5162550"/>
          <p14:tracePt t="30536" x="2257425" y="5172075"/>
          <p14:tracePt t="30553" x="2257425" y="5181600"/>
          <p14:tracePt t="30570" x="2257425" y="5186363"/>
          <p14:tracePt t="30586" x="2257425" y="5195888"/>
          <p14:tracePt t="31290" x="2271713" y="5195888"/>
          <p14:tracePt t="31298" x="2290763" y="5195888"/>
          <p14:tracePt t="31305" x="2314575" y="5195888"/>
          <p14:tracePt t="31320" x="2343150" y="5195888"/>
          <p14:tracePt t="31336" x="2371725" y="5195888"/>
          <p14:tracePt t="31353" x="2395538" y="5195888"/>
          <p14:tracePt t="31386" x="2476500" y="5195888"/>
          <p14:tracePt t="31419" x="2586038" y="5195888"/>
          <p14:tracePt t="31436" x="2652713" y="5195888"/>
          <p14:tracePt t="31453" x="2743200" y="5195888"/>
          <p14:tracePt t="31469" x="2795588" y="5195888"/>
          <p14:tracePt t="31486" x="2843213" y="5191125"/>
          <p14:tracePt t="31503" x="2962275" y="5176838"/>
          <p14:tracePt t="31519" x="3043238" y="5172075"/>
          <p14:tracePt t="31536" x="3105150" y="5157788"/>
          <p14:tracePt t="31553" x="3152775" y="5157788"/>
          <p14:tracePt t="31569" x="3228975" y="5148263"/>
          <p14:tracePt t="31586" x="3281363" y="5148263"/>
          <p14:tracePt t="31603" x="3328988" y="5148263"/>
          <p14:tracePt t="31619" x="3367088" y="5148263"/>
          <p14:tracePt t="31636" x="3395663" y="5148263"/>
          <p14:tracePt t="31653" x="3405188" y="5148263"/>
          <p14:tracePt t="31669" x="3409950" y="5148263"/>
          <p14:tracePt t="31686" x="3414713" y="5148263"/>
          <p14:tracePt t="31703" x="3419475" y="5148263"/>
          <p14:tracePt t="31739" x="3409950" y="5148263"/>
          <p14:tracePt t="31746" x="3390900" y="5148263"/>
          <p14:tracePt t="31753" x="3357563" y="5148263"/>
          <p14:tracePt t="31769" x="3257550" y="5153025"/>
          <p14:tracePt t="31786" x="3076575" y="5162550"/>
          <p14:tracePt t="31803" x="2909888" y="5172075"/>
          <p14:tracePt t="31821" x="2733675" y="5172075"/>
          <p14:tracePt t="31836" x="2619375" y="5172075"/>
          <p14:tracePt t="31853" x="2528888" y="5167313"/>
          <p14:tracePt t="31870" x="2457450" y="5162550"/>
          <p14:tracePt t="31886" x="2395538" y="5162550"/>
          <p14:tracePt t="31903" x="2381250" y="5162550"/>
          <p14:tracePt t="31920" x="2366963" y="5162550"/>
          <p14:tracePt t="31936" x="2357438" y="5162550"/>
          <p14:tracePt t="31953" x="2352675" y="5162550"/>
          <p14:tracePt t="31969" x="2347913" y="5162550"/>
          <p14:tracePt t="31986" x="2338388" y="5162550"/>
          <p14:tracePt t="32085" x="2343150" y="5162550"/>
          <p14:tracePt t="32092" x="2362200" y="5162550"/>
          <p14:tracePt t="32103" x="2395538" y="5162550"/>
          <p14:tracePt t="32119" x="2509838" y="5162550"/>
          <p14:tracePt t="32136" x="2681288" y="5143500"/>
          <p14:tracePt t="32153" x="2795588" y="5119688"/>
          <p14:tracePt t="32169" x="2909888" y="5105400"/>
          <p14:tracePt t="32186" x="3038475" y="5086350"/>
          <p14:tracePt t="32203" x="3100388" y="5076825"/>
          <p14:tracePt t="32219" x="3143250" y="5076825"/>
          <p14:tracePt t="32236" x="3181350" y="5076825"/>
          <p14:tracePt t="32253" x="3224213" y="5076825"/>
          <p14:tracePt t="32269" x="3252788" y="5076825"/>
          <p14:tracePt t="32286" x="3290888" y="5076825"/>
          <p14:tracePt t="32303" x="3309938" y="5076825"/>
          <p14:tracePt t="32319" x="3343275" y="5076825"/>
          <p14:tracePt t="32336" x="3362325" y="5076825"/>
          <p14:tracePt t="32353" x="3371850" y="5076825"/>
          <p14:tracePt t="32369" x="3381375" y="5076825"/>
          <p14:tracePt t="32386" x="3390900" y="5076825"/>
          <p14:tracePt t="32403" x="3395663" y="5076825"/>
          <p14:tracePt t="32458" x="3386138" y="5086350"/>
          <p14:tracePt t="32467" x="3352800" y="5091113"/>
          <p14:tracePt t="32474" x="3314700" y="5105400"/>
          <p14:tracePt t="32486" x="3257550" y="5114925"/>
          <p14:tracePt t="32504" x="3000375" y="5133975"/>
          <p14:tracePt t="32520" x="2814638" y="5133975"/>
          <p14:tracePt t="32536" x="2667000" y="5133975"/>
          <p14:tracePt t="32553" x="2514600" y="5133975"/>
          <p14:tracePt t="32569" x="2376488" y="5133975"/>
          <p14:tracePt t="32586" x="2343150" y="5133975"/>
          <p14:tracePt t="32603" x="2328863" y="5133975"/>
          <p14:tracePt t="32620" x="2319338" y="5133975"/>
          <p14:tracePt t="32636" x="2314575" y="5133975"/>
          <p14:tracePt t="32653" x="2319338" y="5133975"/>
          <p14:tracePt t="32669" x="2362200" y="5133975"/>
          <p14:tracePt t="32686" x="2486025" y="5133975"/>
          <p14:tracePt t="32703" x="2576513" y="5133975"/>
          <p14:tracePt t="32719" x="2647950" y="5138738"/>
          <p14:tracePt t="32736" x="2686050" y="5143500"/>
          <p14:tracePt t="32752" x="2705100" y="5143500"/>
          <p14:tracePt t="32769" x="2714625" y="5143500"/>
          <p14:tracePt t="32803" x="2657475" y="5162550"/>
          <p14:tracePt t="32819" x="2519363" y="5186363"/>
          <p14:tracePt t="32836" x="2324100" y="5186363"/>
          <p14:tracePt t="32853" x="2143125" y="5195888"/>
          <p14:tracePt t="32870" x="1900238" y="5191125"/>
          <p14:tracePt t="32886" x="1766888" y="5191125"/>
          <p14:tracePt t="32903" x="1676400" y="5191125"/>
          <p14:tracePt t="32919" x="1614488" y="5191125"/>
          <p14:tracePt t="32936" x="1538288" y="5186363"/>
          <p14:tracePt t="32953" x="1519238" y="5186363"/>
          <p14:tracePt t="32969" x="1509713" y="5186363"/>
          <p14:tracePt t="32986" x="1500188" y="5186363"/>
          <p14:tracePt t="33038" x="1504950" y="5186363"/>
          <p14:tracePt t="33046" x="1528763" y="5186363"/>
          <p14:tracePt t="33053" x="1576388" y="5186363"/>
          <p14:tracePt t="33069" x="1766888" y="5224463"/>
          <p14:tracePt t="33086" x="1976438" y="5253038"/>
          <p14:tracePt t="33104" x="2209800" y="5272088"/>
          <p14:tracePt t="33120" x="2500313" y="5267325"/>
          <p14:tracePt t="33136" x="2657475" y="5248275"/>
          <p14:tracePt t="33153" x="2814638" y="5248275"/>
          <p14:tracePt t="33169" x="2933700" y="5248275"/>
          <p14:tracePt t="33186" x="3052763" y="5253038"/>
          <p14:tracePt t="33202" x="3100388" y="5257800"/>
          <p14:tracePt t="33219" x="3138488" y="5257800"/>
          <p14:tracePt t="33236" x="3167063" y="5257800"/>
          <p14:tracePt t="33253" x="3200400" y="5257800"/>
          <p14:tracePt t="33269" x="3219450" y="5257800"/>
          <p14:tracePt t="33286" x="3243263" y="5257800"/>
          <p14:tracePt t="33303" x="3267075" y="5253038"/>
          <p14:tracePt t="33319" x="3271838" y="5253038"/>
          <p14:tracePt t="33336" x="3281363" y="5253038"/>
          <p14:tracePt t="33352" x="3286125" y="5253038"/>
          <p14:tracePt t="33369" x="3290888" y="5253038"/>
          <p14:tracePt t="34838" x="3324225" y="5195888"/>
          <p14:tracePt t="34845" x="3400425" y="5072063"/>
          <p14:tracePt t="34854" x="3505200" y="4876800"/>
          <p14:tracePt t="34869" x="3695700" y="4562475"/>
          <p14:tracePt t="34886" x="3857625" y="4338638"/>
          <p14:tracePt t="34903" x="4095750" y="4052888"/>
          <p14:tracePt t="34920" x="4329113" y="3848100"/>
          <p14:tracePt t="34953" x="4605338" y="3652838"/>
          <p14:tracePt t="34986" x="4772025" y="3548063"/>
          <p14:tracePt t="35002" x="4786313" y="3538538"/>
          <p14:tracePt t="35019" x="4795838" y="3529013"/>
          <p14:tracePt t="35036" x="4814888" y="3505200"/>
        </p14:tracePtLst>
      </p14:laserTraceLst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C15C2-EAA3-4B5A-8E17-3F67FE94A578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522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3"/>
    </mc:Choice>
    <mc:Fallback xmlns="">
      <p:transition spd="slow" advTm="96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class Student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9459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1F60CEF-B636-4163-AF63-D46096E9A048}" type="slidenum">
              <a:rPr lang="en-US" altLang="ko-KR" sz="10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ko-KR" sz="1000"/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500063" y="1125538"/>
            <a:ext cx="8215312" cy="53260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Student </a:t>
            </a:r>
            <a:r>
              <a:rPr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extends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Person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String schoolName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Grade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grade = new Grade();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Student(String name, int age, String address, String schoolName)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super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(name, age, address)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	this.schoolName = schoolName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String getSchoolName() { return schoolName 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void setSchoolName(String schoolName)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	this.schoolName = schoolName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Grade getGrade() { return grade 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void upGrade() { grade.upGrade() 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	@Override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String toString()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	return String.format("%s, %d, %s, %s, %s",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getName()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getAge()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getAddress()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, schoolName, grade)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// override hashCode() and equals()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812"/>
    </mc:Choice>
    <mc:Fallback xmlns="">
      <p:transition spd="slow" advTm="58812"/>
    </mc:Fallback>
  </mc:AlternateContent>
  <p:extLst>
    <p:ext uri="{3A86A75C-4F4B-4683-9AE1-C65F6400EC91}">
      <p14:laserTraceLst xmlns:p14="http://schemas.microsoft.com/office/powerpoint/2010/main">
        <p14:tracePtLst>
          <p14:tracePt t="612" x="5195888" y="4938713"/>
          <p14:tracePt t="621" x="5181600" y="4548188"/>
          <p14:tracePt t="627" x="5148263" y="4090988"/>
          <p14:tracePt t="637" x="5114925" y="3681413"/>
          <p14:tracePt t="654" x="5014913" y="2690813"/>
          <p14:tracePt t="672" x="4886325" y="1728788"/>
          <p14:tracePt t="687" x="4814888" y="1357313"/>
          <p14:tracePt t="720" x="4733925" y="1190625"/>
          <p14:tracePt t="753" x="4705350" y="1152525"/>
          <p14:tracePt t="770" x="4695825" y="1147763"/>
          <p14:tracePt t="787" x="4695825" y="1143000"/>
          <p14:tracePt t="1002" x="4743450" y="1119188"/>
          <p14:tracePt t="1009" x="4805363" y="1081088"/>
          <p14:tracePt t="1020" x="4862513" y="1057275"/>
          <p14:tracePt t="1037" x="4962525" y="1014413"/>
          <p14:tracePt t="1053" x="5062538" y="981075"/>
          <p14:tracePt t="1070" x="5095875" y="981075"/>
          <p14:tracePt t="1087" x="5124450" y="981075"/>
          <p14:tracePt t="1103" x="5148263" y="995363"/>
          <p14:tracePt t="1120" x="5176838" y="1023938"/>
          <p14:tracePt t="1137" x="5195888" y="1052513"/>
          <p14:tracePt t="1153" x="5205413" y="1066800"/>
          <p14:tracePt t="1170" x="5210175" y="1085850"/>
          <p14:tracePt t="1187" x="5210175" y="1090613"/>
          <p14:tracePt t="1203" x="5191125" y="1104900"/>
          <p14:tracePt t="1220" x="5129213" y="1109663"/>
          <p14:tracePt t="1237" x="4938713" y="1119188"/>
          <p14:tracePt t="1253" x="4729163" y="1104900"/>
          <p14:tracePt t="1270" x="4548188" y="1076325"/>
          <p14:tracePt t="1287" x="4410075" y="1014413"/>
          <p14:tracePt t="1303" x="4257675" y="904875"/>
          <p14:tracePt t="1320" x="4195763" y="857250"/>
          <p14:tracePt t="1337" x="4176713" y="809625"/>
          <p14:tracePt t="1353" x="4181475" y="747713"/>
          <p14:tracePt t="1370" x="4262438" y="609600"/>
          <p14:tracePt t="1387" x="4367213" y="523875"/>
          <p14:tracePt t="1403" x="4529138" y="452438"/>
          <p14:tracePt t="1420" x="4710113" y="414338"/>
          <p14:tracePt t="1437" x="4786313" y="433388"/>
          <p14:tracePt t="1453" x="4843463" y="466725"/>
          <p14:tracePt t="1470" x="4891088" y="519113"/>
          <p14:tracePt t="1487" x="4957763" y="604838"/>
          <p14:tracePt t="1503" x="4976813" y="666750"/>
          <p14:tracePt t="1520" x="4986338" y="738188"/>
          <p14:tracePt t="1537" x="4976813" y="800100"/>
          <p14:tracePt t="1553" x="4953000" y="857250"/>
          <p14:tracePt t="1570" x="4914900" y="881063"/>
          <p14:tracePt t="1587" x="4824413" y="928688"/>
          <p14:tracePt t="1604" x="4643438" y="971550"/>
          <p14:tracePt t="1620" x="4548188" y="981075"/>
          <p14:tracePt t="1637" x="4481513" y="976313"/>
          <p14:tracePt t="1653" x="4419600" y="962025"/>
          <p14:tracePt t="1670" x="4367213" y="942975"/>
          <p14:tracePt t="1687" x="4348163" y="933450"/>
          <p14:tracePt t="1703" x="4343400" y="928688"/>
          <p14:tracePt t="1720" x="4338638" y="928688"/>
          <p14:tracePt t="1737" x="4333875" y="928688"/>
          <p14:tracePt t="2898" x="4286250" y="938213"/>
          <p14:tracePt t="2905" x="4205288" y="971550"/>
          <p14:tracePt t="2911" x="4124325" y="990600"/>
          <p14:tracePt t="2920" x="4033838" y="1009650"/>
          <p14:tracePt t="2937" x="3886200" y="1042988"/>
          <p14:tracePt t="2953" x="3705225" y="1081088"/>
          <p14:tracePt t="2970" x="3452813" y="1143000"/>
          <p14:tracePt t="3003" x="3209925" y="1209675"/>
          <p14:tracePt t="3037" x="2971800" y="1271588"/>
          <p14:tracePt t="3053" x="2928938" y="1285875"/>
          <p14:tracePt t="3070" x="2886075" y="1300163"/>
          <p14:tracePt t="3086" x="2857500" y="1304925"/>
          <p14:tracePt t="3103" x="2814638" y="1314450"/>
          <p14:tracePt t="3120" x="2795588" y="1323975"/>
          <p14:tracePt t="3137" x="2771775" y="1328738"/>
          <p14:tracePt t="3154" x="2738438" y="1333500"/>
          <p14:tracePt t="3170" x="2714625" y="1343025"/>
          <p14:tracePt t="3187" x="2695575" y="1352550"/>
          <p14:tracePt t="3203" x="2671763" y="1366838"/>
          <p14:tracePt t="3220" x="2605088" y="1419225"/>
          <p14:tracePt t="3237" x="2533650" y="1481138"/>
          <p14:tracePt t="3253" x="2462213" y="1552575"/>
          <p14:tracePt t="3270" x="2371725" y="1619250"/>
          <p14:tracePt t="3287" x="2181225" y="1704975"/>
          <p14:tracePt t="3303" x="2052638" y="1738313"/>
          <p14:tracePt t="3320" x="1952625" y="1757363"/>
          <p14:tracePt t="3336" x="1824038" y="1766888"/>
          <p14:tracePt t="3353" x="1666875" y="1752600"/>
          <p14:tracePt t="3370" x="1581150" y="1724025"/>
          <p14:tracePt t="3386" x="1514475" y="1676400"/>
          <p14:tracePt t="3403" x="1443038" y="1604963"/>
          <p14:tracePt t="3420" x="1400175" y="1547813"/>
          <p14:tracePt t="3437" x="1371600" y="1504950"/>
          <p14:tracePt t="3453" x="1371600" y="1447800"/>
          <p14:tracePt t="3470" x="1423988" y="1238250"/>
          <p14:tracePt t="3486" x="1490663" y="1119188"/>
          <p14:tracePt t="3503" x="1571625" y="1038225"/>
          <p14:tracePt t="3520" x="1685925" y="966788"/>
          <p14:tracePt t="3537" x="1847850" y="928688"/>
          <p14:tracePt t="3553" x="1947863" y="928688"/>
          <p14:tracePt t="3570" x="2043113" y="947738"/>
          <p14:tracePt t="3587" x="2138363" y="1014413"/>
          <p14:tracePt t="3603" x="2190750" y="1071563"/>
          <p14:tracePt t="3620" x="2228850" y="1128713"/>
          <p14:tracePt t="3637" x="2247900" y="1157288"/>
          <p14:tracePt t="3653" x="2257425" y="1200150"/>
          <p14:tracePt t="3670" x="2257425" y="1219200"/>
          <p14:tracePt t="3686" x="2257425" y="1243013"/>
          <p14:tracePt t="3703" x="2243138" y="1271588"/>
          <p14:tracePt t="3720" x="2219325" y="1314450"/>
          <p14:tracePt t="3736" x="2205038" y="1343025"/>
          <p14:tracePt t="3753" x="2181225" y="1366838"/>
          <p14:tracePt t="3770" x="2157413" y="1395413"/>
          <p14:tracePt t="3786" x="2133600" y="1433513"/>
          <p14:tracePt t="3803" x="2114550" y="1447800"/>
          <p14:tracePt t="3820" x="2100263" y="1457325"/>
          <p14:tracePt t="3836" x="2085975" y="1466850"/>
          <p14:tracePt t="3853" x="2081213" y="1476375"/>
          <p14:tracePt t="3870" x="2071688" y="1476375"/>
          <p14:tracePt t="3886" x="2066925" y="1476375"/>
          <p14:tracePt t="3903" x="2062163" y="1476375"/>
          <p14:tracePt t="4205" x="2133600" y="1476375"/>
          <p14:tracePt t="4212" x="2224088" y="1457325"/>
          <p14:tracePt t="4220" x="2324100" y="1438275"/>
          <p14:tracePt t="4237" x="2528888" y="1400175"/>
          <p14:tracePt t="4253" x="2738438" y="1371600"/>
          <p14:tracePt t="4270" x="3005138" y="1366838"/>
          <p14:tracePt t="4303" x="3309938" y="1376363"/>
          <p14:tracePt t="4337" x="3571875" y="1409700"/>
          <p14:tracePt t="4353" x="3643313" y="1419225"/>
          <p14:tracePt t="4370" x="3705225" y="1419225"/>
          <p14:tracePt t="4386" x="3748088" y="1419225"/>
          <p14:tracePt t="4403" x="3800475" y="1409700"/>
          <p14:tracePt t="4420" x="3829050" y="1404938"/>
          <p14:tracePt t="4436" x="3867150" y="1395413"/>
          <p14:tracePt t="4453" x="3895725" y="1385888"/>
          <p14:tracePt t="4470" x="3943350" y="1376363"/>
          <p14:tracePt t="4486" x="3971925" y="1366838"/>
          <p14:tracePt t="4503" x="4010025" y="1357313"/>
          <p14:tracePt t="4520" x="4071938" y="1333500"/>
          <p14:tracePt t="4536" x="4124325" y="1309688"/>
          <p14:tracePt t="4553" x="4167188" y="1300163"/>
          <p14:tracePt t="4570" x="4214813" y="1281113"/>
          <p14:tracePt t="4586" x="4252913" y="1266825"/>
          <p14:tracePt t="4603" x="4267200" y="1262063"/>
          <p14:tracePt t="4620" x="4271963" y="1262063"/>
          <p14:tracePt t="4636" x="4276725" y="1262063"/>
          <p14:tracePt t="4653" x="4286250" y="1262063"/>
          <p14:tracePt t="4704" x="4286250" y="1266825"/>
          <p14:tracePt t="4718" x="4286250" y="1276350"/>
          <p14:tracePt t="4726" x="4286250" y="1281113"/>
          <p14:tracePt t="4736" x="4281488" y="1295400"/>
          <p14:tracePt t="4753" x="4243388" y="1323975"/>
          <p14:tracePt t="4770" x="4110038" y="1423988"/>
          <p14:tracePt t="4786" x="4000500" y="1490663"/>
          <p14:tracePt t="4804" x="3914775" y="1538288"/>
          <p14:tracePt t="4820" x="3848100" y="1576388"/>
          <p14:tracePt t="4836" x="3767138" y="1595438"/>
          <p14:tracePt t="4853" x="3724275" y="1595438"/>
          <p14:tracePt t="4870" x="3690938" y="1590675"/>
          <p14:tracePt t="4887" x="3648075" y="1538288"/>
          <p14:tracePt t="4903" x="3619500" y="1500188"/>
          <p14:tracePt t="4920" x="3609975" y="1452563"/>
          <p14:tracePt t="4937" x="3600450" y="1381125"/>
          <p14:tracePt t="4953" x="3629025" y="1228725"/>
          <p14:tracePt t="4971" x="3657600" y="1152525"/>
          <p14:tracePt t="4987" x="3686175" y="1104900"/>
          <p14:tracePt t="5003" x="3724275" y="1076325"/>
          <p14:tracePt t="5020" x="3824288" y="1038225"/>
          <p14:tracePt t="5036" x="3905250" y="1033463"/>
          <p14:tracePt t="5053" x="3986213" y="1042988"/>
          <p14:tracePt t="5070" x="4043363" y="1062038"/>
          <p14:tracePt t="5087" x="4105275" y="1104900"/>
          <p14:tracePt t="5103" x="4138613" y="1143000"/>
          <p14:tracePt t="5120" x="4171950" y="1190625"/>
          <p14:tracePt t="5136" x="4205288" y="1271588"/>
          <p14:tracePt t="5153" x="4210050" y="1323975"/>
          <p14:tracePt t="5170" x="4219575" y="1371600"/>
          <p14:tracePt t="5186" x="4219575" y="1409700"/>
          <p14:tracePt t="5203" x="4210050" y="1462088"/>
          <p14:tracePt t="5220" x="4191000" y="1495425"/>
          <p14:tracePt t="5236" x="4167188" y="1533525"/>
          <p14:tracePt t="5253" x="4129088" y="1562100"/>
          <p14:tracePt t="5270" x="4038600" y="1604963"/>
          <p14:tracePt t="5286" x="3971925" y="1619250"/>
          <p14:tracePt t="5303" x="3924300" y="1619250"/>
          <p14:tracePt t="5321" x="3867150" y="1600200"/>
          <p14:tracePt t="5336" x="3814763" y="1524000"/>
          <p14:tracePt t="5353" x="3781425" y="1438275"/>
          <p14:tracePt t="5370" x="3776663" y="1347788"/>
          <p14:tracePt t="5387" x="3805238" y="1162050"/>
          <p14:tracePt t="5404" x="3843338" y="1085850"/>
          <p14:tracePt t="5420" x="3886200" y="1028700"/>
          <p14:tracePt t="5436" x="3962400" y="1000125"/>
          <p14:tracePt t="5453" x="4071938" y="1000125"/>
          <p14:tracePt t="5470" x="4114800" y="1023938"/>
          <p14:tracePt t="5486" x="4138613" y="1047750"/>
          <p14:tracePt t="5503" x="4162425" y="1085850"/>
          <p14:tracePt t="5520" x="4176713" y="1147763"/>
          <p14:tracePt t="5536" x="4176713" y="1190625"/>
          <p14:tracePt t="5553" x="4167188" y="1228725"/>
          <p14:tracePt t="5570" x="4119563" y="1333500"/>
          <p14:tracePt t="5586" x="4081463" y="1390650"/>
          <p14:tracePt t="5603" x="4048125" y="1433513"/>
          <p14:tracePt t="5620" x="4019550" y="1471613"/>
          <p14:tracePt t="5636" x="4000500" y="1495425"/>
          <p14:tracePt t="8897" x="4024313" y="1485900"/>
          <p14:tracePt t="8905" x="4048125" y="1481138"/>
          <p14:tracePt t="8912" x="4086225" y="1466850"/>
          <p14:tracePt t="8920" x="4124325" y="1457325"/>
          <p14:tracePt t="8936" x="4176713" y="1438275"/>
          <p14:tracePt t="8953" x="4210050" y="1419225"/>
          <p14:tracePt t="8969" x="4248150" y="1414463"/>
          <p14:tracePt t="9003" x="4281488" y="1400175"/>
          <p14:tracePt t="9036" x="4295775" y="1400175"/>
          <p14:tracePt t="9096" x="4291013" y="1400175"/>
          <p14:tracePt t="9103" x="4276725" y="1404938"/>
          <p14:tracePt t="9110" x="4257675" y="1414463"/>
          <p14:tracePt t="9119" x="4224338" y="1438275"/>
          <p14:tracePt t="9136" x="4133850" y="1485900"/>
          <p14:tracePt t="9153" x="4038600" y="1519238"/>
          <p14:tracePt t="9169" x="3948113" y="1547813"/>
          <p14:tracePt t="9186" x="3905250" y="1547813"/>
          <p14:tracePt t="9203" x="3867150" y="1538288"/>
          <p14:tracePt t="9219" x="3843338" y="1524000"/>
          <p14:tracePt t="9236" x="3814763" y="1471613"/>
          <p14:tracePt t="9253" x="3800475" y="1400175"/>
          <p14:tracePt t="9269" x="3814763" y="1262063"/>
          <p14:tracePt t="9286" x="3862388" y="1100138"/>
          <p14:tracePt t="9303" x="3895725" y="1042988"/>
          <p14:tracePt t="9319" x="3933825" y="1009650"/>
          <p14:tracePt t="9336" x="3990975" y="976313"/>
          <p14:tracePt t="9353" x="4090988" y="947738"/>
          <p14:tracePt t="9369" x="4152900" y="947738"/>
          <p14:tracePt t="9386" x="4195763" y="962025"/>
          <p14:tracePt t="9403" x="4248150" y="1019175"/>
          <p14:tracePt t="9419" x="4319588" y="1157288"/>
          <p14:tracePt t="9436" x="4362450" y="1252538"/>
          <p14:tracePt t="9453" x="4381500" y="1328738"/>
          <p14:tracePt t="9469" x="4381500" y="1443038"/>
          <p14:tracePt t="9486" x="4381500" y="1514475"/>
          <p14:tracePt t="9503" x="4362450" y="1547813"/>
          <p14:tracePt t="9519" x="4343400" y="1585913"/>
          <p14:tracePt t="9536" x="4291013" y="1638300"/>
          <p14:tracePt t="9553" x="4214813" y="1685925"/>
          <p14:tracePt t="9569" x="4119563" y="1714500"/>
          <p14:tracePt t="9586" x="4033838" y="1733550"/>
          <p14:tracePt t="9603" x="3957638" y="1728788"/>
          <p14:tracePt t="9619" x="3924300" y="1704975"/>
          <p14:tracePt t="9636" x="3876675" y="1628775"/>
          <p14:tracePt t="9653" x="3862388" y="1524000"/>
          <p14:tracePt t="9669" x="3871913" y="1428750"/>
          <p14:tracePt t="9686" x="3895725" y="1390650"/>
          <p14:tracePt t="9703" x="3933825" y="1366838"/>
          <p14:tracePt t="9719" x="3995738" y="1352550"/>
          <p14:tracePt t="9736" x="4033838" y="1352550"/>
          <p14:tracePt t="9753" x="4043363" y="1357313"/>
          <p14:tracePt t="9769" x="4048125" y="1366838"/>
          <p14:tracePt t="9786" x="4038600" y="1414463"/>
          <p14:tracePt t="9803" x="4005263" y="1466850"/>
          <p14:tracePt t="9819" x="3967163" y="1495425"/>
          <p14:tracePt t="9836" x="3890963" y="1538288"/>
          <p14:tracePt t="9853" x="3790950" y="1585913"/>
          <p14:tracePt t="9869" x="3738563" y="1595438"/>
          <p14:tracePt t="9886" x="3700463" y="1595438"/>
          <p14:tracePt t="9903" x="3671888" y="1585913"/>
          <p14:tracePt t="9919" x="3657600" y="1581150"/>
          <p14:tracePt t="9936" x="3648075" y="1571625"/>
          <p14:tracePt t="9953" x="3633788" y="1562100"/>
          <p14:tracePt t="9969" x="3614738" y="1538288"/>
          <p14:tracePt t="9986" x="3595688" y="1524000"/>
          <p14:tracePt t="10003" x="3571875" y="1514475"/>
          <p14:tracePt t="10019" x="3557588" y="1495425"/>
          <p14:tracePt t="10036" x="3529013" y="1481138"/>
          <p14:tracePt t="10053" x="3509963" y="1466850"/>
          <p14:tracePt t="10069" x="3490913" y="1462088"/>
          <p14:tracePt t="10086" x="3476625" y="1452563"/>
          <p14:tracePt t="10103" x="3467100" y="1452563"/>
          <p14:tracePt t="10498" x="3452813" y="1452563"/>
          <p14:tracePt t="10506" x="3433763" y="1452563"/>
          <p14:tracePt t="10519" x="3405188" y="1452563"/>
          <p14:tracePt t="10536" x="3328988" y="1481138"/>
          <p14:tracePt t="10553" x="3290888" y="1504950"/>
          <p14:tracePt t="10569" x="3248025" y="1533525"/>
          <p14:tracePt t="10603" x="3119438" y="1590675"/>
          <p14:tracePt t="10636" x="2905125" y="1638300"/>
          <p14:tracePt t="10653" x="2776538" y="1662113"/>
          <p14:tracePt t="10669" x="2695575" y="1681163"/>
          <p14:tracePt t="10686" x="2605088" y="1676400"/>
          <p14:tracePt t="10703" x="2500313" y="1666875"/>
          <p14:tracePt t="10719" x="2371725" y="1638300"/>
          <p14:tracePt t="10736" x="2295525" y="1609725"/>
          <p14:tracePt t="10753" x="2219325" y="1576388"/>
          <p14:tracePt t="10769" x="2162175" y="1543050"/>
          <p14:tracePt t="10786" x="2085975" y="1500188"/>
          <p14:tracePt t="10803" x="2043113" y="1490663"/>
          <p14:tracePt t="10819" x="2014538" y="1471613"/>
          <p14:tracePt t="10836" x="1971675" y="1452563"/>
          <p14:tracePt t="10852" x="1957388" y="1452563"/>
          <p14:tracePt t="10869" x="1943100" y="1443038"/>
          <p14:tracePt t="10886" x="1938338" y="1438275"/>
          <p14:tracePt t="10903" x="1928813" y="1433513"/>
          <p14:tracePt t="10919" x="1919288" y="1433513"/>
          <p14:tracePt t="12812" x="1924050" y="1438275"/>
          <p14:tracePt t="12820" x="1938338" y="1452563"/>
          <p14:tracePt t="12827" x="1947863" y="1462088"/>
          <p14:tracePt t="12836" x="1962150" y="1476375"/>
          <p14:tracePt t="12852" x="1981200" y="1485900"/>
          <p14:tracePt t="12869" x="2005013" y="1504950"/>
          <p14:tracePt t="12902" x="2071688" y="1552575"/>
          <p14:tracePt t="12936" x="2119313" y="1585913"/>
          <p14:tracePt t="12952" x="2138363" y="1595438"/>
          <p14:tracePt t="12969" x="2147888" y="1600200"/>
          <p14:tracePt t="12986" x="2162175" y="1604963"/>
          <p14:tracePt t="13003" x="2181225" y="1619250"/>
          <p14:tracePt t="13019" x="2200275" y="1628775"/>
          <p14:tracePt t="13036" x="2209800" y="1633538"/>
          <p14:tracePt t="13052" x="2224088" y="1638300"/>
          <p14:tracePt t="13069" x="2243138" y="1647825"/>
          <p14:tracePt t="13086" x="2257425" y="1657350"/>
          <p14:tracePt t="13102" x="2266950" y="1662113"/>
          <p14:tracePt t="13119" x="2281238" y="1666875"/>
          <p14:tracePt t="13136" x="2300288" y="1676400"/>
          <p14:tracePt t="13152" x="2319338" y="1685925"/>
          <p14:tracePt t="13169" x="2338388" y="1690688"/>
          <p14:tracePt t="13186" x="2371725" y="1700213"/>
          <p14:tracePt t="13202" x="2395538" y="1700213"/>
          <p14:tracePt t="13219" x="2414588" y="1700213"/>
          <p14:tracePt t="13236" x="2438400" y="1700213"/>
          <p14:tracePt t="13252" x="2471738" y="1690688"/>
          <p14:tracePt t="13269" x="2500313" y="1685925"/>
          <p14:tracePt t="13286" x="2519363" y="1681163"/>
          <p14:tracePt t="13302" x="2543175" y="1681163"/>
          <p14:tracePt t="13319" x="2562225" y="1681163"/>
          <p14:tracePt t="13336" x="2566988" y="1681163"/>
          <p14:tracePt t="13353" x="2576513" y="1681163"/>
          <p14:tracePt t="13369" x="2581275" y="1681163"/>
          <p14:tracePt t="13679" x="2605088" y="1681163"/>
          <p14:tracePt t="13686" x="2619375" y="1681163"/>
          <p14:tracePt t="13693" x="2638425" y="1685925"/>
          <p14:tracePt t="13702" x="2662238" y="1685925"/>
          <p14:tracePt t="13719" x="2700338" y="1685925"/>
          <p14:tracePt t="13736" x="2743200" y="1685925"/>
          <p14:tracePt t="13752" x="2805113" y="1685925"/>
          <p14:tracePt t="13769" x="2838450" y="1685925"/>
          <p14:tracePt t="13786" x="2881313" y="1681163"/>
          <p14:tracePt t="13802" x="2919413" y="1681163"/>
          <p14:tracePt t="13819" x="2967038" y="1662113"/>
          <p14:tracePt t="13836" x="3005138" y="1643063"/>
          <p14:tracePt t="13852" x="3033713" y="1633538"/>
          <p14:tracePt t="13869" x="3067050" y="1609725"/>
          <p14:tracePt t="13886" x="3081338" y="1604963"/>
          <p14:tracePt t="13902" x="3086100" y="1600200"/>
          <p14:tracePt t="13919" x="3090863" y="1590675"/>
          <p14:tracePt t="13936" x="3090863" y="1581150"/>
          <p14:tracePt t="13952" x="3090863" y="1576388"/>
          <p14:tracePt t="13969" x="3086100" y="1562100"/>
          <p14:tracePt t="13986" x="3057525" y="1543050"/>
          <p14:tracePt t="13987" x="3038475" y="1524000"/>
          <p14:tracePt t="14002" x="2981325" y="1485900"/>
          <p14:tracePt t="14019" x="2914650" y="1452563"/>
          <p14:tracePt t="14036" x="2852738" y="1428750"/>
          <p14:tracePt t="14053" x="2771775" y="1395413"/>
          <p14:tracePt t="14069" x="2719388" y="1381125"/>
          <p14:tracePt t="14086" x="2695575" y="1376363"/>
          <p14:tracePt t="14102" x="2676525" y="1366838"/>
          <p14:tracePt t="14119" x="2667000" y="1366838"/>
          <p14:tracePt t="14136" x="2657475" y="1366838"/>
          <p14:tracePt t="14169" x="2647950" y="1366838"/>
          <p14:tracePt t="14186" x="2619375" y="1390650"/>
          <p14:tracePt t="14202" x="2586038" y="1433513"/>
          <p14:tracePt t="14219" x="2538413" y="1504950"/>
          <p14:tracePt t="14236" x="2514600" y="1538288"/>
          <p14:tracePt t="14252" x="2490788" y="1576388"/>
          <p14:tracePt t="14269" x="2481263" y="1585913"/>
          <p14:tracePt t="14286" x="2476500" y="1590675"/>
          <p14:tracePt t="14302" x="2471738" y="1600200"/>
          <p14:tracePt t="14319" x="2471738" y="1604963"/>
          <p14:tracePt t="14677" x="2481263" y="1624013"/>
          <p14:tracePt t="14685" x="2495550" y="1662113"/>
          <p14:tracePt t="14692" x="2509838" y="1690688"/>
          <p14:tracePt t="14702" x="2519363" y="1709738"/>
          <p14:tracePt t="14719" x="2533650" y="1738313"/>
          <p14:tracePt t="14736" x="2543175" y="1766888"/>
          <p14:tracePt t="14769" x="2552700" y="1781175"/>
          <p14:tracePt t="14802" x="2576513" y="1833563"/>
          <p14:tracePt t="14819" x="2581275" y="1852613"/>
          <p14:tracePt t="14836" x="2581275" y="1866900"/>
          <p14:tracePt t="14852" x="2581275" y="1871663"/>
          <p14:tracePt t="14869" x="2581275" y="1881188"/>
          <p14:tracePt t="14902" x="2581275" y="1885950"/>
          <p14:tracePt t="14964" x="2576513" y="1885950"/>
          <p14:tracePt t="14971" x="2571750" y="1881188"/>
          <p14:tracePt t="14978" x="2562225" y="1876425"/>
          <p14:tracePt t="14986" x="2543175" y="1862138"/>
          <p14:tracePt t="15002" x="2490788" y="1814513"/>
          <p14:tracePt t="15019" x="2433638" y="1724025"/>
          <p14:tracePt t="15036" x="2386013" y="1624013"/>
          <p14:tracePt t="15052" x="2352675" y="1552575"/>
          <p14:tracePt t="15069" x="2343150" y="1528763"/>
          <p14:tracePt t="15086" x="2338388" y="1514475"/>
          <p14:tracePt t="15102" x="2333625" y="1509713"/>
          <p14:tracePt t="15119" x="2333625" y="1500188"/>
          <p14:tracePt t="15136" x="2333625" y="1495425"/>
          <p14:tracePt t="15216" x="2333625" y="1500188"/>
          <p14:tracePt t="15231" x="2333625" y="1538288"/>
          <p14:tracePt t="15240" x="2333625" y="1562100"/>
          <p14:tracePt t="15252" x="2333625" y="1609725"/>
          <p14:tracePt t="15269" x="2333625" y="1662113"/>
          <p14:tracePt t="15286" x="2333625" y="1695450"/>
          <p14:tracePt t="15302" x="2333625" y="1757363"/>
          <p14:tracePt t="15319" x="2338388" y="1800225"/>
          <p14:tracePt t="15336" x="2338388" y="1838325"/>
          <p14:tracePt t="15353" x="2338388" y="1866900"/>
          <p14:tracePt t="15370" x="2338388" y="1876425"/>
          <p14:tracePt t="15386" x="2338388" y="1881188"/>
          <p14:tracePt t="15403" x="2333625" y="1885950"/>
          <p14:tracePt t="15420" x="2314575" y="1895475"/>
          <p14:tracePt t="15436" x="2300288" y="1905000"/>
          <p14:tracePt t="15453" x="2281238" y="1905000"/>
          <p14:tracePt t="15469" x="2262188" y="1905000"/>
          <p14:tracePt t="15486" x="2252663" y="1905000"/>
          <p14:tracePt t="15502" x="2247900" y="1905000"/>
          <p14:tracePt t="15519" x="2243138" y="1905000"/>
          <p14:tracePt t="15595" x="2247900" y="1905000"/>
          <p14:tracePt t="15603" x="2257425" y="1905000"/>
          <p14:tracePt t="15610" x="2276475" y="1905000"/>
          <p14:tracePt t="15619" x="2309813" y="1905000"/>
          <p14:tracePt t="15636" x="2424113" y="1895475"/>
          <p14:tracePt t="15652" x="2547938" y="1885950"/>
          <p14:tracePt t="15669" x="2757488" y="1885950"/>
          <p14:tracePt t="15685" x="2914650" y="1890713"/>
          <p14:tracePt t="15702" x="3062288" y="1909763"/>
          <p14:tracePt t="15719" x="3186113" y="1919288"/>
          <p14:tracePt t="15735" x="3314700" y="1938338"/>
          <p14:tracePt t="15752" x="3376613" y="1962150"/>
          <p14:tracePt t="15769" x="3433763" y="1981200"/>
          <p14:tracePt t="15786" x="3500438" y="1995488"/>
          <p14:tracePt t="15802" x="3529013" y="2000250"/>
          <p14:tracePt t="15819" x="3557588" y="2000250"/>
          <p14:tracePt t="15836" x="3581400" y="2000250"/>
          <p14:tracePt t="15852" x="3609975" y="2000250"/>
          <p14:tracePt t="15869" x="3629025" y="2000250"/>
          <p14:tracePt t="15886" x="3648075" y="1985963"/>
          <p14:tracePt t="15902" x="3671888" y="1981200"/>
          <p14:tracePt t="15919" x="3705225" y="1971675"/>
          <p14:tracePt t="15935" x="3719513" y="1966913"/>
          <p14:tracePt t="15952" x="3733800" y="1957388"/>
          <p14:tracePt t="15969" x="3743325" y="1957388"/>
          <p14:tracePt t="15986" x="3752850" y="1957388"/>
          <p14:tracePt t="16002" x="3757613" y="1957388"/>
          <p14:tracePt t="16036" x="3757613" y="1952625"/>
          <p14:tracePt t="16044" x="3757613" y="1947863"/>
          <p14:tracePt t="16052" x="3748088" y="1943100"/>
          <p14:tracePt t="16069" x="3686175" y="1905000"/>
          <p14:tracePt t="16086" x="3533775" y="1852613"/>
          <p14:tracePt t="16102" x="3295650" y="1800225"/>
          <p14:tracePt t="16119" x="3128963" y="1781175"/>
          <p14:tracePt t="16136" x="2981325" y="1781175"/>
          <p14:tracePt t="16152" x="2890838" y="1795463"/>
          <p14:tracePt t="16169" x="2819400" y="1819275"/>
          <p14:tracePt t="16185" x="2786063" y="1843088"/>
          <p14:tracePt t="16202" x="2771775" y="1852613"/>
          <p14:tracePt t="16219" x="2757488" y="1862138"/>
          <p14:tracePt t="16236" x="2738438" y="1876425"/>
          <p14:tracePt t="16252" x="2700338" y="1876425"/>
          <p14:tracePt t="16269" x="2628900" y="1866900"/>
          <p14:tracePt t="16286" x="2486025" y="1843088"/>
          <p14:tracePt t="16302" x="2390775" y="1819275"/>
          <p14:tracePt t="16319" x="2309813" y="1804988"/>
          <p14:tracePt t="16335" x="2233613" y="1771650"/>
          <p14:tracePt t="16352" x="2128838" y="1714500"/>
          <p14:tracePt t="16369" x="2071688" y="1666875"/>
          <p14:tracePt t="16386" x="2033588" y="1643063"/>
          <p14:tracePt t="16402" x="2009775" y="1628775"/>
          <p14:tracePt t="16419" x="1995488" y="1609725"/>
          <p14:tracePt t="16435" x="1990725" y="1604963"/>
          <p14:tracePt t="16452" x="1981200" y="1595438"/>
          <p14:tracePt t="16469" x="1933575" y="1571625"/>
          <p14:tracePt t="16486" x="1900238" y="1552575"/>
          <p14:tracePt t="16502" x="1866900" y="1533525"/>
          <p14:tracePt t="16519" x="1819275" y="1524000"/>
          <p14:tracePt t="16536" x="1752600" y="1504950"/>
          <p14:tracePt t="16552" x="1709738" y="1495425"/>
          <p14:tracePt t="16569" x="1671638" y="1485900"/>
          <p14:tracePt t="16585" x="1633538" y="1485900"/>
          <p14:tracePt t="16602" x="1614488" y="1485900"/>
          <p14:tracePt t="16619" x="1590675" y="1495425"/>
          <p14:tracePt t="16635" x="1566863" y="1543050"/>
          <p14:tracePt t="16652" x="1538288" y="1643063"/>
          <p14:tracePt t="16669" x="1524000" y="1685925"/>
          <p14:tracePt t="16685" x="1519238" y="1724025"/>
          <p14:tracePt t="16702" x="1519238" y="1752600"/>
          <p14:tracePt t="16719" x="1519238" y="1781175"/>
          <p14:tracePt t="16735" x="1519238" y="1809750"/>
          <p14:tracePt t="16752" x="1538288" y="1833563"/>
          <p14:tracePt t="16769" x="1557338" y="1857375"/>
          <p14:tracePt t="16785" x="1590675" y="1895475"/>
          <p14:tracePt t="16802" x="1624013" y="1914525"/>
          <p14:tracePt t="16819" x="1666875" y="1919288"/>
          <p14:tracePt t="16837" x="1724025" y="1919288"/>
          <p14:tracePt t="16856" x="1790700" y="1900238"/>
          <p14:tracePt t="16871" x="1876425" y="1871663"/>
          <p14:tracePt t="16885" x="1971675" y="1838325"/>
          <p14:tracePt t="16902" x="2114550" y="1790700"/>
          <p14:tracePt t="16920" x="2181225" y="1762125"/>
          <p14:tracePt t="16936" x="2219325" y="1738313"/>
          <p14:tracePt t="16953" x="2233613" y="1714500"/>
          <p14:tracePt t="16970" x="2247900" y="1681163"/>
          <p14:tracePt t="16986" x="2238375" y="1652588"/>
          <p14:tracePt t="17003" x="2214563" y="1628775"/>
          <p14:tracePt t="17021" x="2157413" y="1590675"/>
          <p14:tracePt t="17036" x="2114550" y="1571625"/>
          <p14:tracePt t="17052" x="2062163" y="1552575"/>
          <p14:tracePt t="17069" x="2024063" y="1543050"/>
          <p14:tracePt t="17086" x="1990725" y="1543050"/>
          <p14:tracePt t="17103" x="1971675" y="1557338"/>
          <p14:tracePt t="17119" x="1943100" y="1595438"/>
          <p14:tracePt t="17136" x="1919288" y="1647825"/>
          <p14:tracePt t="17152" x="1871663" y="1781175"/>
          <p14:tracePt t="17169" x="1852613" y="1900238"/>
          <p14:tracePt t="17186" x="1852613" y="1966913"/>
          <p14:tracePt t="17202" x="1852613" y="2000250"/>
          <p14:tracePt t="17219" x="1866900" y="2043113"/>
          <p14:tracePt t="17235" x="1881188" y="2052638"/>
          <p14:tracePt t="17252" x="1919288" y="2071688"/>
          <p14:tracePt t="17269" x="1981200" y="2076450"/>
          <p14:tracePt t="17285" x="2119313" y="2066925"/>
          <p14:tracePt t="17302" x="2205038" y="2009775"/>
          <p14:tracePt t="17319" x="2266950" y="1947863"/>
          <p14:tracePt t="17336" x="2343150" y="1862138"/>
          <p14:tracePt t="17353" x="2366963" y="1814513"/>
          <p14:tracePt t="17369" x="2376488" y="1785938"/>
          <p14:tracePt t="17386" x="2376488" y="1752600"/>
          <p14:tracePt t="17402" x="2338388" y="1695450"/>
          <p14:tracePt t="17419" x="2305050" y="1647825"/>
          <p14:tracePt t="17436" x="2247900" y="1604963"/>
          <p14:tracePt t="17452" x="2195513" y="1576388"/>
          <p14:tracePt t="17469" x="2124075" y="1552575"/>
          <p14:tracePt t="17485" x="2095500" y="1552575"/>
          <p14:tracePt t="17502" x="2071688" y="1557338"/>
          <p14:tracePt t="17519" x="2028825" y="1604963"/>
          <p14:tracePt t="17536" x="2000250" y="1652588"/>
          <p14:tracePt t="17552" x="1981200" y="1704975"/>
          <p14:tracePt t="17569" x="1966913" y="1776413"/>
          <p14:tracePt t="17585" x="1966913" y="1852613"/>
          <p14:tracePt t="17602" x="1966913" y="1885950"/>
          <p14:tracePt t="17619" x="1981200" y="1900238"/>
          <p14:tracePt t="17635" x="2019300" y="1909763"/>
          <p14:tracePt t="17652" x="2133600" y="1900238"/>
          <p14:tracePt t="17669" x="2219325" y="1866900"/>
          <p14:tracePt t="17685" x="2276475" y="1843088"/>
          <p14:tracePt t="17702" x="2314575" y="1814513"/>
          <p14:tracePt t="17719" x="2343150" y="1781175"/>
          <p14:tracePt t="17735" x="2357438" y="1757363"/>
          <p14:tracePt t="17752" x="2357438" y="1724025"/>
          <p14:tracePt t="17769" x="2328863" y="1657350"/>
          <p14:tracePt t="17786" x="2295525" y="1619250"/>
          <p14:tracePt t="17802" x="2252663" y="1590675"/>
          <p14:tracePt t="17819" x="2205038" y="1557338"/>
          <p14:tracePt t="17835" x="2157413" y="1543050"/>
          <p14:tracePt t="17852" x="2133600" y="1543050"/>
          <p14:tracePt t="17869" x="2100263" y="1585913"/>
          <p14:tracePt t="17885" x="2066925" y="1633538"/>
          <p14:tracePt t="17902" x="2024063" y="1733550"/>
          <p14:tracePt t="17919" x="2009775" y="1804988"/>
          <p14:tracePt t="17935" x="1995488" y="1857375"/>
          <p14:tracePt t="17953" x="1995488" y="1890713"/>
          <p14:tracePt t="17969" x="1995488" y="1900238"/>
          <p14:tracePt t="17986" x="1995488" y="1909763"/>
          <p14:tracePt t="18002" x="1995488" y="1914525"/>
          <p14:tracePt t="18019" x="1995488" y="1919288"/>
          <p14:tracePt t="18416" x="1995488" y="1928813"/>
          <p14:tracePt t="18424" x="2000250" y="1952625"/>
          <p14:tracePt t="18436" x="2005013" y="1971675"/>
          <p14:tracePt t="18452" x="2019300" y="2076450"/>
          <p14:tracePt t="18469" x="2019300" y="2200275"/>
          <p14:tracePt t="18486" x="2028825" y="2281238"/>
          <p14:tracePt t="18502" x="2033588" y="2324100"/>
          <p14:tracePt t="18535" x="2047875" y="2366963"/>
          <p14:tracePt t="18569" x="2062163" y="2376488"/>
          <p14:tracePt t="18585" x="2081213" y="2376488"/>
          <p14:tracePt t="18602" x="2100263" y="2376488"/>
          <p14:tracePt t="18619" x="2114550" y="2376488"/>
          <p14:tracePt t="18636" x="2133600" y="2376488"/>
          <p14:tracePt t="18652" x="2138363" y="2376488"/>
          <p14:tracePt t="18669" x="2143125" y="2376488"/>
          <p14:tracePt t="18685" x="2152650" y="2376488"/>
          <p14:tracePt t="18768" x="2147888" y="2381250"/>
          <p14:tracePt t="18775" x="2143125" y="2386013"/>
          <p14:tracePt t="18785" x="2133600" y="2390775"/>
          <p14:tracePt t="18802" x="2100263" y="2414588"/>
          <p14:tracePt t="18819" x="2019300" y="2457450"/>
          <p14:tracePt t="18835" x="1966913" y="2486025"/>
          <p14:tracePt t="18852" x="1933575" y="2495550"/>
          <p14:tracePt t="18869" x="1914525" y="2500313"/>
          <p14:tracePt t="18885" x="1900238" y="2500313"/>
          <p14:tracePt t="18902" x="1895475" y="2500313"/>
          <p14:tracePt t="18919" x="1881188" y="2486025"/>
          <p14:tracePt t="18935" x="1876425" y="2352675"/>
          <p14:tracePt t="18952" x="1876425" y="2076450"/>
          <p14:tracePt t="18969" x="1905000" y="1876425"/>
          <p14:tracePt t="18986" x="1933575" y="1714500"/>
          <p14:tracePt t="18988" x="1947863" y="1666875"/>
          <p14:tracePt t="19003" x="1962150" y="1614488"/>
          <p14:tracePt t="19019" x="1966913" y="1585913"/>
          <p14:tracePt t="19035" x="1985963" y="1562100"/>
          <p14:tracePt t="19052" x="1995488" y="1547813"/>
          <p14:tracePt t="19069" x="2033588" y="1509713"/>
          <p14:tracePt t="19085" x="2066925" y="1485900"/>
          <p14:tracePt t="19102" x="2109788" y="1462088"/>
          <p14:tracePt t="19119" x="2147888" y="1438275"/>
          <p14:tracePt t="19136" x="2195513" y="1414463"/>
          <p14:tracePt t="19152" x="2233613" y="1395413"/>
          <p14:tracePt t="19169" x="2257425" y="1381125"/>
          <p14:tracePt t="19185" x="2281238" y="1376363"/>
          <p14:tracePt t="19202" x="2309813" y="1371600"/>
          <p14:tracePt t="19219" x="2333625" y="1371600"/>
          <p14:tracePt t="19235" x="2347913" y="1376363"/>
          <p14:tracePt t="19252" x="2366963" y="1376363"/>
          <p14:tracePt t="19269" x="2376488" y="1376363"/>
          <p14:tracePt t="19302" x="2376488" y="1385888"/>
          <p14:tracePt t="19320" x="2357438" y="1400175"/>
          <p14:tracePt t="19335" x="2266950" y="1419225"/>
          <p14:tracePt t="19352" x="2138363" y="1438275"/>
          <p14:tracePt t="19369" x="2038350" y="1438275"/>
          <p14:tracePt t="19385" x="1957388" y="1423988"/>
          <p14:tracePt t="19402" x="1928813" y="1409700"/>
          <p14:tracePt t="19419" x="1914525" y="1400175"/>
          <p14:tracePt t="19436" x="1909763" y="1381125"/>
          <p14:tracePt t="19452" x="1909763" y="1357313"/>
          <p14:tracePt t="19469" x="1933575" y="1347788"/>
          <p14:tracePt t="19485" x="1962150" y="1347788"/>
          <p14:tracePt t="19502" x="2033588" y="1390650"/>
          <p14:tracePt t="19519" x="2085975" y="1438275"/>
          <p14:tracePt t="19535" x="2143125" y="1547813"/>
          <p14:tracePt t="19552" x="2195513" y="1709738"/>
          <p14:tracePt t="19569" x="2224088" y="1871663"/>
          <p14:tracePt t="19585" x="2219325" y="1962150"/>
          <p14:tracePt t="19602" x="2214563" y="2043113"/>
          <p14:tracePt t="19619" x="2205038" y="2085975"/>
          <p14:tracePt t="19635" x="2200275" y="2109788"/>
          <p14:tracePt t="19652" x="2200275" y="2119313"/>
          <p14:tracePt t="19669" x="2200275" y="2133600"/>
          <p14:tracePt t="19685" x="2214563" y="2162175"/>
          <p14:tracePt t="19702" x="2233613" y="2176463"/>
          <p14:tracePt t="19719" x="2243138" y="2200275"/>
          <p14:tracePt t="19735" x="2257425" y="2224088"/>
          <p14:tracePt t="19752" x="2257425" y="2243138"/>
          <p14:tracePt t="19769" x="2257425" y="2252663"/>
          <p14:tracePt t="19785" x="2247900" y="2266950"/>
          <p14:tracePt t="19802" x="2228850" y="2281238"/>
          <p14:tracePt t="19819" x="2171700" y="2319338"/>
          <p14:tracePt t="19835" x="2105025" y="2357438"/>
          <p14:tracePt t="19852" x="2033588" y="2376488"/>
          <p14:tracePt t="19869" x="1900238" y="2409825"/>
          <p14:tracePt t="19885" x="1833563" y="2409825"/>
          <p14:tracePt t="19902" x="1762125" y="2409825"/>
          <p14:tracePt t="19919" x="1719263" y="2400300"/>
          <p14:tracePt t="19935" x="1690688" y="2390775"/>
          <p14:tracePt t="19952" x="1685925" y="2390775"/>
          <p14:tracePt t="19969" x="1685925" y="2381250"/>
          <p14:tracePt t="19985" x="1690688" y="2352675"/>
          <p14:tracePt t="19986" x="1700213" y="2324100"/>
          <p14:tracePt t="20002" x="1738313" y="2257425"/>
          <p14:tracePt t="20019" x="1790700" y="2190750"/>
          <p14:tracePt t="20035" x="1838325" y="2147888"/>
          <p14:tracePt t="20052" x="1914525" y="2119313"/>
          <p14:tracePt t="20069" x="2014538" y="2119313"/>
          <p14:tracePt t="20085" x="2066925" y="2147888"/>
          <p14:tracePt t="20102" x="2105025" y="2181225"/>
          <p14:tracePt t="20119" x="2138363" y="2224088"/>
          <p14:tracePt t="20135" x="2147888" y="2266950"/>
          <p14:tracePt t="20152" x="2147888" y="2300288"/>
          <p14:tracePt t="20169" x="2143125" y="2328863"/>
          <p14:tracePt t="20185" x="2095500" y="2390775"/>
          <p14:tracePt t="20202" x="2057400" y="2414588"/>
          <p14:tracePt t="20219" x="2024063" y="2433638"/>
          <p14:tracePt t="20235" x="1971675" y="2443163"/>
          <p14:tracePt t="20252" x="1900238" y="2438400"/>
          <p14:tracePt t="20269" x="1852613" y="2424113"/>
          <p14:tracePt t="20285" x="1819275" y="2400300"/>
          <p14:tracePt t="20302" x="1785938" y="2309813"/>
          <p14:tracePt t="20318" x="1776413" y="2185988"/>
          <p14:tracePt t="20335" x="1800225" y="2081213"/>
          <p14:tracePt t="20354" x="1852613" y="2005013"/>
          <p14:tracePt t="20369" x="1900238" y="1971675"/>
          <p14:tracePt t="20385" x="1966913" y="1943100"/>
          <p14:tracePt t="20402" x="2033588" y="1943100"/>
          <p14:tracePt t="20419" x="2090738" y="1962150"/>
          <p14:tracePt t="20435" x="2152650" y="2043113"/>
          <p14:tracePt t="20452" x="2181225" y="2109788"/>
          <p14:tracePt t="20469" x="2181225" y="2152650"/>
          <p14:tracePt t="20486" x="2162175" y="2200275"/>
          <p14:tracePt t="20502" x="2109788" y="2238375"/>
          <p14:tracePt t="20519" x="2024063" y="2271713"/>
          <p14:tracePt t="20535" x="1928813" y="2300288"/>
          <p14:tracePt t="20552" x="1838325" y="2309813"/>
          <p14:tracePt t="20568" x="1800225" y="2309813"/>
          <p14:tracePt t="20585" x="1785938" y="2309813"/>
          <p14:tracePt t="20602" x="1781175" y="2309813"/>
          <p14:tracePt t="20618" x="1781175" y="2305050"/>
          <p14:tracePt t="20635" x="1790700" y="2290763"/>
          <p14:tracePt t="20652" x="1814513" y="2276475"/>
          <p14:tracePt t="20668" x="1852613" y="2266950"/>
          <p14:tracePt t="20685" x="1895475" y="2266950"/>
          <p14:tracePt t="20702" x="1914525" y="2266950"/>
          <p14:tracePt t="20718" x="1928813" y="2271713"/>
          <p14:tracePt t="20735" x="1938338" y="2305050"/>
          <p14:tracePt t="20752" x="1943100" y="2338388"/>
          <p14:tracePt t="20768" x="1943100" y="2376488"/>
          <p14:tracePt t="20785" x="1924050" y="2428875"/>
          <p14:tracePt t="20802" x="1885950" y="2486025"/>
          <p14:tracePt t="20818" x="1838325" y="2519363"/>
          <p14:tracePt t="20835" x="1785938" y="2538413"/>
          <p14:tracePt t="20852" x="1733550" y="2552700"/>
          <p14:tracePt t="20869" x="1671638" y="2557463"/>
          <p14:tracePt t="20885" x="1647825" y="2552700"/>
          <p14:tracePt t="20902" x="1638300" y="2543175"/>
          <p14:tracePt t="20919" x="1628775" y="2505075"/>
          <p14:tracePt t="20935" x="1638300" y="2390775"/>
          <p14:tracePt t="20952" x="1666875" y="2324100"/>
          <p14:tracePt t="20968" x="1709738" y="2266950"/>
          <p14:tracePt t="20985" x="1838325" y="2195513"/>
          <p14:tracePt t="21002" x="1933575" y="2181225"/>
          <p14:tracePt t="21018" x="1995488" y="2190750"/>
          <p14:tracePt t="21035" x="2066925" y="2209800"/>
          <p14:tracePt t="21052" x="2119313" y="2247900"/>
          <p14:tracePt t="21068" x="2128838" y="2286000"/>
          <p14:tracePt t="21085" x="2143125" y="2328863"/>
          <p14:tracePt t="21102" x="2143125" y="2362200"/>
          <p14:tracePt t="21118" x="2109788" y="2419350"/>
          <p14:tracePt t="21135" x="2071688" y="2452688"/>
          <p14:tracePt t="21152" x="1995488" y="2481263"/>
          <p14:tracePt t="21169" x="1885950" y="2490788"/>
          <p14:tracePt t="21185" x="1833563" y="2481263"/>
          <p14:tracePt t="21202" x="1785938" y="2452688"/>
          <p14:tracePt t="21218" x="1757363" y="2424113"/>
          <p14:tracePt t="21235" x="1733550" y="2366963"/>
          <p14:tracePt t="21252" x="1733550" y="2314575"/>
          <p14:tracePt t="21268" x="1752600" y="2262188"/>
          <p14:tracePt t="21285" x="1795463" y="2214563"/>
          <p14:tracePt t="21302" x="1900238" y="2152650"/>
          <p14:tracePt t="21318" x="1971675" y="2152650"/>
          <p14:tracePt t="21335" x="2028825" y="2157413"/>
          <p14:tracePt t="21352" x="2085975" y="2185988"/>
          <p14:tracePt t="21368" x="2109788" y="2219325"/>
          <p14:tracePt t="21385" x="2128838" y="2281238"/>
          <p14:tracePt t="21402" x="2128838" y="2333625"/>
          <p14:tracePt t="21418" x="2109788" y="2400300"/>
          <p14:tracePt t="21435" x="2085975" y="2438400"/>
          <p14:tracePt t="21452" x="2066925" y="2462213"/>
          <p14:tracePt t="21468" x="2057400" y="2476500"/>
          <p14:tracePt t="21485" x="2047875" y="2486025"/>
          <p14:tracePt t="21502" x="2043113" y="2490788"/>
          <p14:tracePt t="21536" x="2043113" y="2495550"/>
          <p14:tracePt t="21552" x="2057400" y="2500313"/>
          <p14:tracePt t="21568" x="2071688" y="2505075"/>
          <p14:tracePt t="21585" x="2085975" y="2505075"/>
          <p14:tracePt t="21602" x="2114550" y="2519363"/>
          <p14:tracePt t="21618" x="2133600" y="2519363"/>
          <p14:tracePt t="21635" x="2166938" y="2528888"/>
          <p14:tracePt t="21652" x="2209800" y="2528888"/>
          <p14:tracePt t="21669" x="2309813" y="2533650"/>
          <p14:tracePt t="21685" x="2424113" y="2533650"/>
          <p14:tracePt t="21702" x="2505075" y="2533650"/>
          <p14:tracePt t="21718" x="2562225" y="2533650"/>
          <p14:tracePt t="21735" x="2609850" y="2528888"/>
          <p14:tracePt t="21752" x="2619375" y="2528888"/>
          <p14:tracePt t="21768" x="2624138" y="2528888"/>
          <p14:tracePt t="21977" x="2662238" y="2528888"/>
          <p14:tracePt t="21984" x="2719388" y="2519363"/>
          <p14:tracePt t="21991" x="2786063" y="2509838"/>
          <p14:tracePt t="22002" x="2843213" y="2509838"/>
          <p14:tracePt t="22018" x="2957513" y="2495550"/>
          <p14:tracePt t="22035" x="3095625" y="2495550"/>
          <p14:tracePt t="22052" x="3195638" y="2505075"/>
          <p14:tracePt t="22068" x="3281363" y="2519363"/>
          <p14:tracePt t="22085" x="3338513" y="2519363"/>
          <p14:tracePt t="22102" x="3395663" y="2519363"/>
          <p14:tracePt t="22118" x="3414713" y="2519363"/>
          <p14:tracePt t="22135" x="3438525" y="2519363"/>
          <p14:tracePt t="22152" x="3452813" y="2519363"/>
          <p14:tracePt t="22168" x="3471863" y="2500313"/>
          <p14:tracePt t="22185" x="3495675" y="2452688"/>
          <p14:tracePt t="22202" x="3509963" y="2390775"/>
          <p14:tracePt t="22218" x="3486150" y="2290763"/>
          <p14:tracePt t="22236" x="3443288" y="2243138"/>
          <p14:tracePt t="22252" x="3367088" y="2185988"/>
          <p14:tracePt t="22268" x="3267075" y="2138363"/>
          <p14:tracePt t="22285" x="3128963" y="2114550"/>
          <p14:tracePt t="22302" x="3033713" y="2119313"/>
          <p14:tracePt t="22318" x="2952750" y="2133600"/>
          <p14:tracePt t="22335" x="2886075" y="2162175"/>
          <p14:tracePt t="22352" x="2819400" y="2228850"/>
          <p14:tracePt t="22368" x="2781300" y="2286000"/>
          <p14:tracePt t="22385" x="2762250" y="2324100"/>
          <p14:tracePt t="22402" x="2752725" y="2352675"/>
          <p14:tracePt t="22418" x="2747963" y="2357438"/>
          <p14:tracePt t="22435" x="2747963" y="2366963"/>
          <p14:tracePt t="22452" x="2757488" y="2376488"/>
          <p14:tracePt t="22468" x="2814638" y="2405063"/>
          <p14:tracePt t="22485" x="2876550" y="2424113"/>
          <p14:tracePt t="22502" x="2933700" y="2443163"/>
          <p14:tracePt t="22518" x="2995613" y="2457450"/>
          <p14:tracePt t="22535" x="3109913" y="2466975"/>
          <p14:tracePt t="22552" x="3200400" y="2466975"/>
          <p14:tracePt t="22568" x="3281363" y="2462213"/>
          <p14:tracePt t="22585" x="3338513" y="2457450"/>
          <p14:tracePt t="22602" x="3400425" y="2447925"/>
          <p14:tracePt t="22618" x="3429000" y="2447925"/>
          <p14:tracePt t="22635" x="3438525" y="2447925"/>
          <p14:tracePt t="22652" x="3452813" y="2447925"/>
          <p14:tracePt t="22668" x="3457575" y="2447925"/>
          <p14:tracePt t="22865" x="3509963" y="2443163"/>
          <p14:tracePt t="22872" x="3590925" y="2433638"/>
          <p14:tracePt t="22885" x="3657600" y="2433638"/>
          <p14:tracePt t="22902" x="3862388" y="2419350"/>
          <p14:tracePt t="22918" x="3962400" y="2419350"/>
          <p14:tracePt t="22935" x="4043363" y="2428875"/>
          <p14:tracePt t="22952" x="4129088" y="2457450"/>
          <p14:tracePt t="22968" x="4233863" y="2500313"/>
          <p14:tracePt t="22985" x="4276725" y="2514600"/>
          <p14:tracePt t="23002" x="4305300" y="2528888"/>
          <p14:tracePt t="23018" x="4329113" y="2533650"/>
          <p14:tracePt t="23035" x="4362450" y="2533650"/>
          <p14:tracePt t="23052" x="4381500" y="2533650"/>
          <p14:tracePt t="23068" x="4405313" y="2533650"/>
          <p14:tracePt t="23085" x="4429125" y="2538413"/>
          <p14:tracePt t="23102" x="4443413" y="2538413"/>
          <p14:tracePt t="23118" x="4448175" y="2538413"/>
          <p14:tracePt t="23135" x="4448175" y="2543175"/>
          <p14:tracePt t="23152" x="4443413" y="2557463"/>
          <p14:tracePt t="23168" x="4381500" y="2576513"/>
          <p14:tracePt t="23185" x="4262438" y="2605088"/>
          <p14:tracePt t="23201" x="4171950" y="2619375"/>
          <p14:tracePt t="23218" x="4067175" y="2624138"/>
          <p14:tracePt t="23235" x="4024313" y="2619375"/>
          <p14:tracePt t="23252" x="3990975" y="2595563"/>
          <p14:tracePt t="23269" x="3943350" y="2509838"/>
          <p14:tracePt t="23285" x="3938588" y="2447925"/>
          <p14:tracePt t="23302" x="3938588" y="2366963"/>
          <p14:tracePt t="23318" x="3962400" y="2281238"/>
          <p14:tracePt t="23335" x="4010025" y="2209800"/>
          <p14:tracePt t="23352" x="4062413" y="2190750"/>
          <p14:tracePt t="23368" x="4152900" y="2190750"/>
          <p14:tracePt t="23385" x="4257675" y="2219325"/>
          <p14:tracePt t="23402" x="4371975" y="2271713"/>
          <p14:tracePt t="23418" x="4410075" y="2300288"/>
          <p14:tracePt t="23435" x="4448175" y="2357438"/>
          <p14:tracePt t="23452" x="4476750" y="2457450"/>
          <p14:tracePt t="23468" x="4467225" y="2552700"/>
          <p14:tracePt t="23485" x="4457700" y="2562225"/>
          <p14:tracePt t="23651" x="4533900" y="2552700"/>
          <p14:tracePt t="23658" x="4643438" y="2533650"/>
          <p14:tracePt t="23668" x="4733925" y="2524125"/>
          <p14:tracePt t="23685" x="4933950" y="2495550"/>
          <p14:tracePt t="23702" x="5257800" y="2476500"/>
          <p14:tracePt t="23718" x="5424488" y="2476500"/>
          <p14:tracePt t="23735" x="5576888" y="2476500"/>
          <p14:tracePt t="23752" x="5700713" y="2481263"/>
          <p14:tracePt t="23768" x="5829300" y="2505075"/>
          <p14:tracePt t="23785" x="5886450" y="2519363"/>
          <p14:tracePt t="23801" x="5905500" y="2528888"/>
          <p14:tracePt t="23818" x="5924550" y="2533650"/>
          <p14:tracePt t="23835" x="5934075" y="2538413"/>
          <p14:tracePt t="23852" x="5938838" y="2547938"/>
          <p14:tracePt t="23868" x="5929313" y="2571750"/>
          <p14:tracePt t="23885" x="5891213" y="2595563"/>
          <p14:tracePt t="23902" x="5681663" y="2657475"/>
          <p14:tracePt t="23918" x="5486400" y="2667000"/>
          <p14:tracePt t="23935" x="5314950" y="2652713"/>
          <p14:tracePt t="23952" x="5167313" y="2586038"/>
          <p14:tracePt t="23968" x="5119688" y="2547938"/>
          <p14:tracePt t="23985" x="5095875" y="2509838"/>
          <p14:tracePt t="24002" x="5086350" y="2395538"/>
          <p14:tracePt t="24018" x="5148263" y="2205038"/>
          <p14:tracePt t="24036" x="5219700" y="2143125"/>
          <p14:tracePt t="24052" x="5319713" y="2095500"/>
          <p14:tracePt t="24068" x="5414963" y="2071688"/>
          <p14:tracePt t="24085" x="5534025" y="2095500"/>
          <p14:tracePt t="24101" x="5591175" y="2133600"/>
          <p14:tracePt t="24118" x="5624513" y="2176463"/>
          <p14:tracePt t="24135" x="5648325" y="2257425"/>
          <p14:tracePt t="24152" x="5643563" y="2309813"/>
          <p14:tracePt t="24168" x="5624513" y="2352675"/>
          <p14:tracePt t="24185" x="5595938" y="2400300"/>
          <p14:tracePt t="24202" x="5562600" y="2447925"/>
          <p14:tracePt t="24218" x="5538788" y="2476500"/>
          <p14:tracePt t="24235" x="5534025" y="2481263"/>
          <p14:tracePt t="24251" x="5529263" y="2486025"/>
          <p14:tracePt t="24268" x="5529263" y="2490788"/>
          <p14:tracePt t="24569" x="5605463" y="2490788"/>
          <p14:tracePt t="24576" x="5729288" y="2481263"/>
          <p14:tracePt t="24585" x="5867400" y="2462213"/>
          <p14:tracePt t="24602" x="6124575" y="2424113"/>
          <p14:tracePt t="24618" x="6505575" y="2371725"/>
          <p14:tracePt t="24635" x="6853238" y="2328863"/>
          <p14:tracePt t="24651" x="7086600" y="2319338"/>
          <p14:tracePt t="24668" x="7243763" y="2324100"/>
          <p14:tracePt t="24685" x="7377113" y="2324100"/>
          <p14:tracePt t="24701" x="7524750" y="2338388"/>
          <p14:tracePt t="24718" x="7596188" y="2352675"/>
          <p14:tracePt t="24735" x="7648575" y="2357438"/>
          <p14:tracePt t="24752" x="7700963" y="2357438"/>
          <p14:tracePt t="24768" x="7739063" y="2357438"/>
          <p14:tracePt t="24785" x="7758113" y="2357438"/>
          <p14:tracePt t="24801" x="7781925" y="2357438"/>
          <p14:tracePt t="24818" x="7796213" y="2357438"/>
          <p14:tracePt t="24835" x="7800975" y="2357438"/>
          <p14:tracePt t="24851" x="7805738" y="2357438"/>
          <p14:tracePt t="24885" x="7815263" y="2357438"/>
          <p14:tracePt t="24902" x="7820025" y="2366963"/>
          <p14:tracePt t="24918" x="7824788" y="2376488"/>
          <p14:tracePt t="24935" x="7824788" y="2400300"/>
          <p14:tracePt t="24952" x="7810500" y="2438400"/>
          <p14:tracePt t="24968" x="7767638" y="2471738"/>
          <p14:tracePt t="24985" x="7667625" y="2538413"/>
          <p14:tracePt t="25002" x="7467600" y="2624138"/>
          <p14:tracePt t="25018" x="7362825" y="2647950"/>
          <p14:tracePt t="25035" x="7248525" y="2667000"/>
          <p14:tracePt t="25051" x="7167563" y="2667000"/>
          <p14:tracePt t="25068" x="7072313" y="2647950"/>
          <p14:tracePt t="25085" x="7024688" y="2638425"/>
          <p14:tracePt t="25101" x="7005638" y="2614613"/>
          <p14:tracePt t="25118" x="6967538" y="2528888"/>
          <p14:tracePt t="25135" x="6958013" y="2338388"/>
          <p14:tracePt t="25152" x="6981825" y="2252663"/>
          <p14:tracePt t="25170" x="7029450" y="2185988"/>
          <p14:tracePt t="25185" x="7119938" y="2109788"/>
          <p14:tracePt t="25201" x="7191375" y="2081213"/>
          <p14:tracePt t="25218" x="7262813" y="2076450"/>
          <p14:tracePt t="25235" x="7358063" y="2085975"/>
          <p14:tracePt t="25251" x="7439025" y="2119313"/>
          <p14:tracePt t="25268" x="7462838" y="2152650"/>
          <p14:tracePt t="25285" x="7486650" y="2195513"/>
          <p14:tracePt t="25301" x="7519988" y="2271713"/>
          <p14:tracePt t="25318" x="7519988" y="2366963"/>
          <p14:tracePt t="25335" x="7496175" y="2438400"/>
          <p14:tracePt t="25351" x="7458075" y="2514600"/>
          <p14:tracePt t="25368" x="7396163" y="2614613"/>
          <p14:tracePt t="25385" x="7339013" y="2700338"/>
          <p14:tracePt t="25401" x="7315200" y="2728913"/>
          <p14:tracePt t="25418" x="7305675" y="2743200"/>
          <p14:tracePt t="25435" x="7296150" y="2752725"/>
          <p14:tracePt t="25729" x="7267575" y="2747963"/>
          <p14:tracePt t="25736" x="7229475" y="2733675"/>
          <p14:tracePt t="25744" x="7200900" y="2719388"/>
          <p14:tracePt t="25751" x="7162800" y="2705100"/>
          <p14:tracePt t="25768" x="7091363" y="2690813"/>
          <p14:tracePt t="25785" x="7038975" y="2681288"/>
          <p14:tracePt t="25801" x="7000875" y="2681288"/>
          <p14:tracePt t="25818" x="6972300" y="2681288"/>
          <p14:tracePt t="25835" x="6948488" y="2681288"/>
          <p14:tracePt t="25851" x="6919913" y="2676525"/>
          <p14:tracePt t="25868" x="6858000" y="2662238"/>
          <p14:tracePt t="25885" x="6824663" y="2652713"/>
          <p14:tracePt t="25901" x="6777038" y="2647950"/>
          <p14:tracePt t="25918" x="6729413" y="2633663"/>
          <p14:tracePt t="25935" x="6638925" y="2614613"/>
          <p14:tracePt t="25951" x="6596063" y="2605088"/>
          <p14:tracePt t="25968" x="6553200" y="2586038"/>
          <p14:tracePt t="25985" x="6515100" y="2576513"/>
          <p14:tracePt t="25986" x="6505575" y="2576513"/>
          <p14:tracePt t="26001" x="6477000" y="2562225"/>
          <p14:tracePt t="26018" x="6453188" y="2552700"/>
          <p14:tracePt t="26035" x="6438900" y="2543175"/>
          <p14:tracePt t="26051" x="6429375" y="2538413"/>
          <p14:tracePt t="26068" x="6424613" y="2538413"/>
          <p14:tracePt t="26338" x="6362700" y="2538413"/>
          <p14:tracePt t="26346" x="6286500" y="2528888"/>
          <p14:tracePt t="26353" x="6196013" y="2519363"/>
          <p14:tracePt t="26368" x="6067425" y="2500313"/>
          <p14:tracePt t="26385" x="5943600" y="2495550"/>
          <p14:tracePt t="26402" x="5810250" y="2495550"/>
          <p14:tracePt t="26418" x="5710238" y="2495550"/>
          <p14:tracePt t="26435" x="5614988" y="2495550"/>
          <p14:tracePt t="26451" x="5581650" y="2495550"/>
          <p14:tracePt t="26468" x="5557838" y="2495550"/>
          <p14:tracePt t="26485" x="5534025" y="2495550"/>
          <p14:tracePt t="26501" x="5524500" y="2495550"/>
          <p14:tracePt t="26518" x="5519738" y="2495550"/>
          <p14:tracePt t="26535" x="5514975" y="2495550"/>
          <p14:tracePt t="26551" x="5495925" y="2495550"/>
          <p14:tracePt t="26568" x="5486400" y="2495550"/>
          <p14:tracePt t="26585" x="5467350" y="2495550"/>
          <p14:tracePt t="26601" x="5457825" y="2495550"/>
          <p14:tracePt t="26618" x="5448300" y="2495550"/>
          <p14:tracePt t="26962" x="5400675" y="2495550"/>
          <p14:tracePt t="26970" x="5334000" y="2495550"/>
          <p14:tracePt t="26977" x="5267325" y="2495550"/>
          <p14:tracePt t="26986" x="5210175" y="2495550"/>
          <p14:tracePt t="27001" x="5095875" y="2505075"/>
          <p14:tracePt t="27018" x="4986338" y="2514600"/>
          <p14:tracePt t="27051" x="4833938" y="2533650"/>
          <p14:tracePt t="27085" x="4748213" y="2533650"/>
          <p14:tracePt t="27101" x="4686300" y="2533650"/>
          <p14:tracePt t="27118" x="4619625" y="2533650"/>
          <p14:tracePt t="27135" x="4529138" y="2533650"/>
          <p14:tracePt t="27151" x="4433888" y="2524125"/>
          <p14:tracePt t="27168" x="4319588" y="2514600"/>
          <p14:tracePt t="27185" x="4262438" y="2509838"/>
          <p14:tracePt t="27201" x="4176713" y="2495550"/>
          <p14:tracePt t="27218" x="4105275" y="2481263"/>
          <p14:tracePt t="27235" x="3995738" y="2452688"/>
          <p14:tracePt t="27251" x="3933825" y="2438400"/>
          <p14:tracePt t="27268" x="3886200" y="2419350"/>
          <p14:tracePt t="27285" x="3833813" y="2405063"/>
          <p14:tracePt t="27301" x="3810000" y="2400300"/>
          <p14:tracePt t="27318" x="3790950" y="2395538"/>
          <p14:tracePt t="27335" x="3767138" y="2381250"/>
          <p14:tracePt t="27351" x="3748088" y="2371725"/>
          <p14:tracePt t="27368" x="3724275" y="2366963"/>
          <p14:tracePt t="27385" x="3700463" y="2362200"/>
          <p14:tracePt t="27401" x="3681413" y="2347913"/>
          <p14:tracePt t="27418" x="3648075" y="2343150"/>
          <p14:tracePt t="27435" x="3629025" y="2343150"/>
          <p14:tracePt t="27451" x="3614738" y="2343150"/>
          <p14:tracePt t="27468" x="3609975" y="2343150"/>
          <p14:tracePt t="27485" x="3595688" y="2343150"/>
          <p14:tracePt t="27501" x="3576638" y="2343150"/>
          <p14:tracePt t="27518" x="3548063" y="2343150"/>
          <p14:tracePt t="27535" x="3500438" y="2357438"/>
          <p14:tracePt t="27551" x="3457575" y="2366963"/>
          <p14:tracePt t="27568" x="3409950" y="2395538"/>
          <p14:tracePt t="27585" x="3357563" y="2414588"/>
          <p14:tracePt t="27602" x="3295650" y="2419350"/>
          <p14:tracePt t="27618" x="3252788" y="2419350"/>
          <p14:tracePt t="27635" x="3214688" y="2409825"/>
          <p14:tracePt t="27651" x="3186113" y="2390775"/>
          <p14:tracePt t="27668" x="3152775" y="2366963"/>
          <p14:tracePt t="27685" x="3138488" y="2343150"/>
          <p14:tracePt t="27701" x="3128963" y="2305050"/>
          <p14:tracePt t="27718" x="3124200" y="2228850"/>
          <p14:tracePt t="27735" x="3138488" y="2181225"/>
          <p14:tracePt t="27753" x="3162300" y="2138363"/>
          <p14:tracePt t="27768" x="3200400" y="2109788"/>
          <p14:tracePt t="27785" x="3290888" y="2081213"/>
          <p14:tracePt t="27801" x="3343275" y="2081213"/>
          <p14:tracePt t="27818" x="3386138" y="2100263"/>
          <p14:tracePt t="27835" x="3414713" y="2124075"/>
          <p14:tracePt t="27851" x="3457575" y="2176463"/>
          <p14:tracePt t="27868" x="3471863" y="2205038"/>
          <p14:tracePt t="27885" x="3476625" y="2228850"/>
          <p14:tracePt t="27901" x="3481388" y="2247900"/>
          <p14:tracePt t="27918" x="3500438" y="2290763"/>
          <p14:tracePt t="27934" x="3529013" y="2319338"/>
          <p14:tracePt t="27951" x="3629025" y="2395538"/>
          <p14:tracePt t="27968" x="3871913" y="2486025"/>
          <p14:tracePt t="27985" x="4052888" y="2519363"/>
          <p14:tracePt t="28001" x="4186238" y="2519363"/>
          <p14:tracePt t="28018" x="4291013" y="2519363"/>
          <p14:tracePt t="28035" x="4395788" y="2509838"/>
          <p14:tracePt t="28051" x="4448175" y="2495550"/>
          <p14:tracePt t="28068" x="4491038" y="2476500"/>
          <p14:tracePt t="28085" x="4538663" y="2466975"/>
          <p14:tracePt t="28101" x="4591050" y="2443163"/>
          <p14:tracePt t="28118" x="4629150" y="2424113"/>
          <p14:tracePt t="28135" x="4667250" y="2405063"/>
          <p14:tracePt t="28151" x="4724400" y="2381250"/>
          <p14:tracePt t="28168" x="4752975" y="2366963"/>
          <p14:tracePt t="28185" x="4781550" y="2366963"/>
          <p14:tracePt t="28201" x="4795838" y="2366963"/>
          <p14:tracePt t="28218" x="4805363" y="2366963"/>
          <p14:tracePt t="28235" x="4805363" y="2371725"/>
          <p14:tracePt t="28251" x="4786313" y="2395538"/>
          <p14:tracePt t="28268" x="4681538" y="2452688"/>
          <p14:tracePt t="28284" x="4419600" y="2533650"/>
          <p14:tracePt t="28301" x="4257675" y="2566988"/>
          <p14:tracePt t="28318" x="4114800" y="2576513"/>
          <p14:tracePt t="28335" x="3971925" y="2562225"/>
          <p14:tracePt t="28352" x="3914775" y="2524125"/>
          <p14:tracePt t="28368" x="3890963" y="2500313"/>
          <p14:tracePt t="28385" x="3886200" y="2457450"/>
          <p14:tracePt t="28401" x="3948113" y="2324100"/>
          <p14:tracePt t="28419" x="4062413" y="2219325"/>
          <p14:tracePt t="28435" x="4224338" y="2119313"/>
          <p14:tracePt t="28451" x="4481513" y="2062163"/>
          <p14:tracePt t="28468" x="4772025" y="2052638"/>
          <p14:tracePt t="28485" x="4910138" y="2090738"/>
          <p14:tracePt t="28501" x="5029200" y="2133600"/>
          <p14:tracePt t="28518" x="5100638" y="2162175"/>
          <p14:tracePt t="28535" x="5186363" y="2200275"/>
          <p14:tracePt t="28551" x="5224463" y="2228850"/>
          <p14:tracePt t="28568" x="5267325" y="2262188"/>
          <p14:tracePt t="28585" x="5338763" y="2300288"/>
          <p14:tracePt t="28601" x="5391150" y="2314575"/>
          <p14:tracePt t="28618" x="5443538" y="2314575"/>
          <p14:tracePt t="28634" x="5491163" y="2314575"/>
          <p14:tracePt t="28651" x="5538788" y="2314575"/>
          <p14:tracePt t="28668" x="5562600" y="2319338"/>
          <p14:tracePt t="28685" x="5572125" y="2324100"/>
          <p14:tracePt t="28701" x="5581650" y="2333625"/>
          <p14:tracePt t="28718" x="5591175" y="2362200"/>
          <p14:tracePt t="28734" x="5586413" y="2371725"/>
          <p14:tracePt t="28751" x="5543550" y="2376488"/>
          <p14:tracePt t="28768" x="5400675" y="2376488"/>
          <p14:tracePt t="28784" x="5286375" y="2362200"/>
          <p14:tracePt t="28801" x="5191125" y="2328863"/>
          <p14:tracePt t="28818" x="5143500" y="2305050"/>
          <p14:tracePt t="28835" x="5100638" y="2257425"/>
          <p14:tracePt t="28851" x="5091113" y="2205038"/>
          <p14:tracePt t="28868" x="5110163" y="2152650"/>
          <p14:tracePt t="28886" x="5157788" y="2114550"/>
          <p14:tracePt t="28901" x="5214938" y="2114550"/>
          <p14:tracePt t="28918" x="5276850" y="2124075"/>
          <p14:tracePt t="28935" x="5314950" y="2143125"/>
          <p14:tracePt t="28951" x="5338763" y="2157413"/>
          <p14:tracePt t="28968" x="5357813" y="2200275"/>
          <p14:tracePt t="28985" x="5357813" y="2224088"/>
          <p14:tracePt t="29001" x="5357813" y="2238375"/>
          <p14:tracePt t="29018" x="5357813" y="2257425"/>
          <p14:tracePt t="29035" x="5357813" y="2262188"/>
          <p14:tracePt t="29051" x="5357813" y="2266950"/>
          <p14:tracePt t="29269" x="5357813" y="2271713"/>
          <p14:tracePt t="29694" x="5300663" y="2305050"/>
          <p14:tracePt t="29701" x="5219700" y="2352675"/>
          <p14:tracePt t="29708" x="5119688" y="2386013"/>
          <p14:tracePt t="29718" x="5024438" y="2424113"/>
          <p14:tracePt t="29734" x="4833938" y="2490788"/>
          <p14:tracePt t="29751" x="4600575" y="2566988"/>
          <p14:tracePt t="29784" x="4157663" y="2647950"/>
          <p14:tracePt t="29818" x="3843338" y="2671763"/>
          <p14:tracePt t="29834" x="3771900" y="2671763"/>
          <p14:tracePt t="29851" x="3700463" y="2662238"/>
          <p14:tracePt t="29868" x="3629025" y="2657475"/>
          <p14:tracePt t="29886" x="3524250" y="2633663"/>
          <p14:tracePt t="29901" x="3471863" y="2619375"/>
          <p14:tracePt t="29918" x="3433763" y="2614613"/>
          <p14:tracePt t="29935" x="3414713" y="2609850"/>
          <p14:tracePt t="29951" x="3390900" y="2609850"/>
          <p14:tracePt t="29968" x="3386138" y="2609850"/>
          <p14:tracePt t="30253" x="3343275" y="2609850"/>
          <p14:tracePt t="30259" x="3276600" y="2619375"/>
          <p14:tracePt t="30268" x="3205163" y="2628900"/>
          <p14:tracePt t="30285" x="3071813" y="2638425"/>
          <p14:tracePt t="30301" x="2971800" y="2638425"/>
          <p14:tracePt t="30318" x="2824163" y="2638425"/>
          <p14:tracePt t="30351" x="2628900" y="2667000"/>
          <p14:tracePt t="30385" x="2433638" y="2714625"/>
          <p14:tracePt t="30401" x="2400300" y="2714625"/>
          <p14:tracePt t="30418" x="2314575" y="2724150"/>
          <p14:tracePt t="30435" x="2262188" y="2733675"/>
          <p14:tracePt t="30451" x="2209800" y="2733675"/>
          <p14:tracePt t="30468" x="2181225" y="2733675"/>
          <p14:tracePt t="30484" x="2157413" y="2733675"/>
          <p14:tracePt t="30501" x="2133600" y="2728913"/>
          <p14:tracePt t="30518" x="2119313" y="2724150"/>
          <p14:tracePt t="30535" x="2114550" y="2714625"/>
          <p14:tracePt t="30551" x="2109788" y="2709863"/>
          <p14:tracePt t="30568" x="2095500" y="2667000"/>
          <p14:tracePt t="30584" x="2100263" y="2600325"/>
          <p14:tracePt t="30601" x="2124075" y="2495550"/>
          <p14:tracePt t="30618" x="2157413" y="2390775"/>
          <p14:tracePt t="30634" x="2224088" y="2190750"/>
          <p14:tracePt t="30651" x="2271713" y="2028825"/>
          <p14:tracePt t="30668" x="2305050" y="1914525"/>
          <p14:tracePt t="30684" x="2352675" y="1771650"/>
          <p14:tracePt t="30701" x="2395538" y="1652588"/>
          <p14:tracePt t="30718" x="2443163" y="1533525"/>
          <p14:tracePt t="30734" x="2490788" y="1452563"/>
          <p14:tracePt t="30751" x="2581275" y="1362075"/>
          <p14:tracePt t="30768" x="2662238" y="1319213"/>
          <p14:tracePt t="30784" x="2738438" y="1271588"/>
          <p14:tracePt t="30801" x="2805113" y="1223963"/>
          <p14:tracePt t="30818" x="2938463" y="1176338"/>
          <p14:tracePt t="30835" x="3052763" y="1162050"/>
          <p14:tracePt t="30851" x="3171825" y="1138238"/>
          <p14:tracePt t="30869" x="3309938" y="1104900"/>
          <p14:tracePt t="30884" x="3448050" y="1085850"/>
          <p14:tracePt t="30901" x="3595688" y="1062038"/>
          <p14:tracePt t="30918" x="3733800" y="1042988"/>
          <p14:tracePt t="30934" x="3867150" y="1047750"/>
          <p14:tracePt t="30951" x="3952875" y="1062038"/>
          <p14:tracePt t="30968" x="4000500" y="1062038"/>
          <p14:tracePt t="30985" x="4024313" y="1062038"/>
          <p14:tracePt t="30987" x="4029075" y="1062038"/>
          <p14:tracePt t="31001" x="4033838" y="1062038"/>
          <p14:tracePt t="31274" x="4029075" y="1062038"/>
          <p14:tracePt t="31280" x="4010025" y="1062038"/>
          <p14:tracePt t="31290" x="3981450" y="1071563"/>
          <p14:tracePt t="31302" x="3890963" y="1095375"/>
          <p14:tracePt t="31318" x="3771900" y="1133475"/>
          <p14:tracePt t="31335" x="3652838" y="1176338"/>
          <p14:tracePt t="31351" x="3567113" y="1223963"/>
          <p14:tracePt t="31368" x="3495675" y="1271588"/>
          <p14:tracePt t="31384" x="3471863" y="1285875"/>
          <p14:tracePt t="31401" x="3462338" y="1290638"/>
          <p14:tracePt t="31418" x="3452813" y="1300163"/>
          <p14:tracePt t="31434" x="3443288" y="1309688"/>
          <p14:tracePt t="31451" x="3443288" y="1328738"/>
          <p14:tracePt t="31468" x="3443288" y="1366838"/>
          <p14:tracePt t="31484" x="3443288" y="1395413"/>
          <p14:tracePt t="31486" x="3452813" y="1414463"/>
          <p14:tracePt t="31501" x="3462338" y="1428750"/>
          <p14:tracePt t="31518" x="3490913" y="1447800"/>
          <p14:tracePt t="31534" x="3552825" y="1462088"/>
          <p14:tracePt t="31551" x="3676650" y="1462088"/>
          <p14:tracePt t="31568" x="3771900" y="1457325"/>
          <p14:tracePt t="31584" x="3871913" y="1457325"/>
          <p14:tracePt t="31601" x="3995738" y="1462088"/>
          <p14:tracePt t="31618" x="4143375" y="1471613"/>
          <p14:tracePt t="31634" x="4214813" y="1466850"/>
          <p14:tracePt t="31651" x="4267200" y="1462088"/>
          <p14:tracePt t="31668" x="4310063" y="1452563"/>
          <p14:tracePt t="31684" x="4352925" y="1438275"/>
          <p14:tracePt t="31701" x="4362450" y="1433513"/>
          <p14:tracePt t="31718" x="4371975" y="1423988"/>
          <p14:tracePt t="31734" x="4376738" y="1423988"/>
          <p14:tracePt t="31751" x="4376738" y="1409700"/>
          <p14:tracePt t="31768" x="4357688" y="1366838"/>
          <p14:tracePt t="31784" x="4310063" y="1257300"/>
          <p14:tracePt t="31801" x="4233863" y="1138238"/>
          <p14:tracePt t="31818" x="4171950" y="1081088"/>
          <p14:tracePt t="31834" x="4081463" y="1033463"/>
          <p14:tracePt t="31851" x="4000500" y="1009650"/>
          <p14:tracePt t="31868" x="3895725" y="1019175"/>
          <p14:tracePt t="31884" x="3819525" y="1047750"/>
          <p14:tracePt t="31901" x="3771900" y="1081088"/>
          <p14:tracePt t="31917" x="3733800" y="1100138"/>
          <p14:tracePt t="31934" x="3719513" y="1119188"/>
          <p14:tracePt t="31951" x="3714750" y="1123950"/>
          <p14:tracePt t="31968" x="3705225" y="1128713"/>
          <p14:tracePt t="31984" x="3695700" y="1128713"/>
          <p14:tracePt t="32014" x="3695700" y="1133475"/>
          <p14:tracePt t="32021" x="3695700" y="1138238"/>
          <p14:tracePt t="32034" x="3695700" y="1143000"/>
          <p14:tracePt t="32052" x="3705225" y="1162050"/>
          <p14:tracePt t="32068" x="3719513" y="1171575"/>
          <p14:tracePt t="32084" x="3729038" y="1176338"/>
          <p14:tracePt t="32103" x="3748088" y="1185863"/>
          <p14:tracePt t="32118" x="3752850" y="1185863"/>
          <p14:tracePt t="32135" x="3757613" y="1185863"/>
          <p14:tracePt t="32151" x="3762375" y="1185863"/>
          <p14:tracePt t="32234" x="3767138" y="1185863"/>
          <p14:tracePt t="32294" x="3767138" y="1190625"/>
          <p14:tracePt t="32308" x="3767138" y="1195388"/>
          <p14:tracePt t="32316" x="3767138" y="1200150"/>
          <p14:tracePt t="32322" x="3762375" y="1209675"/>
          <p14:tracePt t="32334" x="3748088" y="1228725"/>
          <p14:tracePt t="32351" x="3690938" y="1281113"/>
          <p14:tracePt t="32368" x="3490913" y="1490663"/>
          <p14:tracePt t="32384" x="3343275" y="1638300"/>
          <p14:tracePt t="32401" x="3148013" y="1790700"/>
          <p14:tracePt t="32418" x="2800350" y="2100263"/>
          <p14:tracePt t="32435" x="2528888" y="2347913"/>
          <p14:tracePt t="32451" x="2286000" y="2533650"/>
          <p14:tracePt t="32468" x="2119313" y="2690813"/>
          <p14:tracePt t="32485" x="1933575" y="2862263"/>
          <p14:tracePt t="32501" x="1843088" y="2919413"/>
          <p14:tracePt t="32518" x="1804988" y="2933700"/>
          <p14:tracePt t="32534" x="1790700" y="2947988"/>
          <p14:tracePt t="32551" x="1771650" y="2947988"/>
          <p14:tracePt t="32567" x="1766888" y="2947988"/>
          <p14:tracePt t="32584" x="1757363" y="2947988"/>
          <p14:tracePt t="32601" x="1747838" y="2947988"/>
          <p14:tracePt t="32617" x="1724025" y="2943225"/>
          <p14:tracePt t="32634" x="1709738" y="2933700"/>
          <p14:tracePt t="32651" x="1685925" y="2919413"/>
          <p14:tracePt t="32668" x="1643063" y="2876550"/>
          <p14:tracePt t="32684" x="1619250" y="2843213"/>
          <p14:tracePt t="32701" x="1595438" y="2828925"/>
          <p14:tracePt t="32717" x="1585913" y="2809875"/>
          <p14:tracePt t="32734" x="1566863" y="2795588"/>
          <p14:tracePt t="32751" x="1562100" y="2790825"/>
          <p14:tracePt t="32768" x="1557338" y="2781300"/>
          <p14:tracePt t="32784" x="1547813" y="2776538"/>
          <p14:tracePt t="32801" x="1538288" y="2771775"/>
          <p14:tracePt t="32818" x="1528763" y="2767013"/>
          <p14:tracePt t="32834" x="1514475" y="2752725"/>
          <p14:tracePt t="32851" x="1471613" y="2728913"/>
          <p14:tracePt t="32868" x="1443038" y="2714625"/>
          <p14:tracePt t="32884" x="1419225" y="2700338"/>
          <p14:tracePt t="32901" x="1395413" y="2686050"/>
          <p14:tracePt t="32918" x="1362075" y="2681288"/>
          <p14:tracePt t="32934" x="1347788" y="2681288"/>
          <p14:tracePt t="32951" x="1338263" y="2681288"/>
          <p14:tracePt t="32968" x="1323975" y="2681288"/>
          <p14:tracePt t="32984" x="1314450" y="2681288"/>
          <p14:tracePt t="33001" x="1309688" y="2681288"/>
          <p14:tracePt t="33018" x="1300163" y="2681288"/>
          <p14:tracePt t="33034" x="1295400" y="2681288"/>
          <p14:tracePt t="33067" x="1290638" y="2681288"/>
          <p14:tracePt t="33132" x="1295400" y="2681288"/>
          <p14:tracePt t="33138" x="1304925" y="2676525"/>
          <p14:tracePt t="33151" x="1333500" y="2671763"/>
          <p14:tracePt t="33168" x="1419225" y="2657475"/>
          <p14:tracePt t="33184" x="1481138" y="2647950"/>
          <p14:tracePt t="33201" x="1547813" y="2643188"/>
          <p14:tracePt t="33218" x="1609725" y="2633663"/>
          <p14:tracePt t="33235" x="1709738" y="2609850"/>
          <p14:tracePt t="33251" x="1790700" y="2586038"/>
          <p14:tracePt t="33268" x="1885950" y="2566988"/>
          <p14:tracePt t="33285" x="2014538" y="2562225"/>
          <p14:tracePt t="33301" x="2071688" y="2562225"/>
          <p14:tracePt t="33318" x="2138363" y="2562225"/>
          <p14:tracePt t="33334" x="2195513" y="2562225"/>
          <p14:tracePt t="33351" x="2290763" y="2562225"/>
          <p14:tracePt t="33368" x="2347913" y="2562225"/>
          <p14:tracePt t="33384" x="2409825" y="2552700"/>
          <p14:tracePt t="33401" x="2457450" y="2552700"/>
          <p14:tracePt t="33417" x="2519363" y="2557463"/>
          <p14:tracePt t="33434" x="2557463" y="2562225"/>
          <p14:tracePt t="33451" x="2600325" y="2576513"/>
          <p14:tracePt t="33468" x="2662238" y="2586038"/>
          <p14:tracePt t="33484" x="2705100" y="2600325"/>
          <p14:tracePt t="33501" x="2743200" y="2605088"/>
          <p14:tracePt t="33517" x="2786063" y="2614613"/>
          <p14:tracePt t="33534" x="2843213" y="2619375"/>
          <p14:tracePt t="33551" x="2886075" y="2619375"/>
          <p14:tracePt t="33568" x="2938463" y="2619375"/>
          <p14:tracePt t="33584" x="3005138" y="2619375"/>
          <p14:tracePt t="33601" x="3119438" y="2619375"/>
          <p14:tracePt t="33617" x="3186113" y="2619375"/>
          <p14:tracePt t="33634" x="3257550" y="2619375"/>
          <p14:tracePt t="33651" x="3348038" y="2619375"/>
          <p14:tracePt t="33667" x="3419475" y="2619375"/>
          <p14:tracePt t="33684" x="3467100" y="2619375"/>
          <p14:tracePt t="33701" x="3509963" y="2619375"/>
          <p14:tracePt t="33718" x="3562350" y="2619375"/>
          <p14:tracePt t="33734" x="3600450" y="2624138"/>
          <p14:tracePt t="33751" x="3624263" y="2628900"/>
          <p14:tracePt t="33767" x="3643313" y="2628900"/>
          <p14:tracePt t="33785" x="3676650" y="2628900"/>
          <p14:tracePt t="33801" x="3695700" y="2628900"/>
          <p14:tracePt t="33818" x="3719513" y="2628900"/>
          <p14:tracePt t="33835" x="3752850" y="2628900"/>
          <p14:tracePt t="33851" x="3771900" y="2628900"/>
          <p14:tracePt t="33867" x="3781425" y="2628900"/>
          <p14:tracePt t="33884" x="3795713" y="2628900"/>
          <p14:tracePt t="33901" x="3810000" y="2628900"/>
          <p14:tracePt t="33917" x="3814763" y="2628900"/>
          <p14:tracePt t="33934" x="3819525" y="2628900"/>
          <p14:tracePt t="33951" x="3824288" y="2628900"/>
          <p14:tracePt t="34299" x="3814763" y="2576513"/>
          <p14:tracePt t="34305" x="3805238" y="2462213"/>
          <p14:tracePt t="34318" x="3786188" y="2362200"/>
          <p14:tracePt t="34335" x="3771900" y="2181225"/>
          <p14:tracePt t="34351" x="3771900" y="2090738"/>
          <p14:tracePt t="34368" x="3776663" y="1976438"/>
          <p14:tracePt t="34384" x="3786188" y="1871663"/>
          <p14:tracePt t="34417" x="3810000" y="1738313"/>
          <p14:tracePt t="34451" x="3848100" y="1685925"/>
          <p14:tracePt t="34467" x="3862388" y="1671638"/>
          <p14:tracePt t="34484" x="3876675" y="1662113"/>
          <p14:tracePt t="34501" x="3886200" y="1647825"/>
          <p14:tracePt t="34517" x="3919538" y="1609725"/>
          <p14:tracePt t="34534" x="3943350" y="1595438"/>
          <p14:tracePt t="34551" x="3952875" y="1585913"/>
          <p14:tracePt t="34567" x="3962400" y="1576388"/>
          <p14:tracePt t="34584" x="3967163" y="1566863"/>
          <p14:tracePt t="34601" x="3967163" y="1562100"/>
          <p14:tracePt t="34634" x="3952875" y="1562100"/>
          <p14:tracePt t="34651" x="3776663" y="1614488"/>
          <p14:tracePt t="34667" x="3505200" y="1709738"/>
          <p14:tracePt t="34684" x="3228975" y="1843088"/>
          <p14:tracePt t="34701" x="2667000" y="2195513"/>
          <p14:tracePt t="34718" x="2462213" y="2314575"/>
          <p14:tracePt t="34734" x="2309813" y="2395538"/>
          <p14:tracePt t="34751" x="2190750" y="2443163"/>
          <p14:tracePt t="34767" x="2085975" y="2481263"/>
          <p14:tracePt t="34784" x="2052638" y="2490788"/>
          <p14:tracePt t="34801" x="2019300" y="2500313"/>
          <p14:tracePt t="34817" x="2000250" y="2505075"/>
          <p14:tracePt t="34834" x="1952625" y="2524125"/>
          <p14:tracePt t="34851" x="1909763" y="2533650"/>
          <p14:tracePt t="34867" x="1871663" y="2562225"/>
          <p14:tracePt t="34884" x="1824038" y="2586038"/>
          <p14:tracePt t="34901" x="1785938" y="2605088"/>
          <p14:tracePt t="34917" x="1766888" y="2614613"/>
          <p14:tracePt t="34934" x="1757363" y="2619375"/>
          <p14:tracePt t="34951" x="1747838" y="2619375"/>
          <p14:tracePt t="34967" x="1743075" y="2619375"/>
          <p14:tracePt t="35001" x="1738313" y="2619375"/>
          <p14:tracePt t="35018" x="1733550" y="2619375"/>
          <p14:tracePt t="35034" x="1728788" y="2624138"/>
          <p14:tracePt t="35051" x="1719263" y="2633663"/>
          <p14:tracePt t="35067" x="1695450" y="2647950"/>
          <p14:tracePt t="35084" x="1647825" y="2681288"/>
          <p14:tracePt t="35101" x="1609725" y="2709863"/>
          <p14:tracePt t="35117" x="1547813" y="2738438"/>
          <p14:tracePt t="35135" x="1443038" y="2781300"/>
          <p14:tracePt t="35151" x="1390650" y="2795588"/>
          <p14:tracePt t="35167" x="1347788" y="2800350"/>
          <p14:tracePt t="35184" x="1314450" y="2800350"/>
          <p14:tracePt t="35201" x="1266825" y="2800350"/>
          <p14:tracePt t="35217" x="1238250" y="2786063"/>
          <p14:tracePt t="35234" x="1214438" y="2781300"/>
          <p14:tracePt t="35251" x="1195388" y="2762250"/>
          <p14:tracePt t="35267" x="1176338" y="2743200"/>
          <p14:tracePt t="35284" x="1157288" y="2700338"/>
          <p14:tracePt t="35301" x="1143000" y="2647950"/>
          <p14:tracePt t="35318" x="1138238" y="2595563"/>
          <p14:tracePt t="35334" x="1143000" y="2547938"/>
          <p14:tracePt t="35351" x="1157288" y="2524125"/>
          <p14:tracePt t="35367" x="1166813" y="2505075"/>
          <p14:tracePt t="35384" x="1219200" y="2466975"/>
          <p14:tracePt t="35401" x="1262063" y="2438400"/>
          <p14:tracePt t="35417" x="1304925" y="2433638"/>
          <p14:tracePt t="35434" x="1343025" y="2428875"/>
          <p14:tracePt t="35451" x="1390650" y="2428875"/>
          <p14:tracePt t="35467" x="1419225" y="2443163"/>
          <p14:tracePt t="35484" x="1447800" y="2466975"/>
          <p14:tracePt t="35501" x="1490663" y="2514600"/>
          <p14:tracePt t="35517" x="1543050" y="2605088"/>
          <p14:tracePt t="35534" x="1557338" y="2643188"/>
          <p14:tracePt t="35551" x="1571625" y="2667000"/>
          <p14:tracePt t="35567" x="1581150" y="2681288"/>
          <p14:tracePt t="35584" x="1581150" y="2686050"/>
          <p14:tracePt t="35601" x="1581150" y="2695575"/>
          <p14:tracePt t="35617" x="1581150" y="2700338"/>
          <p14:tracePt t="35634" x="1585913" y="2705100"/>
          <p14:tracePt t="35651" x="1590675" y="2714625"/>
          <p14:tracePt t="35667" x="1590675" y="2719388"/>
          <p14:tracePt t="35684" x="1590675" y="2724150"/>
          <p14:tracePt t="35701" x="1590675" y="2733675"/>
          <p14:tracePt t="35759" x="1585913" y="2738438"/>
          <p14:tracePt t="35766" x="1581150" y="2743200"/>
          <p14:tracePt t="35774" x="1571625" y="2743200"/>
          <p14:tracePt t="35784" x="1552575" y="2747963"/>
          <p14:tracePt t="35801" x="1514475" y="2752725"/>
          <p14:tracePt t="35817" x="1457325" y="2752725"/>
          <p14:tracePt t="35834" x="1419225" y="2752725"/>
          <p14:tracePt t="35851" x="1400175" y="2752725"/>
          <p14:tracePt t="35867" x="1390650" y="2752725"/>
          <p14:tracePt t="35884" x="1381125" y="2752725"/>
          <p14:tracePt t="35901" x="1357313" y="2747963"/>
          <p14:tracePt t="35917" x="1333500" y="2728913"/>
          <p14:tracePt t="35934" x="1295400" y="2709863"/>
          <p14:tracePt t="35951" x="1257300" y="2686050"/>
          <p14:tracePt t="35967" x="1233488" y="2676525"/>
          <p14:tracePt t="35984" x="1219200" y="2671763"/>
          <p14:tracePt t="36001" x="1200150" y="2662238"/>
          <p14:tracePt t="36017" x="1195388" y="2657475"/>
          <p14:tracePt t="36034" x="1190625" y="2647950"/>
          <p14:tracePt t="36051" x="1181100" y="2643188"/>
          <p14:tracePt t="36148" x="1185863" y="2643188"/>
          <p14:tracePt t="36156" x="1195388" y="2643188"/>
          <p14:tracePt t="36167" x="1214438" y="2643188"/>
          <p14:tracePt t="36184" x="1281113" y="2657475"/>
          <p14:tracePt t="36201" x="1323975" y="2662238"/>
          <p14:tracePt t="36217" x="1366838" y="2667000"/>
          <p14:tracePt t="36234" x="1409700" y="2681288"/>
          <p14:tracePt t="36251" x="1452563" y="2681288"/>
          <p14:tracePt t="36267" x="1471613" y="2681288"/>
          <p14:tracePt t="36284" x="1481138" y="2681288"/>
          <p14:tracePt t="36301" x="1495425" y="2681288"/>
          <p14:tracePt t="36317" x="1514475" y="2686050"/>
          <p14:tracePt t="36334" x="1538288" y="2690813"/>
          <p14:tracePt t="36351" x="1557338" y="2690813"/>
          <p14:tracePt t="36367" x="1581150" y="2690813"/>
          <p14:tracePt t="36384" x="1604963" y="2690813"/>
          <p14:tracePt t="36401" x="1614488" y="2690813"/>
          <p14:tracePt t="36417" x="1619250" y="2690813"/>
          <p14:tracePt t="36434" x="1628775" y="2690813"/>
          <p14:tracePt t="36450" x="1633538" y="2690813"/>
          <p14:tracePt t="36484" x="1638300" y="2690813"/>
          <p14:tracePt t="36501" x="1647825" y="2690813"/>
          <p14:tracePt t="36534" x="1652588" y="2690813"/>
          <p14:tracePt t="37015" x="1619250" y="2690813"/>
          <p14:tracePt t="37022" x="1552575" y="2690813"/>
          <p14:tracePt t="37034" x="1495425" y="2700338"/>
          <p14:tracePt t="37051" x="1395413" y="2709863"/>
          <p14:tracePt t="37067" x="1285875" y="2724150"/>
          <p14:tracePt t="37101" x="1204913" y="2738438"/>
          <p14:tracePt t="37134" x="1162050" y="2738438"/>
          <p14:tracePt t="37150" x="1152525" y="2738438"/>
          <p14:tracePt t="37167" x="1147763" y="2738438"/>
          <p14:tracePt t="37200" x="1143000" y="2738438"/>
          <p14:tracePt t="37228" x="1143000" y="2743200"/>
          <p14:tracePt t="37235" x="1147763" y="2743200"/>
          <p14:tracePt t="37250" x="1200150" y="2762250"/>
          <p14:tracePt t="37267" x="1314450" y="2786063"/>
          <p14:tracePt t="37284" x="1471613" y="2795588"/>
          <p14:tracePt t="37301" x="1662113" y="2805113"/>
          <p14:tracePt t="37317" x="1804988" y="2805113"/>
          <p14:tracePt t="37334" x="1962150" y="2800350"/>
          <p14:tracePt t="37350" x="2095500" y="2790825"/>
          <p14:tracePt t="37367" x="2266950" y="2776538"/>
          <p14:tracePt t="37384" x="2347913" y="2776538"/>
          <p14:tracePt t="37400" x="2419350" y="2771775"/>
          <p14:tracePt t="37417" x="2486025" y="2771775"/>
          <p14:tracePt t="37434" x="2552700" y="2771775"/>
          <p14:tracePt t="37450" x="2600325" y="2762250"/>
          <p14:tracePt t="37467" x="2638425" y="2762250"/>
          <p14:tracePt t="37484" x="2709863" y="2752725"/>
          <p14:tracePt t="37500" x="2762250" y="2738438"/>
          <p14:tracePt t="37517" x="2833688" y="2728913"/>
          <p14:tracePt t="37534" x="2914650" y="2714625"/>
          <p14:tracePt t="37551" x="2995613" y="2690813"/>
          <p14:tracePt t="37567" x="3048000" y="2667000"/>
          <p14:tracePt t="37584" x="3109913" y="2657475"/>
          <p14:tracePt t="37600" x="3171825" y="2633663"/>
          <p14:tracePt t="37617" x="3248025" y="2614613"/>
          <p14:tracePt t="37634" x="3300413" y="2609850"/>
          <p14:tracePt t="37651" x="3348038" y="2600325"/>
          <p14:tracePt t="37668" x="3409950" y="2595563"/>
          <p14:tracePt t="37684" x="3448050" y="2595563"/>
          <p14:tracePt t="37701" x="3490913" y="2595563"/>
          <p14:tracePt t="37717" x="3533775" y="2595563"/>
          <p14:tracePt t="37734" x="3590925" y="2595563"/>
          <p14:tracePt t="37750" x="3619500" y="2595563"/>
          <p14:tracePt t="37767" x="3648075" y="2595563"/>
          <p14:tracePt t="37784" x="3671888" y="2595563"/>
          <p14:tracePt t="37800" x="3705225" y="2605088"/>
          <p14:tracePt t="37817" x="3714750" y="2605088"/>
          <p14:tracePt t="37834" x="3724275" y="2605088"/>
          <p14:tracePt t="37850" x="3729038" y="2605088"/>
          <p14:tracePt t="37867" x="3733800" y="2605088"/>
          <p14:tracePt t="38366" x="3690938" y="2614613"/>
          <p14:tracePt t="38373" x="3624263" y="2633663"/>
          <p14:tracePt t="38384" x="3543300" y="2652713"/>
          <p14:tracePt t="38401" x="3386138" y="2676525"/>
          <p14:tracePt t="38417" x="3200400" y="2709863"/>
          <p14:tracePt t="38434" x="3076575" y="2738438"/>
          <p14:tracePt t="38450" x="2981325" y="2752725"/>
          <p14:tracePt t="38484" x="2886075" y="2767013"/>
          <p14:tracePt t="38517" x="2867025" y="2767013"/>
          <p14:tracePt t="38534" x="2857500" y="2767013"/>
          <p14:tracePt t="38550" x="2852738" y="2767013"/>
          <p14:tracePt t="38567" x="2847975" y="2767013"/>
          <p14:tracePt t="38584" x="2828925" y="2776538"/>
          <p14:tracePt t="38601" x="2776538" y="2800350"/>
          <p14:tracePt t="38617" x="2724150" y="2819400"/>
          <p14:tracePt t="38634" x="2667000" y="2857500"/>
          <p14:tracePt t="38650" x="2590800" y="2895600"/>
          <p14:tracePt t="38667" x="2505075" y="2952750"/>
          <p14:tracePt t="38684" x="2447925" y="2995613"/>
          <p14:tracePt t="38700" x="2395538" y="3024188"/>
          <p14:tracePt t="38717" x="2319338" y="3043238"/>
          <p14:tracePt t="38734" x="2224088" y="3057525"/>
          <p14:tracePt t="38750" x="2162175" y="3057525"/>
          <p14:tracePt t="38767" x="2100263" y="3043238"/>
          <p14:tracePt t="38784" x="2028825" y="3014663"/>
          <p14:tracePt t="38800" x="1995488" y="2990850"/>
          <p14:tracePt t="38817" x="1971675" y="2967038"/>
          <p14:tracePt t="38834" x="1952625" y="2952750"/>
          <p14:tracePt t="38850" x="1938338" y="2938463"/>
          <p14:tracePt t="38867" x="1928813" y="2928938"/>
          <p14:tracePt t="38884" x="1924050" y="2924175"/>
          <p14:tracePt t="38900" x="1919288" y="2919413"/>
          <p14:tracePt t="38917" x="1919288" y="2909888"/>
          <p14:tracePt t="38934" x="1919288" y="2905125"/>
          <p14:tracePt t="38951" x="1919288" y="2886075"/>
          <p14:tracePt t="38967" x="1928813" y="2871788"/>
          <p14:tracePt t="38984" x="2005013" y="2824163"/>
          <p14:tracePt t="39000" x="2100263" y="2795588"/>
          <p14:tracePt t="39017" x="2190750" y="2776538"/>
          <p14:tracePt t="39034" x="2266950" y="2771775"/>
          <p14:tracePt t="39050" x="2305050" y="2771775"/>
          <p14:tracePt t="39067" x="2333625" y="2776538"/>
          <p14:tracePt t="39084" x="2357438" y="2790825"/>
          <p14:tracePt t="39100" x="2376488" y="2800350"/>
          <p14:tracePt t="39117" x="2386013" y="2824163"/>
          <p14:tracePt t="39134" x="2400300" y="2847975"/>
          <p14:tracePt t="39150" x="2400300" y="2867025"/>
          <p14:tracePt t="39167" x="2400300" y="2876550"/>
          <p14:tracePt t="39184" x="2400300" y="2886075"/>
          <p14:tracePt t="39200" x="2400300" y="2890838"/>
          <p14:tracePt t="39217" x="2390775" y="2905125"/>
          <p14:tracePt t="39234" x="2376488" y="2924175"/>
          <p14:tracePt t="39250" x="2333625" y="2947988"/>
          <p14:tracePt t="39267" x="2276475" y="2967038"/>
          <p14:tracePt t="39284" x="2209800" y="2976563"/>
          <p14:tracePt t="39300" x="2166938" y="2971800"/>
          <p14:tracePt t="39317" x="2138363" y="2952750"/>
          <p14:tracePt t="39334" x="2114550" y="2924175"/>
          <p14:tracePt t="39350" x="2081213" y="2876550"/>
          <p14:tracePt t="39367" x="2076450" y="2847975"/>
          <p14:tracePt t="39384" x="2076450" y="2819400"/>
          <p14:tracePt t="39401" x="2076450" y="2790825"/>
          <p14:tracePt t="39417" x="2105025" y="2752725"/>
          <p14:tracePt t="39434" x="2138363" y="2733675"/>
          <p14:tracePt t="39451" x="2181225" y="2733675"/>
          <p14:tracePt t="39467" x="2243138" y="2743200"/>
          <p14:tracePt t="39484" x="2286000" y="2762250"/>
          <p14:tracePt t="39500" x="2309813" y="2786063"/>
          <p14:tracePt t="39517" x="2333625" y="2805113"/>
          <p14:tracePt t="39534" x="2352675" y="2824163"/>
          <p14:tracePt t="39550" x="2357438" y="2833688"/>
          <p14:tracePt t="39567" x="2357438" y="2838450"/>
          <p14:tracePt t="39776" x="2409825" y="2838450"/>
          <p14:tracePt t="39783" x="2481263" y="2828925"/>
          <p14:tracePt t="39790" x="2547938" y="2828925"/>
          <p14:tracePt t="39800" x="2614613" y="2819400"/>
          <p14:tracePt t="39817" x="2714625" y="2819400"/>
          <p14:tracePt t="39834" x="2852738" y="2824163"/>
          <p14:tracePt t="39850" x="2947988" y="2838450"/>
          <p14:tracePt t="39867" x="3062288" y="2862263"/>
          <p14:tracePt t="39884" x="3157538" y="2886075"/>
          <p14:tracePt t="39900" x="3271838" y="2895600"/>
          <p14:tracePt t="39917" x="3352800" y="2895600"/>
          <p14:tracePt t="39934" x="3409950" y="2895600"/>
          <p14:tracePt t="39950" x="3448050" y="2895600"/>
          <p14:tracePt t="39967" x="3481388" y="2895600"/>
          <p14:tracePt t="39984" x="3490913" y="2895600"/>
          <p14:tracePt t="40238" x="3509963" y="2895600"/>
          <p14:tracePt t="40246" x="3529013" y="2895600"/>
          <p14:tracePt t="40253" x="3543300" y="2886075"/>
          <p14:tracePt t="40267" x="3586163" y="2886075"/>
          <p14:tracePt t="40284" x="3614738" y="2886075"/>
          <p14:tracePt t="40300" x="3638550" y="2886075"/>
          <p14:tracePt t="40317" x="3648075" y="2886075"/>
          <p14:tracePt t="40334" x="3657600" y="2886075"/>
          <p14:tracePt t="40400" x="3657600" y="2881313"/>
          <p14:tracePt t="40407" x="3652838" y="2876550"/>
          <p14:tracePt t="40417" x="3624263" y="2876550"/>
          <p14:tracePt t="40434" x="3514725" y="2876550"/>
          <p14:tracePt t="40450" x="3333750" y="2890838"/>
          <p14:tracePt t="40467" x="2962275" y="2938463"/>
          <p14:tracePt t="40484" x="2695575" y="2957513"/>
          <p14:tracePt t="40500" x="2505075" y="2952750"/>
          <p14:tracePt t="40517" x="2300288" y="2919413"/>
          <p14:tracePt t="40534" x="2214563" y="2890838"/>
          <p14:tracePt t="40550" x="2181225" y="2871788"/>
          <p14:tracePt t="40567" x="2162175" y="2867025"/>
          <p14:tracePt t="40584" x="2147888" y="2857500"/>
          <p14:tracePt t="40600" x="2143125" y="2857500"/>
          <p14:tracePt t="40617" x="2138363" y="2857500"/>
          <p14:tracePt t="40855" x="2090738" y="2862263"/>
          <p14:tracePt t="40862" x="2033588" y="2871788"/>
          <p14:tracePt t="40870" x="1985963" y="2881313"/>
          <p14:tracePt t="40884" x="1962150" y="2881313"/>
          <p14:tracePt t="40900" x="1900238" y="2886075"/>
          <p14:tracePt t="40917" x="1881188" y="2886075"/>
          <p14:tracePt t="40934" x="1866900" y="2886075"/>
          <p14:tracePt t="40950" x="1857375" y="2876550"/>
          <p14:tracePt t="40967" x="1857375" y="2857500"/>
          <p14:tracePt t="40983" x="1881188" y="2828925"/>
          <p14:tracePt t="41000" x="2009775" y="2767013"/>
          <p14:tracePt t="41017" x="2252663" y="2705100"/>
          <p14:tracePt t="41034" x="2428875" y="2681288"/>
          <p14:tracePt t="41050" x="2609850" y="2681288"/>
          <p14:tracePt t="41067" x="2743200" y="2681288"/>
          <p14:tracePt t="41084" x="2957513" y="2690813"/>
          <p14:tracePt t="41100" x="3081338" y="2709863"/>
          <p14:tracePt t="41117" x="3171825" y="2714625"/>
          <p14:tracePt t="41134" x="3267075" y="2724150"/>
          <p14:tracePt t="41150" x="3319463" y="2728913"/>
          <p14:tracePt t="41167" x="3386138" y="2738438"/>
          <p14:tracePt t="41184" x="3448050" y="2738438"/>
          <p14:tracePt t="41200" x="3548063" y="2738438"/>
          <p14:tracePt t="41217" x="3609975" y="2728913"/>
          <p14:tracePt t="41234" x="3652838" y="2719388"/>
          <p14:tracePt t="41250" x="3700463" y="2709863"/>
          <p14:tracePt t="41267" x="3733800" y="2695575"/>
          <p14:tracePt t="41284" x="3743325" y="2690813"/>
          <p14:tracePt t="41340" x="3738563" y="2690813"/>
          <p14:tracePt t="41347" x="3724275" y="2690813"/>
          <p14:tracePt t="41355" x="3700463" y="2690813"/>
          <p14:tracePt t="41367" x="3667125" y="2695575"/>
          <p14:tracePt t="41384" x="3524250" y="2743200"/>
          <p14:tracePt t="41400" x="3433763" y="2781300"/>
          <p14:tracePt t="41417" x="3348038" y="2828925"/>
          <p14:tracePt t="41434" x="3248025" y="2881313"/>
          <p14:tracePt t="41450" x="3105150" y="2938463"/>
          <p14:tracePt t="41467" x="3009900" y="2962275"/>
          <p14:tracePt t="41484" x="2938463" y="2967038"/>
          <p14:tracePt t="41500" x="2881313" y="2967038"/>
          <p14:tracePt t="41517" x="2786063" y="2967038"/>
          <p14:tracePt t="41534" x="2714625" y="2952750"/>
          <p14:tracePt t="41550" x="2652713" y="2928938"/>
          <p14:tracePt t="41567" x="2576513" y="2890838"/>
          <p14:tracePt t="41583" x="2543175" y="2852738"/>
          <p14:tracePt t="41600" x="2514600" y="2828925"/>
          <p14:tracePt t="41617" x="2500313" y="2809875"/>
          <p14:tracePt t="41634" x="2481263" y="2790825"/>
          <p14:tracePt t="41650" x="2476500" y="2786063"/>
          <p14:tracePt t="41667" x="2466975" y="2781300"/>
          <p14:tracePt t="41684" x="2466975" y="2771775"/>
          <p14:tracePt t="42566" x="2476500" y="2776538"/>
          <p14:tracePt t="42573" x="2486025" y="2790825"/>
          <p14:tracePt t="42583" x="2500313" y="2800350"/>
          <p14:tracePt t="42600" x="2519363" y="2819400"/>
          <p14:tracePt t="42617" x="2557463" y="2862263"/>
          <p14:tracePt t="42633" x="2600325" y="2919413"/>
          <p14:tracePt t="42650" x="2638425" y="2986088"/>
          <p14:tracePt t="42683" x="2695575" y="3090863"/>
          <p14:tracePt t="42717" x="2724150" y="3128963"/>
          <p14:tracePt t="42733" x="2733675" y="3148013"/>
          <p14:tracePt t="42750" x="2757488" y="3167063"/>
          <p14:tracePt t="42767" x="2771775" y="3176588"/>
          <p14:tracePt t="42783" x="2786063" y="3190875"/>
          <p14:tracePt t="42800" x="2795588" y="3214688"/>
          <p14:tracePt t="42817" x="2800350" y="3219450"/>
          <p14:tracePt t="42833" x="2805113" y="3228975"/>
          <p14:tracePt t="42850" x="2809875" y="3233738"/>
          <p14:tracePt t="42867" x="2814638" y="3243263"/>
          <p14:tracePt t="42883" x="2814638" y="3248025"/>
          <p14:tracePt t="42900" x="2824163" y="3257550"/>
          <p14:tracePt t="42917" x="2824163" y="3262313"/>
          <p14:tracePt t="42955" x="2824163" y="3267075"/>
          <p14:tracePt t="43024" x="2824163" y="3271838"/>
          <p14:tracePt t="43037" x="2824163" y="3276600"/>
          <p14:tracePt t="43051" x="2819400" y="3290888"/>
          <p14:tracePt t="43067" x="2805113" y="3305175"/>
          <p14:tracePt t="43084" x="2781300" y="3314700"/>
          <p14:tracePt t="43100" x="2752725" y="3333750"/>
          <p14:tracePt t="43117" x="2705100" y="3348038"/>
          <p14:tracePt t="43134" x="2681288" y="3352800"/>
          <p14:tracePt t="43150" x="2652713" y="3352800"/>
          <p14:tracePt t="43167" x="2633663" y="3348038"/>
          <p14:tracePt t="43184" x="2605088" y="3333750"/>
          <p14:tracePt t="43200" x="2595563" y="3324225"/>
          <p14:tracePt t="43217" x="2590800" y="3324225"/>
          <p14:tracePt t="43234" x="2581275" y="3324225"/>
          <p14:tracePt t="43609" x="2586038" y="3319463"/>
          <p14:tracePt t="43616" x="2605088" y="3319463"/>
          <p14:tracePt t="43623" x="2614613" y="3319463"/>
          <p14:tracePt t="43633" x="2633663" y="3319463"/>
          <p14:tracePt t="43667" x="2700338" y="3319463"/>
          <p14:tracePt t="43700" x="2738438" y="3319463"/>
          <p14:tracePt t="43717" x="2743200" y="3319463"/>
          <p14:tracePt t="43733" x="2752725" y="3319463"/>
          <p14:tracePt t="43750" x="2762250" y="3319463"/>
          <p14:tracePt t="43784" x="2771775" y="3319463"/>
          <p14:tracePt t="43800" x="2805113" y="3324225"/>
          <p14:tracePt t="43817" x="2838450" y="3338513"/>
          <p14:tracePt t="43834" x="2867025" y="3343275"/>
          <p14:tracePt t="43850" x="2895600" y="3348038"/>
          <p14:tracePt t="43867" x="2943225" y="3362325"/>
          <p14:tracePt t="43884" x="2981325" y="3362325"/>
          <p14:tracePt t="43900" x="3014663" y="3362325"/>
          <p14:tracePt t="43917" x="3071813" y="3362325"/>
          <p14:tracePt t="43933" x="3109913" y="3362325"/>
          <p14:tracePt t="43950" x="3157538" y="3362325"/>
          <p14:tracePt t="43967" x="3200400" y="3352800"/>
          <p14:tracePt t="43983" x="3252788" y="3343275"/>
          <p14:tracePt t="44000" x="3295650" y="3333750"/>
          <p14:tracePt t="44017" x="3333750" y="3328988"/>
          <p14:tracePt t="44034" x="3376613" y="3324225"/>
          <p14:tracePt t="44050" x="3429000" y="3319463"/>
          <p14:tracePt t="44067" x="3457575" y="3319463"/>
          <p14:tracePt t="44083" x="3471863" y="3319463"/>
          <p14:tracePt t="44100" x="3495675" y="3319463"/>
          <p14:tracePt t="44133" x="3500438" y="3319463"/>
          <p14:tracePt t="44150" x="3505200" y="3319463"/>
          <p14:tracePt t="44197" x="3500438" y="3319463"/>
          <p14:tracePt t="44205" x="3486150" y="3319463"/>
          <p14:tracePt t="44217" x="3467100" y="3319463"/>
          <p14:tracePt t="44233" x="3357563" y="3319463"/>
          <p14:tracePt t="44250" x="3209925" y="3319463"/>
          <p14:tracePt t="44267" x="3067050" y="3309938"/>
          <p14:tracePt t="44284" x="2895600" y="3290888"/>
          <p14:tracePt t="44300" x="2814638" y="3286125"/>
          <p14:tracePt t="44317" x="2728913" y="3271838"/>
          <p14:tracePt t="44334" x="2638425" y="3252788"/>
          <p14:tracePt t="44350" x="2528888" y="3238500"/>
          <p14:tracePt t="44367" x="2471738" y="3233738"/>
          <p14:tracePt t="44384" x="2428875" y="3233738"/>
          <p14:tracePt t="44400" x="2386013" y="3233738"/>
          <p14:tracePt t="44417" x="2338388" y="3233738"/>
          <p14:tracePt t="44433" x="2319338" y="3233738"/>
          <p14:tracePt t="44450" x="2300288" y="3233738"/>
          <p14:tracePt t="44467" x="2295525" y="3233738"/>
          <p14:tracePt t="44483" x="2286000" y="3233738"/>
          <p14:tracePt t="44541" x="2290763" y="3233738"/>
          <p14:tracePt t="44549" x="2305050" y="3228975"/>
          <p14:tracePt t="44556" x="2328863" y="3228975"/>
          <p14:tracePt t="44567" x="2371725" y="3219450"/>
          <p14:tracePt t="44583" x="2495550" y="3214688"/>
          <p14:tracePt t="44600" x="2733675" y="3176588"/>
          <p14:tracePt t="44617" x="2909888" y="3162300"/>
          <p14:tracePt t="44633" x="3090863" y="3143250"/>
          <p14:tracePt t="44650" x="3238500" y="3133725"/>
          <p14:tracePt t="44667" x="3376613" y="3119438"/>
          <p14:tracePt t="44683" x="3457575" y="3109913"/>
          <p14:tracePt t="44700" x="3529013" y="3095625"/>
          <p14:tracePt t="44717" x="3576638" y="3095625"/>
          <p14:tracePt t="44733" x="3633788" y="3095625"/>
          <p14:tracePt t="44750" x="3662363" y="3095625"/>
          <p14:tracePt t="44767" x="3676650" y="3095625"/>
          <p14:tracePt t="44783" x="3690938" y="3095625"/>
          <p14:tracePt t="44800" x="3695700" y="3095625"/>
          <p14:tracePt t="44817" x="3700463" y="3095625"/>
          <p14:tracePt t="44833" x="3705225" y="3095625"/>
          <p14:tracePt t="44873" x="3700463" y="3095625"/>
          <p14:tracePt t="44883" x="3681413" y="3100388"/>
          <p14:tracePt t="44900" x="3590925" y="3133725"/>
          <p14:tracePt t="44917" x="3371850" y="3205163"/>
          <p14:tracePt t="44933" x="3190875" y="3257550"/>
          <p14:tracePt t="44950" x="3014663" y="3328988"/>
          <p14:tracePt t="44967" x="2847975" y="3386138"/>
          <p14:tracePt t="44983" x="2776538" y="3419475"/>
          <p14:tracePt t="45000" x="2709863" y="3438525"/>
          <p14:tracePt t="45017" x="2667000" y="3457575"/>
          <p14:tracePt t="45033" x="2600325" y="3486150"/>
          <p14:tracePt t="45050" x="2566988" y="3495675"/>
          <p14:tracePt t="45067" x="2528888" y="3505200"/>
          <p14:tracePt t="45083" x="2486025" y="3514725"/>
          <p14:tracePt t="45101" x="2438400" y="3529013"/>
          <p14:tracePt t="45118" x="2409825" y="3533775"/>
          <p14:tracePt t="45134" x="2371725" y="3538538"/>
          <p14:tracePt t="45152" x="2328863" y="3538538"/>
          <p14:tracePt t="45167" x="2309813" y="3538538"/>
          <p14:tracePt t="45183" x="2300288" y="3538538"/>
          <p14:tracePt t="45200" x="2290763" y="3538538"/>
          <p14:tracePt t="45217" x="2281238" y="3538538"/>
          <p14:tracePt t="45233" x="2276475" y="3538538"/>
          <p14:tracePt t="45250" x="2271713" y="3538538"/>
          <p14:tracePt t="45283" x="2266950" y="3538538"/>
          <p14:tracePt t="45474" x="2309813" y="3538538"/>
          <p14:tracePt t="45482" x="2362200" y="3538538"/>
          <p14:tracePt t="45489" x="2419350" y="3538538"/>
          <p14:tracePt t="45500" x="2476500" y="3538538"/>
          <p14:tracePt t="45517" x="2566988" y="3538538"/>
          <p14:tracePt t="45533" x="2733675" y="3538538"/>
          <p14:tracePt t="45550" x="2824163" y="3538538"/>
          <p14:tracePt t="45567" x="2895600" y="3538538"/>
          <p14:tracePt t="45583" x="2981325" y="3529013"/>
          <p14:tracePt t="45600" x="3024188" y="3529013"/>
          <p14:tracePt t="45617" x="3067050" y="3529013"/>
          <p14:tracePt t="45633" x="3100388" y="3529013"/>
          <p14:tracePt t="45650" x="3148013" y="3529013"/>
          <p14:tracePt t="45667" x="3157538" y="3529013"/>
          <p14:tracePt t="45683" x="3167063" y="3529013"/>
          <p14:tracePt t="45700" x="3171825" y="3529013"/>
          <p14:tracePt t="45716" x="3176588" y="3529013"/>
          <p14:tracePt t="46297" x="3176588" y="3543300"/>
          <p14:tracePt t="46304" x="3167063" y="3557588"/>
          <p14:tracePt t="46316" x="3157538" y="3586163"/>
          <p14:tracePt t="46333" x="3119438" y="3676650"/>
          <p14:tracePt t="46350" x="3100388" y="3738563"/>
          <p14:tracePt t="46367" x="3086100" y="3776663"/>
          <p14:tracePt t="46400" x="3052763" y="3867150"/>
          <p14:tracePt t="46433" x="3038475" y="3943350"/>
          <p14:tracePt t="46450" x="3024188" y="4005263"/>
          <p14:tracePt t="46466" x="3019425" y="4052888"/>
          <p14:tracePt t="46483" x="3014663" y="4081463"/>
          <p14:tracePt t="46500" x="3000375" y="4114800"/>
          <p14:tracePt t="46517" x="2990850" y="4152900"/>
          <p14:tracePt t="46533" x="2981325" y="4176713"/>
          <p14:tracePt t="46550" x="2976563" y="4195763"/>
          <p14:tracePt t="46566" x="2967038" y="4214813"/>
          <p14:tracePt t="46583" x="2957513" y="4233863"/>
          <p14:tracePt t="46600" x="2947988" y="4243388"/>
          <p14:tracePt t="46617" x="2933700" y="4257675"/>
          <p14:tracePt t="46633" x="2919413" y="4271963"/>
          <p14:tracePt t="46650" x="2895600" y="4291013"/>
          <p14:tracePt t="46666" x="2881313" y="4305300"/>
          <p14:tracePt t="46683" x="2857500" y="4329113"/>
          <p14:tracePt t="46700" x="2824163" y="4348163"/>
          <p14:tracePt t="46716" x="2800350" y="4362450"/>
          <p14:tracePt t="46733" x="2786063" y="4371975"/>
          <p14:tracePt t="46750" x="2776538" y="4376738"/>
          <p14:tracePt t="46767" x="2767013" y="4376738"/>
          <p14:tracePt t="46783" x="2762250" y="4376738"/>
          <p14:tracePt t="46816" x="2757488" y="4381500"/>
          <p14:tracePt t="47273" x="2776538" y="4381500"/>
          <p14:tracePt t="47280" x="2805113" y="4381500"/>
          <p14:tracePt t="47288" x="2843213" y="4376738"/>
          <p14:tracePt t="47300" x="2881313" y="4371975"/>
          <p14:tracePt t="47317" x="2995613" y="4357688"/>
          <p14:tracePt t="47333" x="3048000" y="4357688"/>
          <p14:tracePt t="47367" x="3109913" y="4357688"/>
          <p14:tracePt t="47400" x="3143250" y="4357688"/>
          <p14:tracePt t="47417" x="3148013" y="4357688"/>
          <p14:tracePt t="47433" x="3157538" y="4357688"/>
          <p14:tracePt t="47479" x="3148013" y="4357688"/>
          <p14:tracePt t="47486" x="3128963" y="4357688"/>
          <p14:tracePt t="47500" x="3071813" y="4357688"/>
          <p14:tracePt t="47516" x="2990850" y="4357688"/>
          <p14:tracePt t="47533" x="2895600" y="4367213"/>
          <p14:tracePt t="47550" x="2795588" y="4367213"/>
          <p14:tracePt t="47567" x="2681288" y="4367213"/>
          <p14:tracePt t="47583" x="2628900" y="4357688"/>
          <p14:tracePt t="47600" x="2590800" y="4352925"/>
          <p14:tracePt t="47616" x="2571750" y="4352925"/>
          <p14:tracePt t="47633" x="2562225" y="4352925"/>
          <p14:tracePt t="47650" x="2557463" y="4352925"/>
          <p14:tracePt t="47699" x="2557463" y="4348163"/>
          <p14:tracePt t="47706" x="2566988" y="4348163"/>
          <p14:tracePt t="47716" x="2576513" y="4338638"/>
          <p14:tracePt t="47733" x="2638425" y="4324350"/>
          <p14:tracePt t="47750" x="2771775" y="4300538"/>
          <p14:tracePt t="47766" x="2871788" y="4291013"/>
          <p14:tracePt t="47783" x="2986088" y="4276725"/>
          <p14:tracePt t="47800" x="3100388" y="4267200"/>
          <p14:tracePt t="47816" x="3214688" y="4257675"/>
          <p14:tracePt t="47833" x="3286125" y="4257675"/>
          <p14:tracePt t="47850" x="3352800" y="4257675"/>
          <p14:tracePt t="47866" x="3405188" y="4257675"/>
          <p14:tracePt t="47883" x="3462338" y="4262438"/>
          <p14:tracePt t="47900" x="3486150" y="4262438"/>
          <p14:tracePt t="47916" x="3495675" y="4262438"/>
          <p14:tracePt t="47933" x="3505200" y="4262438"/>
          <p14:tracePt t="47950" x="3514725" y="4262438"/>
          <p14:tracePt t="47966" x="3519488" y="4262438"/>
          <p14:tracePt t="48014" x="3519488" y="4267200"/>
          <p14:tracePt t="48022" x="3514725" y="4267200"/>
          <p14:tracePt t="48033" x="3495675" y="4276725"/>
          <p14:tracePt t="48050" x="3443288" y="4305300"/>
          <p14:tracePt t="48066" x="3295650" y="4367213"/>
          <p14:tracePt t="48083" x="3181350" y="4410075"/>
          <p14:tracePt t="48100" x="3071813" y="4452938"/>
          <p14:tracePt t="48116" x="2981325" y="4500563"/>
          <p14:tracePt t="48133" x="2900363" y="4533900"/>
          <p14:tracePt t="48150" x="2867025" y="4552950"/>
          <p14:tracePt t="48166" x="2828925" y="4557713"/>
          <p14:tracePt t="48183" x="2781300" y="4562475"/>
          <p14:tracePt t="48200" x="2752725" y="4576763"/>
          <p14:tracePt t="48216" x="2714625" y="4581525"/>
          <p14:tracePt t="48233" x="2686050" y="4600575"/>
          <p14:tracePt t="48250" x="2638425" y="4624388"/>
          <p14:tracePt t="48266" x="2600325" y="4638675"/>
          <p14:tracePt t="48283" x="2571750" y="4648200"/>
          <p14:tracePt t="48300" x="2547938" y="4652963"/>
          <p14:tracePt t="48316" x="2528888" y="4662488"/>
          <p14:tracePt t="48333" x="2519363" y="4662488"/>
          <p14:tracePt t="48350" x="2514600" y="4662488"/>
          <p14:tracePt t="48366" x="2509838" y="4662488"/>
          <p14:tracePt t="48411" x="2519363" y="4657725"/>
          <p14:tracePt t="48418" x="2547938" y="4652963"/>
          <p14:tracePt t="48433" x="2624138" y="4652963"/>
          <p14:tracePt t="48450" x="2738438" y="4652963"/>
          <p14:tracePt t="48466" x="2828925" y="4638675"/>
          <p14:tracePt t="48483" x="2957513" y="4629150"/>
          <p14:tracePt t="48484" x="3014663" y="4619625"/>
          <p14:tracePt t="48500" x="3138488" y="4614863"/>
          <p14:tracePt t="48516" x="3228975" y="4614863"/>
          <p14:tracePt t="48533" x="3295650" y="4614863"/>
          <p14:tracePt t="48550" x="3381375" y="4614863"/>
          <p14:tracePt t="48566" x="3419475" y="4614863"/>
          <p14:tracePt t="48583" x="3443288" y="4614863"/>
          <p14:tracePt t="48600" x="3457575" y="4614863"/>
          <p14:tracePt t="48616" x="3467100" y="4614863"/>
          <p14:tracePt t="48633" x="3471863" y="4614863"/>
          <p14:tracePt t="48650" x="3481388" y="4614863"/>
          <p14:tracePt t="49828" x="3476625" y="4619625"/>
          <p14:tracePt t="49836" x="3448050" y="4638675"/>
          <p14:tracePt t="49843" x="3429000" y="4657725"/>
          <p14:tracePt t="49852" x="3409950" y="4672013"/>
          <p14:tracePt t="49867" x="3367088" y="4705350"/>
          <p14:tracePt t="49883" x="3314700" y="4743450"/>
          <p14:tracePt t="49916" x="3167063" y="4833938"/>
          <p14:tracePt t="49950" x="3081338" y="4881563"/>
          <p14:tracePt t="49966" x="3052763" y="4900613"/>
          <p14:tracePt t="49983" x="3024188" y="4924425"/>
          <p14:tracePt t="50000" x="3014663" y="4938713"/>
          <p14:tracePt t="50016" x="2995613" y="4948238"/>
          <p14:tracePt t="50033" x="2981325" y="4967288"/>
          <p14:tracePt t="50050" x="2957513" y="4986338"/>
          <p14:tracePt t="50066" x="2928938" y="5005388"/>
          <p14:tracePt t="50083" x="2886075" y="5029200"/>
          <p14:tracePt t="50100" x="2781300" y="5072063"/>
          <p14:tracePt t="50116" x="2709863" y="5086350"/>
          <p14:tracePt t="50133" x="2638425" y="5105400"/>
          <p14:tracePt t="50150" x="2586038" y="5110163"/>
          <p14:tracePt t="50166" x="2490788" y="5110163"/>
          <p14:tracePt t="50183" x="2433638" y="5110163"/>
          <p14:tracePt t="50200" x="2366963" y="5086350"/>
          <p14:tracePt t="50216" x="2305050" y="5057775"/>
          <p14:tracePt t="50233" x="2252663" y="5014913"/>
          <p14:tracePt t="50250" x="2228850" y="4976813"/>
          <p14:tracePt t="50266" x="2214563" y="4933950"/>
          <p14:tracePt t="50283" x="2238375" y="4843463"/>
          <p14:tracePt t="50301" x="2295525" y="4776788"/>
          <p14:tracePt t="50316" x="2390775" y="4662488"/>
          <p14:tracePt t="50333" x="2490788" y="4586288"/>
          <p14:tracePt t="50350" x="2647950" y="4519613"/>
          <p14:tracePt t="50366" x="2738438" y="4514850"/>
          <p14:tracePt t="50383" x="2814638" y="4543425"/>
          <p14:tracePt t="50399" x="2862263" y="4586288"/>
          <p14:tracePt t="50416" x="2928938" y="4672013"/>
          <p14:tracePt t="50433" x="2957513" y="4729163"/>
          <p14:tracePt t="50450" x="2971800" y="4772025"/>
          <p14:tracePt t="50466" x="2971800" y="4833938"/>
          <p14:tracePt t="50483" x="2967038" y="4867275"/>
          <p14:tracePt t="50499" x="2952750" y="4891088"/>
          <p14:tracePt t="50516" x="2919413" y="4914900"/>
          <p14:tracePt t="50533" x="2809875" y="4943475"/>
          <p14:tracePt t="50550" x="2733675" y="4943475"/>
          <p14:tracePt t="50566" x="2671763" y="4933950"/>
          <p14:tracePt t="50583" x="2628900" y="4910138"/>
          <p14:tracePt t="50599" x="2595563" y="4886325"/>
          <p14:tracePt t="50616" x="2590800" y="4867275"/>
          <p14:tracePt t="50633" x="2590800" y="4843463"/>
          <p14:tracePt t="50649" x="2605088" y="4819650"/>
          <p14:tracePt t="50666" x="2671763" y="4767263"/>
          <p14:tracePt t="50683" x="2724150" y="4738688"/>
          <p14:tracePt t="50700" x="2762250" y="4729163"/>
          <p14:tracePt t="50716" x="2786063" y="4729163"/>
          <p14:tracePt t="50733" x="2790825" y="4729163"/>
          <p14:tracePt t="50749" x="2790825" y="4733925"/>
          <p14:tracePt t="50766" x="2767013" y="4772025"/>
          <p14:tracePt t="50783" x="2662238" y="4881563"/>
          <p14:tracePt t="50799" x="2571750" y="4967288"/>
          <p14:tracePt t="50816" x="2481263" y="5029200"/>
          <p14:tracePt t="50833" x="2381250" y="5081588"/>
          <p14:tracePt t="50849" x="2238375" y="5119688"/>
          <p14:tracePt t="50866" x="2147888" y="5129213"/>
          <p14:tracePt t="50883" x="2047875" y="5124450"/>
          <p14:tracePt t="50900" x="1881188" y="5091113"/>
          <p14:tracePt t="50916" x="1790700" y="5067300"/>
          <p14:tracePt t="50933" x="1714500" y="5053013"/>
          <p14:tracePt t="50950" x="1657350" y="5053013"/>
          <p14:tracePt t="50966" x="1552575" y="5053013"/>
          <p14:tracePt t="50983" x="1485900" y="5053013"/>
          <p14:tracePt t="50999" x="1433513" y="5053013"/>
          <p14:tracePt t="51016" x="1385888" y="5048250"/>
          <p14:tracePt t="51033" x="1338263" y="5033963"/>
          <p14:tracePt t="51049" x="1300163" y="5029200"/>
          <p14:tracePt t="51066" x="1281113" y="5024438"/>
          <p14:tracePt t="51083" x="1247775" y="5010150"/>
          <p14:tracePt t="51099" x="1223963" y="4995863"/>
          <p14:tracePt t="51116" x="1200150" y="4981575"/>
          <p14:tracePt t="51133" x="1176338" y="4957763"/>
          <p14:tracePt t="51149" x="1152525" y="4924425"/>
          <p14:tracePt t="51166" x="1133475" y="4900613"/>
          <p14:tracePt t="51183" x="1119188" y="4876800"/>
          <p14:tracePt t="51199" x="1114425" y="4862513"/>
          <p14:tracePt t="51216" x="1104900" y="4852988"/>
          <p14:tracePt t="51233" x="1100138" y="4848225"/>
          <p14:tracePt t="51249" x="1090613" y="4848225"/>
          <p14:tracePt t="51266" x="1085850" y="4843463"/>
          <p14:tracePt t="51283" x="1071563" y="4843463"/>
          <p14:tracePt t="51299" x="1057275" y="4843463"/>
          <p14:tracePt t="51316" x="1033463" y="4857750"/>
          <p14:tracePt t="51333" x="985838" y="4924425"/>
          <p14:tracePt t="51349" x="933450" y="5053013"/>
          <p14:tracePt t="51366" x="904875" y="5138738"/>
          <p14:tracePt t="51383" x="890588" y="5191125"/>
          <p14:tracePt t="51399" x="862013" y="5272088"/>
          <p14:tracePt t="51416" x="857250" y="5329238"/>
          <p14:tracePt t="51433" x="852488" y="5381625"/>
          <p14:tracePt t="51449" x="838200" y="5443538"/>
          <p14:tracePt t="51466" x="833438" y="5500688"/>
          <p14:tracePt t="51483" x="823913" y="5538788"/>
          <p14:tracePt t="51500" x="819150" y="5562600"/>
          <p14:tracePt t="51516" x="814388" y="5586413"/>
          <p14:tracePt t="51533" x="809625" y="5600700"/>
          <p14:tracePt t="51549" x="809625" y="5610225"/>
          <p14:tracePt t="51566" x="809625" y="5614988"/>
          <p14:tracePt t="51583" x="809625" y="5619750"/>
          <p14:tracePt t="51599" x="809625" y="5624513"/>
          <p14:tracePt t="51649" x="809625" y="5629275"/>
          <p14:tracePt t="53148" x="833438" y="5638800"/>
          <p14:tracePt t="53154" x="881063" y="5643563"/>
          <p14:tracePt t="53167" x="928688" y="5653088"/>
          <p14:tracePt t="53183" x="1052513" y="5676900"/>
          <p14:tracePt t="53199" x="1262063" y="5729288"/>
          <p14:tracePt t="53216" x="1371600" y="5772150"/>
          <p14:tracePt t="53233" x="1457325" y="5800725"/>
          <p14:tracePt t="53266" x="1657350" y="5886450"/>
          <p14:tracePt t="53299" x="1824038" y="5943600"/>
          <p14:tracePt t="53316" x="1914525" y="5967413"/>
          <p14:tracePt t="53333" x="1966913" y="5981700"/>
          <p14:tracePt t="53349" x="2009775" y="5995988"/>
          <p14:tracePt t="53366" x="2052638" y="6000750"/>
          <p14:tracePt t="53383" x="2114550" y="6019800"/>
          <p14:tracePt t="53399" x="2166938" y="6024563"/>
          <p14:tracePt t="53416" x="2209800" y="6034088"/>
          <p14:tracePt t="53433" x="2271713" y="6043613"/>
          <p14:tracePt t="53449" x="2314575" y="6053138"/>
          <p14:tracePt t="53466" x="2366963" y="6057900"/>
          <p14:tracePt t="53483" x="2414588" y="6057900"/>
          <p14:tracePt t="53499" x="2509838" y="6072188"/>
          <p14:tracePt t="53516" x="2571750" y="6086475"/>
          <p14:tracePt t="53533" x="2614613" y="6086475"/>
          <p14:tracePt t="53549" x="2647950" y="6086475"/>
          <p14:tracePt t="53566" x="2681288" y="6086475"/>
          <p14:tracePt t="53583" x="2700338" y="6086475"/>
          <p14:tracePt t="53599" x="2724150" y="6091238"/>
          <p14:tracePt t="53616" x="2738438" y="6096000"/>
          <p14:tracePt t="53633" x="2757488" y="6105525"/>
          <p14:tracePt t="53649" x="2762250" y="6110288"/>
          <p14:tracePt t="53666" x="2771775" y="6110288"/>
          <p14:tracePt t="53683" x="2776538" y="6115050"/>
          <p14:tracePt t="53699" x="2776538" y="6119813"/>
          <p14:tracePt t="53716" x="2776538" y="6129338"/>
          <p14:tracePt t="53733" x="2776538" y="6143625"/>
          <p14:tracePt t="53750" x="2747963" y="6172200"/>
          <p14:tracePt t="53766" x="2681288" y="6210300"/>
          <p14:tracePt t="53783" x="2552700" y="6234113"/>
          <p14:tracePt t="53799" x="2438400" y="6243638"/>
          <p14:tracePt t="53816" x="2300288" y="6224588"/>
          <p14:tracePt t="53833" x="2224088" y="6191250"/>
          <p14:tracePt t="53849" x="2166938" y="6157913"/>
          <p14:tracePt t="53866" x="2114550" y="6110288"/>
          <p14:tracePt t="53883" x="2095500" y="6081713"/>
          <p14:tracePt t="53899" x="2090738" y="6043613"/>
          <p14:tracePt t="53916" x="2100263" y="6000750"/>
          <p14:tracePt t="53934" x="2133600" y="5919788"/>
          <p14:tracePt t="53949" x="2157413" y="5881688"/>
          <p14:tracePt t="53966" x="2195513" y="5853113"/>
          <p14:tracePt t="53983" x="2257425" y="5829300"/>
          <p14:tracePt t="53999" x="2386013" y="5815013"/>
          <p14:tracePt t="54016" x="2471738" y="5824538"/>
          <p14:tracePt t="54033" x="2524125" y="5843588"/>
          <p14:tracePt t="54049" x="2562225" y="5862638"/>
          <p14:tracePt t="54066" x="2595563" y="5891213"/>
          <p14:tracePt t="54082" x="2614613" y="5924550"/>
          <p14:tracePt t="54099" x="2628900" y="5953125"/>
          <p14:tracePt t="54116" x="2643188" y="6015038"/>
          <p14:tracePt t="54133" x="2643188" y="6081713"/>
          <p14:tracePt t="54149" x="2643188" y="6138863"/>
          <p14:tracePt t="54166" x="2633663" y="6191250"/>
          <p14:tracePt t="54183" x="2619375" y="6248400"/>
          <p14:tracePt t="54199" x="2609850" y="6276975"/>
          <p14:tracePt t="54216" x="2600325" y="6291263"/>
          <p14:tracePt t="54233" x="2595563" y="6300788"/>
          <p14:tracePt t="54249" x="2590800" y="6310313"/>
          <p14:tracePt t="54858" x="2609850" y="6310313"/>
          <p14:tracePt t="54865" x="2676525" y="6300788"/>
          <p14:tracePt t="54873" x="2767013" y="6281738"/>
          <p14:tracePt t="54883" x="2857500" y="6272213"/>
          <p14:tracePt t="54899" x="3014663" y="6248400"/>
          <p14:tracePt t="54917" x="3295650" y="6219825"/>
          <p14:tracePt t="54933" x="3462338" y="6210300"/>
          <p14:tracePt t="54966" x="3719513" y="6210300"/>
          <p14:tracePt t="54999" x="3914775" y="6219825"/>
          <p14:tracePt t="55016" x="3957638" y="6219825"/>
          <p14:tracePt t="55033" x="4000500" y="6219825"/>
          <p14:tracePt t="55049" x="4052888" y="6219825"/>
          <p14:tracePt t="55066" x="4090988" y="6219825"/>
          <p14:tracePt t="55083" x="4138613" y="6219825"/>
          <p14:tracePt t="55099" x="4191000" y="6219825"/>
          <p14:tracePt t="55116" x="4257675" y="6210300"/>
          <p14:tracePt t="55132" x="4300538" y="6205538"/>
          <p14:tracePt t="55149" x="4333875" y="6200775"/>
          <p14:tracePt t="55166" x="4371975" y="6200775"/>
          <p14:tracePt t="55182" x="4381500" y="6200775"/>
          <p14:tracePt t="55199" x="4395788" y="6200775"/>
          <p14:tracePt t="55216" x="4410075" y="6200775"/>
          <p14:tracePt t="55232" x="4419600" y="6200775"/>
          <p14:tracePt t="55249" x="4424363" y="6200775"/>
          <p14:tracePt t="55266" x="4429125" y="6200775"/>
          <p14:tracePt t="55307" x="4424363" y="6205538"/>
          <p14:tracePt t="55316" x="4405313" y="6205538"/>
          <p14:tracePt t="55332" x="4324350" y="6219825"/>
          <p14:tracePt t="55350" x="4143375" y="6215063"/>
          <p14:tracePt t="55366" x="4029075" y="6200775"/>
          <p14:tracePt t="55383" x="3933825" y="6157913"/>
          <p14:tracePt t="55399" x="3862388" y="6115050"/>
          <p14:tracePt t="55416" x="3810000" y="6000750"/>
          <p14:tracePt t="55433" x="3805238" y="5938838"/>
          <p14:tracePt t="55449" x="3824288" y="5895975"/>
          <p14:tracePt t="55467" x="3900488" y="5838825"/>
          <p14:tracePt t="55483" x="3986213" y="5800725"/>
          <p14:tracePt t="55499" x="4067175" y="5791200"/>
          <p14:tracePt t="55516" x="4138613" y="5795963"/>
          <p14:tracePt t="55533" x="4181475" y="5815013"/>
          <p14:tracePt t="55549" x="4224338" y="5838825"/>
          <p14:tracePt t="55566" x="4238625" y="5867400"/>
          <p14:tracePt t="55582" x="4252913" y="5900738"/>
          <p14:tracePt t="55599" x="4262438" y="5943600"/>
          <p14:tracePt t="55616" x="4262438" y="5981700"/>
          <p14:tracePt t="55632" x="4262438" y="6010275"/>
          <p14:tracePt t="55649" x="4257675" y="6029325"/>
          <p14:tracePt t="55666" x="4252913" y="6057900"/>
          <p14:tracePt t="55682" x="4248150" y="6072188"/>
          <p14:tracePt t="55699" x="4248150" y="6076950"/>
          <p14:tracePt t="55716" x="4248150" y="6081713"/>
          <p14:tracePt t="55732" x="4248150" y="6091238"/>
          <p14:tracePt t="55938" x="4171950" y="6105525"/>
          <p14:tracePt t="55945" x="4062413" y="6124575"/>
          <p14:tracePt t="55952" x="3971925" y="6143625"/>
          <p14:tracePt t="55966" x="3881438" y="6162675"/>
          <p14:tracePt t="55982" x="3600450" y="6196013"/>
          <p14:tracePt t="55999" x="3462338" y="6215063"/>
          <p14:tracePt t="56016" x="3371850" y="6215063"/>
          <p14:tracePt t="56032" x="3295650" y="6229350"/>
          <p14:tracePt t="56049" x="3267075" y="6234113"/>
          <p14:tracePt t="56066" x="3248025" y="6234113"/>
          <p14:tracePt t="56082" x="3238500" y="6234113"/>
          <p14:tracePt t="56099" x="3228975" y="6234113"/>
          <p14:tracePt t="56116" x="3224213" y="6234113"/>
          <p14:tracePt t="56224" x="3219450" y="6234113"/>
          <p14:tracePt t="56231" x="3214688" y="6234113"/>
          <p14:tracePt t="56246" x="3209925" y="6234113"/>
          <p14:tracePt t="56253" x="3190875" y="6234113"/>
          <p14:tracePt t="56266" x="3152775" y="6234113"/>
          <p14:tracePt t="56283" x="2976563" y="6234113"/>
          <p14:tracePt t="56299" x="2828925" y="6234113"/>
          <p14:tracePt t="56316" x="2652713" y="6243638"/>
          <p14:tracePt t="56334" x="2395538" y="6281738"/>
          <p14:tracePt t="56349" x="2224088" y="6300788"/>
          <p14:tracePt t="56366" x="2071688" y="6300788"/>
          <p14:tracePt t="56383" x="1933575" y="6286500"/>
          <p14:tracePt t="56399" x="1852613" y="6281738"/>
          <p14:tracePt t="56416" x="1766888" y="6267450"/>
          <p14:tracePt t="56433" x="1728788" y="6257925"/>
          <p14:tracePt t="56449" x="1714500" y="6253163"/>
          <p14:tracePt t="56466" x="1700213" y="6253163"/>
          <p14:tracePt t="56483" x="1690688" y="6253163"/>
          <p14:tracePt t="56499" x="1685925" y="6253163"/>
          <p14:tracePt t="56516" x="1681163" y="6253163"/>
          <p14:tracePt t="56532" x="1676400" y="6253163"/>
          <p14:tracePt t="56554" x="1685925" y="6253163"/>
          <p14:tracePt t="56566" x="1709738" y="6262688"/>
          <p14:tracePt t="56582" x="1804988" y="6291263"/>
          <p14:tracePt t="56599" x="2076450" y="6338888"/>
          <p14:tracePt t="56616" x="2266950" y="6343650"/>
          <p14:tracePt t="56632" x="2466975" y="6315075"/>
          <p14:tracePt t="56649" x="2719388" y="6262688"/>
          <p14:tracePt t="56666" x="2843213" y="6234113"/>
          <p14:tracePt t="56682" x="3005138" y="6210300"/>
          <p14:tracePt t="56699" x="3138488" y="6186488"/>
          <p14:tracePt t="56716" x="3309938" y="6176963"/>
          <p14:tracePt t="56732" x="3433763" y="6176963"/>
          <p14:tracePt t="56749" x="3557588" y="6181725"/>
          <p14:tracePt t="56766" x="3671888" y="6186488"/>
          <p14:tracePt t="56782" x="3790950" y="6210300"/>
          <p14:tracePt t="56799" x="3838575" y="6224588"/>
          <p14:tracePt t="56816" x="3895725" y="6243638"/>
          <p14:tracePt t="56832" x="3948113" y="6262688"/>
          <p14:tracePt t="56849" x="3986213" y="6276975"/>
          <p14:tracePt t="56866" x="4005263" y="6281738"/>
          <p14:tracePt t="56882" x="4019550" y="6281738"/>
          <p14:tracePt t="56899" x="4029075" y="6281738"/>
          <p14:tracePt t="56916" x="4033838" y="6281738"/>
          <p14:tracePt t="56933" x="4038600" y="6281738"/>
          <p14:tracePt t="57692" x="4067175" y="6172200"/>
          <p14:tracePt t="57701" x="4143375" y="6005513"/>
          <p14:tracePt t="57707" x="4176713" y="5900738"/>
          <p14:tracePt t="57716" x="4214813" y="5800725"/>
          <p14:tracePt t="57733" x="4324350" y="5524500"/>
          <p14:tracePt t="57749" x="4395788" y="5348288"/>
          <p14:tracePt t="57782" x="4591050" y="5076825"/>
          <p14:tracePt t="57816" x="4714875" y="4895850"/>
          <p14:tracePt t="57833" x="4767263" y="4829175"/>
          <p14:tracePt t="57849" x="4791075" y="4791075"/>
          <p14:tracePt t="57866" x="4805363" y="4772025"/>
          <p14:tracePt t="57882" x="4819650" y="4752975"/>
          <p14:tracePt t="57899" x="4833938" y="4738688"/>
          <p14:tracePt t="57916" x="4838700" y="4729163"/>
          <p14:tracePt t="57932" x="4843463" y="4724400"/>
          <p14:tracePt t="57949" x="4843463" y="4719638"/>
          <p14:tracePt t="57966" x="4843463" y="4714875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class Grade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0483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6C9158-B254-44B7-8D68-7EA44819BEEE}" type="slidenum">
              <a:rPr lang="en-US" altLang="ko-KR" sz="10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ko-KR" sz="1000"/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857250" y="1643063"/>
            <a:ext cx="7572375" cy="4524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Grade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final int FRESH = 1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final int SOPHOMORE = 2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final int JUNIOR = 3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final int SENIOR = 4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int grade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Grade() { this.grade = FRESH ;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Grade(int grade) { this.grade = grade ;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int getGrade() { return grade ;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void upGrade() { if ( grade != SENIOR ) grade ++ ;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@Override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String toString() { return String.valueOf(grade);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// override hashCode() and equals()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02"/>
    </mc:Choice>
    <mc:Fallback xmlns="">
      <p:transition spd="slow" advTm="36902"/>
    </mc:Fallback>
  </mc:AlternateContent>
  <p:extLst>
    <p:ext uri="{3A86A75C-4F4B-4683-9AE1-C65F6400EC91}">
      <p14:laserTraceLst xmlns:p14="http://schemas.microsoft.com/office/powerpoint/2010/main">
        <p14:tracePtLst>
          <p14:tracePt t="660" x="4814888" y="4576763"/>
          <p14:tracePt t="669" x="4733925" y="4343400"/>
          <p14:tracePt t="677" x="4619625" y="3962400"/>
          <p14:tracePt t="687" x="4400550" y="3381375"/>
          <p14:tracePt t="704" x="4167188" y="2843213"/>
          <p14:tracePt t="721" x="3952875" y="2405063"/>
          <p14:tracePt t="754" x="3648075" y="1900238"/>
          <p14:tracePt t="787" x="3533775" y="1800225"/>
          <p14:tracePt t="804" x="3495675" y="1781175"/>
          <p14:tracePt t="820" x="3490913" y="1781175"/>
          <p14:tracePt t="1068" x="3476625" y="1785938"/>
          <p14:tracePt t="1076" x="3457575" y="1804988"/>
          <p14:tracePt t="1087" x="3429000" y="1819275"/>
          <p14:tracePt t="1103" x="3390900" y="1843088"/>
          <p14:tracePt t="1120" x="3352800" y="1866900"/>
          <p14:tracePt t="1137" x="3328988" y="1885950"/>
          <p14:tracePt t="1154" x="3309938" y="1890713"/>
          <p14:tracePt t="1170" x="3295650" y="1900238"/>
          <p14:tracePt t="1172" x="3290888" y="1900238"/>
          <p14:tracePt t="1187" x="3286125" y="1900238"/>
          <p14:tracePt t="1203" x="3281363" y="1900238"/>
          <p14:tracePt t="1220" x="3271838" y="1900238"/>
          <p14:tracePt t="1237" x="3262313" y="1909763"/>
          <p14:tracePt t="1254" x="3243263" y="1914525"/>
          <p14:tracePt t="1270" x="3219450" y="1919288"/>
          <p14:tracePt t="1287" x="3190875" y="1933575"/>
          <p14:tracePt t="1304" x="3109913" y="1966913"/>
          <p14:tracePt t="1320" x="3033713" y="1995488"/>
          <p14:tracePt t="1337" x="2957513" y="2033588"/>
          <p14:tracePt t="1353" x="2862263" y="2066925"/>
          <p14:tracePt t="1370" x="2738438" y="2095500"/>
          <p14:tracePt t="1387" x="2647950" y="2114550"/>
          <p14:tracePt t="1403" x="2552700" y="2119313"/>
          <p14:tracePt t="1420" x="2471738" y="2119313"/>
          <p14:tracePt t="1437" x="2357438" y="2105025"/>
          <p14:tracePt t="1453" x="2295525" y="2090738"/>
          <p14:tracePt t="1470" x="2243138" y="2076450"/>
          <p14:tracePt t="1487" x="2185988" y="2038350"/>
          <p14:tracePt t="1503" x="2157413" y="2019300"/>
          <p14:tracePt t="1520" x="2133600" y="1990725"/>
          <p14:tracePt t="1537" x="2100263" y="1895475"/>
          <p14:tracePt t="1553" x="2114550" y="1681163"/>
          <p14:tracePt t="1570" x="2143125" y="1595438"/>
          <p14:tracePt t="1588" x="2181225" y="1528763"/>
          <p14:tracePt t="1604" x="2238375" y="1485900"/>
          <p14:tracePt t="1620" x="2395538" y="1438275"/>
          <p14:tracePt t="1637" x="2486025" y="1438275"/>
          <p14:tracePt t="1653" x="2562225" y="1462088"/>
          <p14:tracePt t="1670" x="2643188" y="1504950"/>
          <p14:tracePt t="1687" x="2676525" y="1528763"/>
          <p14:tracePt t="1704" x="2700338" y="1566863"/>
          <p14:tracePt t="1720" x="2719388" y="1595438"/>
          <p14:tracePt t="1737" x="2738438" y="1643063"/>
          <p14:tracePt t="1753" x="2743200" y="1666875"/>
          <p14:tracePt t="1770" x="2743200" y="1681163"/>
          <p14:tracePt t="1787" x="2743200" y="1695450"/>
          <p14:tracePt t="1803" x="2738438" y="1714500"/>
          <p14:tracePt t="1820" x="2728913" y="1728788"/>
          <p14:tracePt t="1837" x="2705100" y="1747838"/>
          <p14:tracePt t="1854" x="2657475" y="1781175"/>
          <p14:tracePt t="1870" x="2581275" y="1814513"/>
          <p14:tracePt t="1887" x="2519363" y="1833563"/>
          <p14:tracePt t="1903" x="2447925" y="1838325"/>
          <p14:tracePt t="1920" x="2362200" y="1838325"/>
          <p14:tracePt t="1937" x="2319338" y="1833563"/>
          <p14:tracePt t="1953" x="2290763" y="1819275"/>
          <p14:tracePt t="1970" x="2266950" y="1795463"/>
          <p14:tracePt t="1987" x="2224088" y="1695450"/>
          <p14:tracePt t="2003" x="2224088" y="1624013"/>
          <p14:tracePt t="2020" x="2233613" y="1562100"/>
          <p14:tracePt t="2037" x="2257425" y="1519238"/>
          <p14:tracePt t="2053" x="2328863" y="1462088"/>
          <p14:tracePt t="2070" x="2400300" y="1443038"/>
          <p14:tracePt t="2087" x="2481263" y="1433513"/>
          <p14:tracePt t="2104" x="2571750" y="1447800"/>
          <p14:tracePt t="2120" x="2609850" y="1490663"/>
          <p14:tracePt t="2137" x="2662238" y="1557338"/>
          <p14:tracePt t="2153" x="2700338" y="1624013"/>
          <p14:tracePt t="2170" x="2709863" y="1671638"/>
          <p14:tracePt t="2187" x="2719388" y="1700213"/>
          <p14:tracePt t="2203" x="2719388" y="1719263"/>
          <p14:tracePt t="2220" x="2719388" y="1728788"/>
          <p14:tracePt t="2237" x="2709863" y="1747838"/>
          <p14:tracePt t="2253" x="2700338" y="1757363"/>
          <p14:tracePt t="2270" x="2686050" y="1771650"/>
          <p14:tracePt t="2287" x="2667000" y="1781175"/>
          <p14:tracePt t="2303" x="2647950" y="1790700"/>
          <p14:tracePt t="2320" x="2633663" y="1790700"/>
          <p14:tracePt t="2337" x="2624138" y="1790700"/>
          <p14:tracePt t="2353" x="2614613" y="1790700"/>
          <p14:tracePt t="2838" x="2614613" y="1800225"/>
          <p14:tracePt t="2846" x="2624138" y="1814513"/>
          <p14:tracePt t="2854" x="2628900" y="1824038"/>
          <p14:tracePt t="2870" x="2647950" y="1843088"/>
          <p14:tracePt t="2887" x="2657475" y="1871663"/>
          <p14:tracePt t="2903" x="2681288" y="1909763"/>
          <p14:tracePt t="2937" x="2747963" y="2005013"/>
          <p14:tracePt t="2970" x="2805113" y="2057400"/>
          <p14:tracePt t="2987" x="2828925" y="2076450"/>
          <p14:tracePt t="3003" x="2852738" y="2090738"/>
          <p14:tracePt t="3020" x="2876550" y="2109788"/>
          <p14:tracePt t="3037" x="2909888" y="2133600"/>
          <p14:tracePt t="3053" x="2928938" y="2157413"/>
          <p14:tracePt t="3070" x="2952750" y="2181225"/>
          <p14:tracePt t="3087" x="2971800" y="2205038"/>
          <p14:tracePt t="3103" x="3014663" y="2233613"/>
          <p14:tracePt t="3120" x="3038475" y="2252663"/>
          <p14:tracePt t="3137" x="3062288" y="2257425"/>
          <p14:tracePt t="3153" x="3095625" y="2266950"/>
          <p14:tracePt t="3170" x="3109913" y="2271713"/>
          <p14:tracePt t="3187" x="3124200" y="2271713"/>
          <p14:tracePt t="3203" x="3138488" y="2271713"/>
          <p14:tracePt t="3220" x="3148013" y="2271713"/>
          <p14:tracePt t="3237" x="3157538" y="2271713"/>
          <p14:tracePt t="3253" x="3162300" y="2271713"/>
          <p14:tracePt t="3308" x="3167063" y="2271713"/>
          <p14:tracePt t="3323" x="3167063" y="2276475"/>
          <p14:tracePt t="3330" x="3171825" y="2281238"/>
          <p14:tracePt t="3337" x="3176588" y="2281238"/>
          <p14:tracePt t="3353" x="3186113" y="2290763"/>
          <p14:tracePt t="3370" x="3205163" y="2290763"/>
          <p14:tracePt t="3387" x="3219450" y="2290763"/>
          <p14:tracePt t="3403" x="3238500" y="2290763"/>
          <p14:tracePt t="3420" x="3248025" y="2290763"/>
          <p14:tracePt t="3437" x="3262313" y="2290763"/>
          <p14:tracePt t="3453" x="3276600" y="2290763"/>
          <p14:tracePt t="3470" x="3300413" y="2290763"/>
          <p14:tracePt t="3487" x="3324225" y="2290763"/>
          <p14:tracePt t="3503" x="3343275" y="2300288"/>
          <p14:tracePt t="3520" x="3367088" y="2305050"/>
          <p14:tracePt t="3537" x="3400425" y="2305050"/>
          <p14:tracePt t="3553" x="3414713" y="2305050"/>
          <p14:tracePt t="3570" x="3424238" y="2305050"/>
          <p14:tracePt t="3587" x="3443288" y="2309813"/>
          <p14:tracePt t="3603" x="3457575" y="2309813"/>
          <p14:tracePt t="3620" x="3471863" y="2309813"/>
          <p14:tracePt t="3637" x="3481388" y="2309813"/>
          <p14:tracePt t="3653" x="3500438" y="2309813"/>
          <p14:tracePt t="3670" x="3514725" y="2309813"/>
          <p14:tracePt t="3687" x="3519488" y="2309813"/>
          <p14:tracePt t="3703" x="3529013" y="2309813"/>
          <p14:tracePt t="3720" x="3538538" y="2309813"/>
          <p14:tracePt t="4131" x="3562350" y="2309813"/>
          <p14:tracePt t="4139" x="3586163" y="2309813"/>
          <p14:tracePt t="4145" x="3614738" y="2300288"/>
          <p14:tracePt t="4153" x="3638550" y="2300288"/>
          <p14:tracePt t="4170" x="3681413" y="2295525"/>
          <p14:tracePt t="4187" x="3719513" y="2295525"/>
          <p14:tracePt t="4220" x="3781425" y="2300288"/>
          <p14:tracePt t="4253" x="3810000" y="2305050"/>
          <p14:tracePt t="4270" x="3819525" y="2305050"/>
          <p14:tracePt t="4287" x="3829050" y="2309813"/>
          <p14:tracePt t="4303" x="3833813" y="2314575"/>
          <p14:tracePt t="4320" x="3838575" y="2324100"/>
          <p14:tracePt t="4336" x="3848100" y="2343150"/>
          <p14:tracePt t="4353" x="3852863" y="2371725"/>
          <p14:tracePt t="4370" x="3852863" y="2400300"/>
          <p14:tracePt t="4387" x="3848100" y="2428875"/>
          <p14:tracePt t="4403" x="3819525" y="2462213"/>
          <p14:tracePt t="4420" x="3781425" y="2481263"/>
          <p14:tracePt t="4437" x="3724275" y="2514600"/>
          <p14:tracePt t="4453" x="3671888" y="2547938"/>
          <p14:tracePt t="4470" x="3652838" y="2552700"/>
          <p14:tracePt t="4486" x="3643313" y="2557463"/>
          <p14:tracePt t="4503" x="3633788" y="2557463"/>
          <p14:tracePt t="4520" x="3624263" y="2557463"/>
          <p14:tracePt t="4571" x="3629025" y="2557463"/>
          <p14:tracePt t="4579" x="3633788" y="2557463"/>
          <p14:tracePt t="4587" x="3643313" y="2557463"/>
          <p14:tracePt t="4603" x="3671888" y="2557463"/>
          <p14:tracePt t="4620" x="3719513" y="2547938"/>
          <p14:tracePt t="4637" x="3771900" y="2538413"/>
          <p14:tracePt t="4653" x="3800475" y="2533650"/>
          <p14:tracePt t="4670" x="3838575" y="2533650"/>
          <p14:tracePt t="4687" x="3881438" y="2533650"/>
          <p14:tracePt t="4703" x="3938588" y="2533650"/>
          <p14:tracePt t="4720" x="3967163" y="2533650"/>
          <p14:tracePt t="4737" x="3995738" y="2538413"/>
          <p14:tracePt t="4753" x="4014788" y="2543175"/>
          <p14:tracePt t="4770" x="4029075" y="2543175"/>
          <p14:tracePt t="4786" x="4033838" y="2543175"/>
          <p14:tracePt t="4803" x="4038600" y="2543175"/>
          <p14:tracePt t="4821" x="4038600" y="2552700"/>
          <p14:tracePt t="4837" x="4038600" y="2562225"/>
          <p14:tracePt t="4853" x="4019550" y="2571750"/>
          <p14:tracePt t="4870" x="3981450" y="2600325"/>
          <p14:tracePt t="4887" x="3895725" y="2657475"/>
          <p14:tracePt t="4903" x="3810000" y="2705100"/>
          <p14:tracePt t="4920" x="3748088" y="2724150"/>
          <p14:tracePt t="4937" x="3690938" y="2743200"/>
          <p14:tracePt t="4953" x="3657600" y="2757488"/>
          <p14:tracePt t="4970" x="3643313" y="2757488"/>
          <p14:tracePt t="4987" x="3638550" y="2757488"/>
          <p14:tracePt t="5003" x="3629025" y="2757488"/>
          <p14:tracePt t="5063" x="3633788" y="2757488"/>
          <p14:tracePt t="5071" x="3643313" y="2757488"/>
          <p14:tracePt t="5078" x="3662363" y="2757488"/>
          <p14:tracePt t="5086" x="3681413" y="2762250"/>
          <p14:tracePt t="5103" x="3714750" y="2762250"/>
          <p14:tracePt t="5120" x="3752850" y="2762250"/>
          <p14:tracePt t="5137" x="3800475" y="2776538"/>
          <p14:tracePt t="5153" x="3824288" y="2790825"/>
          <p14:tracePt t="5170" x="3838575" y="2800350"/>
          <p14:tracePt t="5187" x="3857625" y="2819400"/>
          <p14:tracePt t="5203" x="3867150" y="2852738"/>
          <p14:tracePt t="5220" x="3871913" y="2867025"/>
          <p14:tracePt t="5237" x="3871913" y="2890838"/>
          <p14:tracePt t="5253" x="3871913" y="2905125"/>
          <p14:tracePt t="5270" x="3862388" y="2938463"/>
          <p14:tracePt t="5286" x="3843338" y="2962275"/>
          <p14:tracePt t="5303" x="3824288" y="2990850"/>
          <p14:tracePt t="5320" x="3781425" y="3043238"/>
          <p14:tracePt t="5336" x="3757613" y="3071813"/>
          <p14:tracePt t="5353" x="3738563" y="3090863"/>
          <p14:tracePt t="5370" x="3729038" y="3105150"/>
          <p14:tracePt t="5386" x="3719513" y="3114675"/>
          <p14:tracePt t="5403" x="3709988" y="3119438"/>
          <p14:tracePt t="5420" x="3709988" y="3124200"/>
          <p14:tracePt t="5436" x="3709988" y="3128963"/>
          <p14:tracePt t="5849" x="3662363" y="3105150"/>
          <p14:tracePt t="5856" x="3605213" y="3071813"/>
          <p14:tracePt t="5864" x="3533775" y="3038475"/>
          <p14:tracePt t="5872" x="3462338" y="2990850"/>
          <p14:tracePt t="5887" x="3295650" y="2909888"/>
          <p14:tracePt t="5903" x="3157538" y="2838450"/>
          <p14:tracePt t="5937" x="2928938" y="2719388"/>
          <p14:tracePt t="5970" x="2762250" y="2624138"/>
          <p14:tracePt t="5986" x="2686050" y="2576513"/>
          <p14:tracePt t="6003" x="2590800" y="2519363"/>
          <p14:tracePt t="6020" x="2538413" y="2490788"/>
          <p14:tracePt t="6036" x="2471738" y="2462213"/>
          <p14:tracePt t="6053" x="2405063" y="2438400"/>
          <p14:tracePt t="6070" x="2295525" y="2405063"/>
          <p14:tracePt t="6086" x="2233613" y="2390775"/>
          <p14:tracePt t="6103" x="2171700" y="2366963"/>
          <p14:tracePt t="6120" x="2109788" y="2343150"/>
          <p14:tracePt t="6136" x="2071688" y="2319338"/>
          <p14:tracePt t="6153" x="2038350" y="2300288"/>
          <p14:tracePt t="6170" x="2019300" y="2290763"/>
          <p14:tracePt t="6186" x="1995488" y="2271713"/>
          <p14:tracePt t="6203" x="1990725" y="2266950"/>
          <p14:tracePt t="6220" x="1981200" y="2257425"/>
          <p14:tracePt t="6236" x="1976438" y="2257425"/>
          <p14:tracePt t="6253" x="1966913" y="2257425"/>
          <p14:tracePt t="6270" x="1962150" y="2252663"/>
          <p14:tracePt t="6303" x="1962150" y="2247900"/>
          <p14:tracePt t="6399" x="1966913" y="2247900"/>
          <p14:tracePt t="6407" x="1985963" y="2247900"/>
          <p14:tracePt t="6420" x="2019300" y="2257425"/>
          <p14:tracePt t="6436" x="2205038" y="2290763"/>
          <p14:tracePt t="6453" x="2352675" y="2305050"/>
          <p14:tracePt t="6470" x="2457450" y="2295525"/>
          <p14:tracePt t="6486" x="2528888" y="2281238"/>
          <p14:tracePt t="6503" x="2619375" y="2252663"/>
          <p14:tracePt t="6520" x="2652713" y="2243138"/>
          <p14:tracePt t="6536" x="2681288" y="2238375"/>
          <p14:tracePt t="6553" x="2705100" y="2228850"/>
          <p14:tracePt t="6570" x="2709863" y="2228850"/>
          <p14:tracePt t="6586" x="2714625" y="2228850"/>
          <p14:tracePt t="6603" x="2719388" y="2228850"/>
          <p14:tracePt t="6620" x="2724150" y="2228850"/>
          <p14:tracePt t="6653" x="2733675" y="2228850"/>
          <p14:tracePt t="6670" x="2747963" y="2228850"/>
          <p14:tracePt t="6686" x="2795588" y="2228850"/>
          <p14:tracePt t="6703" x="2828925" y="2228850"/>
          <p14:tracePt t="6720" x="2857500" y="2228850"/>
          <p14:tracePt t="6737" x="2886075" y="2228850"/>
          <p14:tracePt t="6753" x="2933700" y="2228850"/>
          <p14:tracePt t="6770" x="2962275" y="2228850"/>
          <p14:tracePt t="6786" x="2990850" y="2228850"/>
          <p14:tracePt t="6803" x="3038475" y="2238375"/>
          <p14:tracePt t="6820" x="3057525" y="2238375"/>
          <p14:tracePt t="6836" x="3095625" y="2238375"/>
          <p14:tracePt t="6853" x="3114675" y="2238375"/>
          <p14:tracePt t="6870" x="3148013" y="2238375"/>
          <p14:tracePt t="6886" x="3162300" y="2238375"/>
          <p14:tracePt t="6903" x="3176588" y="2238375"/>
          <p14:tracePt t="6920" x="3200400" y="2238375"/>
          <p14:tracePt t="6936" x="3219450" y="2238375"/>
          <p14:tracePt t="6953" x="3228975" y="2238375"/>
          <p14:tracePt t="6970" x="3238500" y="2238375"/>
          <p14:tracePt t="6987" x="3248025" y="2238375"/>
          <p14:tracePt t="7003" x="3252788" y="2238375"/>
          <p14:tracePt t="8199" x="3290888" y="2238375"/>
          <p14:tracePt t="8206" x="3333750" y="2238375"/>
          <p14:tracePt t="8220" x="3390900" y="2238375"/>
          <p14:tracePt t="8236" x="3548063" y="2233613"/>
          <p14:tracePt t="8270" x="3771900" y="2224088"/>
          <p14:tracePt t="8303" x="3981450" y="2209800"/>
          <p14:tracePt t="8320" x="4024313" y="2209800"/>
          <p14:tracePt t="8336" x="4052888" y="2209800"/>
          <p14:tracePt t="8353" x="4062413" y="2209800"/>
          <p14:tracePt t="8369" x="4067175" y="2209800"/>
          <p14:tracePt t="8403" x="4057650" y="2209800"/>
          <p14:tracePt t="8419" x="3933825" y="2214563"/>
          <p14:tracePt t="8436" x="3795713" y="2238375"/>
          <p14:tracePt t="8453" x="3652838" y="2238375"/>
          <p14:tracePt t="8470" x="3438525" y="2257425"/>
          <p14:tracePt t="8487" x="3338513" y="2257425"/>
          <p14:tracePt t="8503" x="3276600" y="2257425"/>
          <p14:tracePt t="8520" x="3228975" y="2257425"/>
          <p14:tracePt t="8536" x="3200400" y="2257425"/>
          <p14:tracePt t="8553" x="3190875" y="2257425"/>
          <p14:tracePt t="8569" x="3186113" y="2257425"/>
          <p14:tracePt t="8586" x="3181350" y="2257425"/>
          <p14:tracePt t="8632" x="3195638" y="2252663"/>
          <p14:tracePt t="8639" x="3209925" y="2252663"/>
          <p14:tracePt t="8653" x="3248025" y="2238375"/>
          <p14:tracePt t="8670" x="3452813" y="2205038"/>
          <p14:tracePt t="8686" x="3609975" y="2185988"/>
          <p14:tracePt t="8703" x="3757613" y="2166938"/>
          <p14:tracePt t="8720" x="3933825" y="2166938"/>
          <p14:tracePt t="8736" x="4005263" y="2166938"/>
          <p14:tracePt t="8753" x="4057650" y="2176463"/>
          <p14:tracePt t="8770" x="4086225" y="2181225"/>
          <p14:tracePt t="8786" x="4110038" y="2195513"/>
          <p14:tracePt t="8803" x="4114800" y="2200275"/>
          <p14:tracePt t="8819" x="4119563" y="2200275"/>
          <p14:tracePt t="8836" x="4119563" y="2209800"/>
          <p14:tracePt t="8853" x="4105275" y="2219325"/>
          <p14:tracePt t="8870" x="4024313" y="2243138"/>
          <p14:tracePt t="8886" x="3886200" y="2286000"/>
          <p14:tracePt t="8903" x="3676650" y="2347913"/>
          <p14:tracePt t="8920" x="3548063" y="2371725"/>
          <p14:tracePt t="8936" x="3448050" y="2376488"/>
          <p14:tracePt t="8953" x="3376613" y="2376488"/>
          <p14:tracePt t="8970" x="3333750" y="2386013"/>
          <p14:tracePt t="8986" x="3314700" y="2390775"/>
          <p14:tracePt t="9003" x="3309938" y="2390775"/>
          <p14:tracePt t="9020" x="3300413" y="2390775"/>
          <p14:tracePt t="9036" x="3295650" y="2390775"/>
          <p14:tracePt t="9073" x="3300413" y="2395538"/>
          <p14:tracePt t="9087" x="3343275" y="2400300"/>
          <p14:tracePt t="9103" x="3448050" y="2409825"/>
          <p14:tracePt t="9119" x="3548063" y="2424113"/>
          <p14:tracePt t="9136" x="3652838" y="2424113"/>
          <p14:tracePt t="9153" x="3767138" y="2424113"/>
          <p14:tracePt t="9170" x="3814763" y="2424113"/>
          <p14:tracePt t="9186" x="3838575" y="2428875"/>
          <p14:tracePt t="9203" x="3852863" y="2428875"/>
          <p14:tracePt t="9220" x="3857625" y="2447925"/>
          <p14:tracePt t="9236" x="3852863" y="2466975"/>
          <p14:tracePt t="9253" x="3829050" y="2500313"/>
          <p14:tracePt t="9270" x="3781425" y="2538413"/>
          <p14:tracePt t="9286" x="3671888" y="2624138"/>
          <p14:tracePt t="9303" x="3600450" y="2681288"/>
          <p14:tracePt t="9319" x="3552825" y="2719388"/>
          <p14:tracePt t="9336" x="3524250" y="2757488"/>
          <p14:tracePt t="9353" x="3519488" y="2767013"/>
          <p14:tracePt t="9369" x="3519488" y="2771775"/>
          <p14:tracePt t="9386" x="3519488" y="2776538"/>
          <p14:tracePt t="9403" x="3571875" y="2776538"/>
          <p14:tracePt t="9419" x="3648075" y="2771775"/>
          <p14:tracePt t="9436" x="3719513" y="2767013"/>
          <p14:tracePt t="9453" x="3771900" y="2762250"/>
          <p14:tracePt t="9469" x="3819525" y="2762250"/>
          <p14:tracePt t="9486" x="3833813" y="2762250"/>
          <p14:tracePt t="9503" x="3843338" y="2762250"/>
          <p14:tracePt t="9520" x="3848100" y="2762250"/>
          <p14:tracePt t="9536" x="3852863" y="2762250"/>
          <p14:tracePt t="9557" x="3852863" y="2767013"/>
          <p14:tracePt t="9569" x="3852863" y="2771775"/>
          <p14:tracePt t="9587" x="3852863" y="2776538"/>
          <p14:tracePt t="9603" x="3852863" y="2781300"/>
          <p14:tracePt t="9619" x="3852863" y="2786063"/>
          <p14:tracePt t="10008" x="3829050" y="2828925"/>
          <p14:tracePt t="10020" x="3767138" y="2919413"/>
          <p14:tracePt t="10037" x="3700463" y="2995613"/>
          <p14:tracePt t="10053" x="3600450" y="3081338"/>
          <p14:tracePt t="10070" x="3476625" y="3190875"/>
          <p14:tracePt t="10087" x="3319463" y="3324225"/>
          <p14:tracePt t="10120" x="3205163" y="3429000"/>
          <p14:tracePt t="10153" x="3128963" y="3476625"/>
          <p14:tracePt t="10169" x="3119438" y="3481388"/>
          <p14:tracePt t="10186" x="3109913" y="3486150"/>
          <p14:tracePt t="10203" x="3100388" y="3490913"/>
          <p14:tracePt t="10219" x="3095625" y="3490913"/>
          <p14:tracePt t="10236" x="3090863" y="3495675"/>
          <p14:tracePt t="10253" x="3076575" y="3500438"/>
          <p14:tracePt t="10269" x="3052763" y="3509963"/>
          <p14:tracePt t="10286" x="3028950" y="3519488"/>
          <p14:tracePt t="10303" x="3005138" y="3533775"/>
          <p14:tracePt t="10319" x="2986088" y="3548063"/>
          <p14:tracePt t="10336" x="2952750" y="3557588"/>
          <p14:tracePt t="10353" x="2943225" y="3562350"/>
          <p14:tracePt t="10369" x="2933700" y="3567113"/>
          <p14:tracePt t="10388" x="2924175" y="3567113"/>
          <p14:tracePt t="10403" x="2919413" y="3567113"/>
          <p14:tracePt t="10420" x="2914650" y="3567113"/>
          <p14:tracePt t="10436" x="2905125" y="3571875"/>
          <p14:tracePt t="10453" x="2871788" y="3581400"/>
          <p14:tracePt t="10469" x="2843213" y="3590925"/>
          <p14:tracePt t="10486" x="2795588" y="3609975"/>
          <p14:tracePt t="10503" x="2733675" y="3624263"/>
          <p14:tracePt t="10519" x="2657475" y="3648075"/>
          <p14:tracePt t="10536" x="2609850" y="3657600"/>
          <p14:tracePt t="10553" x="2581275" y="3662363"/>
          <p14:tracePt t="10569" x="2566988" y="3662363"/>
          <p14:tracePt t="10586" x="2552700" y="3662363"/>
          <p14:tracePt t="10603" x="2547938" y="3662363"/>
          <p14:tracePt t="10620" x="2543175" y="3662363"/>
          <p14:tracePt t="10636" x="2505075" y="3671888"/>
          <p14:tracePt t="10653" x="2466975" y="3671888"/>
          <p14:tracePt t="10669" x="2419350" y="3671888"/>
          <p14:tracePt t="10686" x="2366963" y="3671888"/>
          <p14:tracePt t="10703" x="2309813" y="3671888"/>
          <p14:tracePt t="10719" x="2281238" y="3671888"/>
          <p14:tracePt t="10736" x="2262188" y="3667125"/>
          <p14:tracePt t="10753" x="2252663" y="3667125"/>
          <p14:tracePt t="10769" x="2243138" y="3662363"/>
          <p14:tracePt t="10786" x="2238375" y="3662363"/>
          <p14:tracePt t="10803" x="2233613" y="3662363"/>
          <p14:tracePt t="10820" x="2233613" y="3648075"/>
          <p14:tracePt t="10836" x="2243138" y="3624263"/>
          <p14:tracePt t="10853" x="2262188" y="3586163"/>
          <p14:tracePt t="10869" x="2300288" y="3548063"/>
          <p14:tracePt t="10886" x="2362200" y="3481388"/>
          <p14:tracePt t="10903" x="2400300" y="3448050"/>
          <p14:tracePt t="10919" x="2428875" y="3424238"/>
          <p14:tracePt t="10936" x="2466975" y="3409950"/>
          <p14:tracePt t="10953" x="2514600" y="3405188"/>
          <p14:tracePt t="10970" x="2547938" y="3405188"/>
          <p14:tracePt t="10986" x="2576513" y="3419475"/>
          <p14:tracePt t="11003" x="2628900" y="3443288"/>
          <p14:tracePt t="11020" x="2657475" y="3462338"/>
          <p14:tracePt t="11036" x="2681288" y="3486150"/>
          <p14:tracePt t="11053" x="2705100" y="3509963"/>
          <p14:tracePt t="11069" x="2724150" y="3529013"/>
          <p14:tracePt t="11086" x="2738438" y="3533775"/>
          <p14:tracePt t="11103" x="2747963" y="3538538"/>
          <p14:tracePt t="11119" x="2752725" y="3548063"/>
          <p14:tracePt t="11136" x="2762250" y="3557588"/>
          <p14:tracePt t="11153" x="2767013" y="3567113"/>
          <p14:tracePt t="11170" x="2771775" y="3571875"/>
          <p14:tracePt t="11186" x="2771775" y="3576638"/>
          <p14:tracePt t="11203" x="2771775" y="3586163"/>
          <p14:tracePt t="11236" x="2771775" y="3590925"/>
          <p14:tracePt t="11253" x="2767013" y="3605213"/>
          <p14:tracePt t="11269" x="2747963" y="3619500"/>
          <p14:tracePt t="11286" x="2705100" y="3648075"/>
          <p14:tracePt t="11303" x="2638425" y="3676650"/>
          <p14:tracePt t="11319" x="2557463" y="3700463"/>
          <p14:tracePt t="11336" x="2509838" y="3709988"/>
          <p14:tracePt t="11353" x="2471738" y="3700463"/>
          <p14:tracePt t="11369" x="2443163" y="3690938"/>
          <p14:tracePt t="11386" x="2400300" y="3667125"/>
          <p14:tracePt t="11403" x="2386013" y="3648075"/>
          <p14:tracePt t="11419" x="2366963" y="3624263"/>
          <p14:tracePt t="11436" x="2347913" y="3590925"/>
          <p14:tracePt t="11453" x="2343150" y="3567113"/>
          <p14:tracePt t="11469" x="2343150" y="3538538"/>
          <p14:tracePt t="11486" x="2352675" y="3495675"/>
          <p14:tracePt t="11503" x="2390775" y="3424238"/>
          <p14:tracePt t="11519" x="2428875" y="3390900"/>
          <p14:tracePt t="11536" x="2476500" y="3357563"/>
          <p14:tracePt t="11553" x="2543175" y="3328988"/>
          <p14:tracePt t="11569" x="2633663" y="3328988"/>
          <p14:tracePt t="11586" x="2681288" y="3343275"/>
          <p14:tracePt t="11603" x="2709863" y="3362325"/>
          <p14:tracePt t="11619" x="2728913" y="3371850"/>
          <p14:tracePt t="11637" x="2747963" y="3395663"/>
          <p14:tracePt t="11653" x="2767013" y="3414713"/>
          <p14:tracePt t="11669" x="2771775" y="3448050"/>
          <p14:tracePt t="11686" x="2781300" y="3514725"/>
          <p14:tracePt t="11703" x="2781300" y="3557588"/>
          <p14:tracePt t="11720" x="2781300" y="3586163"/>
          <p14:tracePt t="11736" x="2781300" y="3595688"/>
          <p14:tracePt t="11753" x="2776538" y="3614738"/>
          <p14:tracePt t="11769" x="2757488" y="3633788"/>
          <p14:tracePt t="11786" x="2719388" y="3648075"/>
          <p14:tracePt t="11803" x="2657475" y="3671888"/>
          <p14:tracePt t="11819" x="2557463" y="3676650"/>
          <p14:tracePt t="11836" x="2490788" y="3676650"/>
          <p14:tracePt t="11853" x="2447925" y="3667125"/>
          <p14:tracePt t="11869" x="2390775" y="3633788"/>
          <p14:tracePt t="11886" x="2366963" y="3609975"/>
          <p14:tracePt t="11903" x="2357438" y="3586163"/>
          <p14:tracePt t="11919" x="2343150" y="3562350"/>
          <p14:tracePt t="11936" x="2343150" y="3529013"/>
          <p14:tracePt t="11953" x="2352675" y="3509963"/>
          <p14:tracePt t="11969" x="2366963" y="3490913"/>
          <p14:tracePt t="11986" x="2390775" y="3467100"/>
          <p14:tracePt t="12003" x="2462213" y="3438525"/>
          <p14:tracePt t="12019" x="2533650" y="3429000"/>
          <p14:tracePt t="12036" x="2600325" y="3429000"/>
          <p14:tracePt t="12053" x="2652713" y="3429000"/>
          <p14:tracePt t="12069" x="2714625" y="3457575"/>
          <p14:tracePt t="12086" x="2738438" y="3471863"/>
          <p14:tracePt t="12103" x="2757488" y="3486150"/>
          <p14:tracePt t="12119" x="2767013" y="3495675"/>
          <p14:tracePt t="12136" x="2776538" y="3500438"/>
          <p14:tracePt t="12153" x="2776538" y="3509963"/>
          <p14:tracePt t="12169" x="2776538" y="3519488"/>
          <p14:tracePt t="12171" x="2771775" y="3529013"/>
          <p14:tracePt t="12186" x="2757488" y="3557588"/>
          <p14:tracePt t="12203" x="2709863" y="3590925"/>
          <p14:tracePt t="12219" x="2633663" y="3629025"/>
          <p14:tracePt t="12236" x="2581275" y="3648075"/>
          <p14:tracePt t="12253" x="2519363" y="3652838"/>
          <p14:tracePt t="12270" x="2486025" y="3643313"/>
          <p14:tracePt t="12286" x="2471738" y="3619500"/>
          <p14:tracePt t="12303" x="2443163" y="3557588"/>
          <p14:tracePt t="12319" x="2443163" y="3467100"/>
          <p14:tracePt t="12336" x="2452688" y="3395663"/>
          <p14:tracePt t="12353" x="2481263" y="3348038"/>
          <p14:tracePt t="12369" x="2533650" y="3305175"/>
          <p14:tracePt t="12386" x="2586038" y="3286125"/>
          <p14:tracePt t="12403" x="2643188" y="3286125"/>
          <p14:tracePt t="12419" x="2686050" y="3290888"/>
          <p14:tracePt t="12436" x="2743200" y="3328988"/>
          <p14:tracePt t="12453" x="2767013" y="3348038"/>
          <p14:tracePt t="12469" x="2786063" y="3362325"/>
          <p14:tracePt t="12486" x="2795588" y="3381375"/>
          <p14:tracePt t="12503" x="2800350" y="3395663"/>
          <p14:tracePt t="12519" x="2800350" y="3409950"/>
          <p14:tracePt t="12536" x="2795588" y="3419475"/>
          <p14:tracePt t="12553" x="2743200" y="3452813"/>
          <p14:tracePt t="12569" x="2667000" y="3486150"/>
          <p14:tracePt t="12586" x="2595563" y="3514725"/>
          <p14:tracePt t="12603" x="2533650" y="3519488"/>
          <p14:tracePt t="12619" x="2486025" y="3519488"/>
          <p14:tracePt t="12636" x="2462213" y="3509963"/>
          <p14:tracePt t="12653" x="2452688" y="3490913"/>
          <p14:tracePt t="12669" x="2447925" y="3433763"/>
          <p14:tracePt t="12671" x="2447925" y="3405188"/>
          <p14:tracePt t="12687" x="2466975" y="3333750"/>
          <p14:tracePt t="12712" x="2495550" y="3271838"/>
          <p14:tracePt t="12719" x="2514600" y="3257550"/>
          <p14:tracePt t="12736" x="2571750" y="3233738"/>
          <p14:tracePt t="12752" x="2614613" y="3233738"/>
          <p14:tracePt t="12769" x="2652713" y="3257550"/>
          <p14:tracePt t="12786" x="2690813" y="3290888"/>
          <p14:tracePt t="12803" x="2724150" y="3348038"/>
          <p14:tracePt t="12819" x="2733675" y="3376613"/>
          <p14:tracePt t="12836" x="2733675" y="3409950"/>
          <p14:tracePt t="12853" x="2733675" y="3433763"/>
          <p14:tracePt t="12869" x="2709863" y="3467100"/>
          <p14:tracePt t="12886" x="2700338" y="3476625"/>
          <p14:tracePt t="12903" x="2695575" y="3486150"/>
          <p14:tracePt t="12919" x="2690813" y="3495675"/>
          <p14:tracePt t="12936" x="2690813" y="3500438"/>
          <p14:tracePt t="13265" x="2690813" y="3505200"/>
          <p14:tracePt t="13273" x="2700338" y="3514725"/>
          <p14:tracePt t="13280" x="2714625" y="3533775"/>
          <p14:tracePt t="13303" x="2747963" y="3614738"/>
          <p14:tracePt t="13336" x="2757488" y="3719513"/>
          <p14:tracePt t="13353" x="2752725" y="3767138"/>
          <p14:tracePt t="13369" x="2728913" y="3795713"/>
          <p14:tracePt t="13386" x="2705100" y="3819525"/>
          <p14:tracePt t="13403" x="2681288" y="3843338"/>
          <p14:tracePt t="13419" x="2624138" y="3881438"/>
          <p14:tracePt t="13436" x="2576513" y="3905250"/>
          <p14:tracePt t="13452" x="2514600" y="3919538"/>
          <p14:tracePt t="13469" x="2452688" y="3943350"/>
          <p14:tracePt t="13486" x="2390775" y="3952875"/>
          <p14:tracePt t="13503" x="2357438" y="3962400"/>
          <p14:tracePt t="13519" x="2328863" y="3962400"/>
          <p14:tracePt t="13536" x="2300288" y="3962400"/>
          <p14:tracePt t="13553" x="2252663" y="3962400"/>
          <p14:tracePt t="13569" x="2224088" y="3962400"/>
          <p14:tracePt t="13586" x="2195513" y="3962400"/>
          <p14:tracePt t="13603" x="2147888" y="3962400"/>
          <p14:tracePt t="13619" x="2109788" y="3952875"/>
          <p14:tracePt t="13636" x="2066925" y="3943350"/>
          <p14:tracePt t="13653" x="2038350" y="3943350"/>
          <p14:tracePt t="13669" x="1995488" y="3943350"/>
          <p14:tracePt t="13686" x="1971675" y="3943350"/>
          <p14:tracePt t="13703" x="1962150" y="3943350"/>
          <p14:tracePt t="13719" x="1952625" y="3943350"/>
          <p14:tracePt t="13736" x="1943100" y="3943350"/>
          <p14:tracePt t="13753" x="1938338" y="3943350"/>
          <p14:tracePt t="13769" x="1933575" y="3943350"/>
          <p14:tracePt t="13786" x="1928813" y="3943350"/>
          <p14:tracePt t="13819" x="1924050" y="3943350"/>
          <p14:tracePt t="13889" x="1928813" y="3938588"/>
          <p14:tracePt t="13897" x="1938338" y="3929063"/>
          <p14:tracePt t="13904" x="1952625" y="3929063"/>
          <p14:tracePt t="13919" x="1981200" y="3919538"/>
          <p14:tracePt t="13936" x="2024063" y="3919538"/>
          <p14:tracePt t="13952" x="2057400" y="3919538"/>
          <p14:tracePt t="13970" x="2119313" y="3905250"/>
          <p14:tracePt t="13986" x="2171700" y="3905250"/>
          <p14:tracePt t="14003" x="2219325" y="3905250"/>
          <p14:tracePt t="14019" x="2286000" y="3905250"/>
          <p14:tracePt t="14036" x="2347913" y="3905250"/>
          <p14:tracePt t="14053" x="2381250" y="3905250"/>
          <p14:tracePt t="14069" x="2405063" y="3905250"/>
          <p14:tracePt t="14086" x="2414588" y="3905250"/>
          <p14:tracePt t="14103" x="2433638" y="3905250"/>
          <p14:tracePt t="14119" x="2443163" y="3905250"/>
          <p14:tracePt t="14136" x="2457450" y="3905250"/>
          <p14:tracePt t="14153" x="2481263" y="3905250"/>
          <p14:tracePt t="14169" x="2519363" y="3900488"/>
          <p14:tracePt t="14186" x="2552700" y="3895725"/>
          <p14:tracePt t="14203" x="2586038" y="3890963"/>
          <p14:tracePt t="14219" x="2628900" y="3881438"/>
          <p14:tracePt t="14236" x="2657475" y="3881438"/>
          <p14:tracePt t="14253" x="2676525" y="3881438"/>
          <p14:tracePt t="14269" x="2690813" y="3881438"/>
          <p14:tracePt t="14286" x="2709863" y="3881438"/>
          <p14:tracePt t="14302" x="2714625" y="3881438"/>
          <p14:tracePt t="14319" x="2719388" y="3881438"/>
          <p14:tracePt t="14336" x="2728913" y="3881438"/>
          <p14:tracePt t="14815" x="2786063" y="3881438"/>
          <p14:tracePt t="14822" x="2867025" y="3876675"/>
          <p14:tracePt t="14837" x="3005138" y="3857625"/>
          <p14:tracePt t="14853" x="3128963" y="3848100"/>
          <p14:tracePt t="14869" x="3238500" y="3838575"/>
          <p14:tracePt t="14886" x="3362325" y="3838575"/>
          <p14:tracePt t="14919" x="3590925" y="3843338"/>
          <p14:tracePt t="14952" x="3729038" y="3843338"/>
          <p14:tracePt t="14969" x="3824288" y="3829050"/>
          <p14:tracePt t="14986" x="3886200" y="3814763"/>
          <p14:tracePt t="15002" x="3938588" y="3805238"/>
          <p14:tracePt t="15019" x="3981450" y="3800475"/>
          <p14:tracePt t="15036" x="4057650" y="3790950"/>
          <p14:tracePt t="15053" x="4119563" y="3781425"/>
          <p14:tracePt t="15069" x="4176713" y="3776663"/>
          <p14:tracePt t="15086" x="4267200" y="3757613"/>
          <p14:tracePt t="15103" x="4310063" y="3748088"/>
          <p14:tracePt t="15119" x="4352925" y="3729038"/>
          <p14:tracePt t="15136" x="4381500" y="3709988"/>
          <p14:tracePt t="15152" x="4429125" y="3695700"/>
          <p14:tracePt t="15169" x="4462463" y="3686175"/>
          <p14:tracePt t="15186" x="4491038" y="3676650"/>
          <p14:tracePt t="15203" x="4505325" y="3671888"/>
          <p14:tracePt t="15219" x="4519613" y="3671888"/>
          <p14:tracePt t="15236" x="4524375" y="3671888"/>
          <p14:tracePt t="15252" x="4529138" y="3671888"/>
          <p14:tracePt t="15286" x="4524375" y="3671888"/>
          <p14:tracePt t="15302" x="4495800" y="3695700"/>
          <p14:tracePt t="15319" x="4424363" y="3724275"/>
          <p14:tracePt t="15336" x="4276725" y="3790950"/>
          <p14:tracePt t="15353" x="4176713" y="3829050"/>
          <p14:tracePt t="15369" x="4105275" y="3852863"/>
          <p14:tracePt t="15386" x="4062413" y="3862388"/>
          <p14:tracePt t="15402" x="4005263" y="3871913"/>
          <p14:tracePt t="15419" x="3971925" y="3871913"/>
          <p14:tracePt t="15436" x="3929063" y="3871913"/>
          <p14:tracePt t="15453" x="3886200" y="3871913"/>
          <p14:tracePt t="15469" x="3838575" y="3871913"/>
          <p14:tracePt t="15486" x="3805238" y="3871913"/>
          <p14:tracePt t="15502" x="3767138" y="3871913"/>
          <p14:tracePt t="15519" x="3714750" y="3871913"/>
          <p14:tracePt t="15536" x="3671888" y="3871913"/>
          <p14:tracePt t="15552" x="3629025" y="3871913"/>
          <p14:tracePt t="15569" x="3586163" y="3871913"/>
          <p14:tracePt t="15586" x="3519488" y="3871913"/>
          <p14:tracePt t="15602" x="3476625" y="3871913"/>
          <p14:tracePt t="15619" x="3433763" y="3871913"/>
          <p14:tracePt t="15636" x="3400425" y="3871913"/>
          <p14:tracePt t="15652" x="3338513" y="3881438"/>
          <p14:tracePt t="15669" x="3300413" y="3881438"/>
          <p14:tracePt t="15686" x="3252788" y="3881438"/>
          <p14:tracePt t="15702" x="3176588" y="3881438"/>
          <p14:tracePt t="15720" x="3109913" y="3881438"/>
          <p14:tracePt t="15736" x="3057525" y="3881438"/>
          <p14:tracePt t="15752" x="3009900" y="3876675"/>
          <p14:tracePt t="15769" x="2933700" y="3867150"/>
          <p14:tracePt t="15786" x="2886075" y="3857625"/>
          <p14:tracePt t="15802" x="2838450" y="3848100"/>
          <p14:tracePt t="15819" x="2795588" y="3843338"/>
          <p14:tracePt t="15836" x="2733675" y="3824288"/>
          <p14:tracePt t="15852" x="2705100" y="3819525"/>
          <p14:tracePt t="15869" x="2671763" y="3805238"/>
          <p14:tracePt t="15886" x="2624138" y="3795713"/>
          <p14:tracePt t="15902" x="2590800" y="3781425"/>
          <p14:tracePt t="15919" x="2566988" y="3776663"/>
          <p14:tracePt t="15936" x="2538413" y="3771900"/>
          <p14:tracePt t="15952" x="2505075" y="3762375"/>
          <p14:tracePt t="15969" x="2481263" y="3748088"/>
          <p14:tracePt t="15986" x="2466975" y="3748088"/>
          <p14:tracePt t="16002" x="2457450" y="3743325"/>
          <p14:tracePt t="16019" x="2443163" y="3743325"/>
          <p14:tracePt t="16036" x="2438400" y="3743325"/>
          <p14:tracePt t="16052" x="2428875" y="3743325"/>
          <p14:tracePt t="16086" x="2424113" y="3743325"/>
          <p14:tracePt t="16408" x="2424113" y="3776663"/>
          <p14:tracePt t="16415" x="2414588" y="3824288"/>
          <p14:tracePt t="16422" x="2409825" y="3848100"/>
          <p14:tracePt t="16436" x="2409825" y="3871913"/>
          <p14:tracePt t="16452" x="2400300" y="3929063"/>
          <p14:tracePt t="16469" x="2386013" y="3957638"/>
          <p14:tracePt t="16486" x="2381250" y="3986213"/>
          <p14:tracePt t="16502" x="2366963" y="4029075"/>
          <p14:tracePt t="16519" x="2362200" y="4048125"/>
          <p14:tracePt t="16536" x="2357438" y="4071938"/>
          <p14:tracePt t="16552" x="2347913" y="4086225"/>
          <p14:tracePt t="16569" x="2319338" y="4114800"/>
          <p14:tracePt t="16586" x="2286000" y="4138613"/>
          <p14:tracePt t="16602" x="2247900" y="4157663"/>
          <p14:tracePt t="16619" x="2219325" y="4176713"/>
          <p14:tracePt t="16636" x="2166938" y="4195763"/>
          <p14:tracePt t="16652" x="2143125" y="4205288"/>
          <p14:tracePt t="16669" x="2133600" y="4205288"/>
          <p14:tracePt t="16686" x="2124075" y="4205288"/>
          <p14:tracePt t="16702" x="2114550" y="4205288"/>
          <p14:tracePt t="16719" x="2109788" y="4205288"/>
          <p14:tracePt t="16736" x="2105025" y="4205288"/>
          <p14:tracePt t="17259" x="2128838" y="4205288"/>
          <p14:tracePt t="17267" x="2166938" y="4195763"/>
          <p14:tracePt t="17274" x="2200275" y="4191000"/>
          <p14:tracePt t="17302" x="2276475" y="4176713"/>
          <p14:tracePt t="17336" x="2362200" y="4176713"/>
          <p14:tracePt t="17352" x="2376488" y="4176713"/>
          <p14:tracePt t="17369" x="2386013" y="4176713"/>
          <p14:tracePt t="17386" x="2390775" y="4176713"/>
          <p14:tracePt t="17402" x="2395538" y="4176713"/>
          <p14:tracePt t="17436" x="2400300" y="4176713"/>
          <p14:tracePt t="17465" x="2409825" y="4176713"/>
          <p14:tracePt t="17472" x="2414588" y="4181475"/>
          <p14:tracePt t="17486" x="2419350" y="4186238"/>
          <p14:tracePt t="17502" x="2452688" y="4200525"/>
          <p14:tracePt t="17519" x="2486025" y="4210050"/>
          <p14:tracePt t="17536" x="2538413" y="4224338"/>
          <p14:tracePt t="17552" x="2590800" y="4224338"/>
          <p14:tracePt t="17569" x="2686050" y="4210050"/>
          <p14:tracePt t="17585" x="2752725" y="4210050"/>
          <p14:tracePt t="17602" x="2805113" y="4210050"/>
          <p14:tracePt t="17619" x="2867025" y="4210050"/>
          <p14:tracePt t="17636" x="2895600" y="4210050"/>
          <p14:tracePt t="17652" x="2914650" y="4205288"/>
          <p14:tracePt t="17669" x="2938463" y="4205288"/>
          <p14:tracePt t="17685" x="2962275" y="4205288"/>
          <p14:tracePt t="17702" x="2981325" y="4205288"/>
          <p14:tracePt t="17719" x="3014663" y="4195763"/>
          <p14:tracePt t="17736" x="3048000" y="4191000"/>
          <p14:tracePt t="17752" x="3109913" y="4176713"/>
          <p14:tracePt t="17769" x="3138488" y="4171950"/>
          <p14:tracePt t="17785" x="3176588" y="4167188"/>
          <p14:tracePt t="17802" x="3228975" y="4152900"/>
          <p14:tracePt t="17819" x="3262313" y="4143375"/>
          <p14:tracePt t="17836" x="3281363" y="4138613"/>
          <p14:tracePt t="17852" x="3300413" y="4129088"/>
          <p14:tracePt t="17869" x="3314700" y="4129088"/>
          <p14:tracePt t="17885" x="3324225" y="4129088"/>
          <p14:tracePt t="17902" x="3328988" y="4129088"/>
          <p14:tracePt t="17919" x="3333750" y="4129088"/>
          <p14:tracePt t="17957" x="3333750" y="4124325"/>
          <p14:tracePt t="17969" x="3333750" y="4119563"/>
          <p14:tracePt t="17986" x="3328988" y="4090988"/>
          <p14:tracePt t="18002" x="3324225" y="4071938"/>
          <p14:tracePt t="18019" x="3314700" y="4057650"/>
          <p14:tracePt t="18036" x="3290888" y="4048125"/>
          <p14:tracePt t="18052" x="3243263" y="4024313"/>
          <p14:tracePt t="18069" x="3190875" y="4010025"/>
          <p14:tracePt t="18085" x="3148013" y="4010025"/>
          <p14:tracePt t="18102" x="3114675" y="4010025"/>
          <p14:tracePt t="18119" x="3081338" y="4010025"/>
          <p14:tracePt t="18135" x="3067050" y="4005263"/>
          <p14:tracePt t="18152" x="3057525" y="4005263"/>
          <p14:tracePt t="18169" x="3043238" y="4005263"/>
          <p14:tracePt t="18170" x="3038475" y="4005263"/>
          <p14:tracePt t="18188" x="3019425" y="4005263"/>
          <p14:tracePt t="18202" x="2995613" y="4005263"/>
          <p14:tracePt t="18219" x="2971800" y="4010025"/>
          <p14:tracePt t="18236" x="2947988" y="4024313"/>
          <p14:tracePt t="18252" x="2933700" y="4029075"/>
          <p14:tracePt t="18269" x="2919413" y="4043363"/>
          <p14:tracePt t="18285" x="2909888" y="4052888"/>
          <p14:tracePt t="18302" x="2895600" y="4071938"/>
          <p14:tracePt t="18319" x="2886075" y="4090988"/>
          <p14:tracePt t="18336" x="2871788" y="4105275"/>
          <p14:tracePt t="18352" x="2857500" y="4133850"/>
          <p14:tracePt t="18369" x="2838450" y="4195763"/>
          <p14:tracePt t="18385" x="2833688" y="4224338"/>
          <p14:tracePt t="18402" x="2833688" y="4248150"/>
          <p14:tracePt t="18419" x="2833688" y="4271963"/>
          <p14:tracePt t="18435" x="2838450" y="4276725"/>
          <p14:tracePt t="18452" x="2847975" y="4281488"/>
          <p14:tracePt t="18469" x="2857500" y="4291013"/>
          <p14:tracePt t="18486" x="2886075" y="4300538"/>
          <p14:tracePt t="18502" x="2914650" y="4300538"/>
          <p14:tracePt t="18519" x="2952750" y="4300538"/>
          <p14:tracePt t="18535" x="2986088" y="4295775"/>
          <p14:tracePt t="18552" x="3048000" y="4276725"/>
          <p14:tracePt t="18569" x="3086100" y="4257675"/>
          <p14:tracePt t="18585" x="3128963" y="4243388"/>
          <p14:tracePt t="18602" x="3162300" y="4229100"/>
          <p14:tracePt t="18619" x="3200400" y="4205288"/>
          <p14:tracePt t="18635" x="3224213" y="4186238"/>
          <p14:tracePt t="18652" x="3243263" y="4176713"/>
          <p14:tracePt t="18669" x="3262313" y="4148138"/>
          <p14:tracePt t="18685" x="3271838" y="4133850"/>
          <p14:tracePt t="18702" x="3286125" y="4110038"/>
          <p14:tracePt t="18719" x="3286125" y="4100513"/>
          <p14:tracePt t="18735" x="3286125" y="4076700"/>
          <p14:tracePt t="18752" x="3281363" y="4062413"/>
          <p14:tracePt t="18769" x="3271838" y="4057650"/>
          <p14:tracePt t="18785" x="3252788" y="4052888"/>
          <p14:tracePt t="18802" x="3214688" y="4038600"/>
          <p14:tracePt t="18819" x="3190875" y="4038600"/>
          <p14:tracePt t="18836" x="3176588" y="4038600"/>
          <p14:tracePt t="18852" x="3162300" y="4038600"/>
          <p14:tracePt t="18869" x="3157538" y="4038600"/>
          <p14:tracePt t="18970" x="3152775" y="4038600"/>
          <p14:tracePt t="18978" x="3152775" y="4043363"/>
          <p14:tracePt t="18985" x="3148013" y="4043363"/>
          <p14:tracePt t="19002" x="3133725" y="4052888"/>
          <p14:tracePt t="19019" x="3090863" y="4081463"/>
          <p14:tracePt t="19036" x="2957513" y="4124325"/>
          <p14:tracePt t="19052" x="2819400" y="4162425"/>
          <p14:tracePt t="19069" x="2681288" y="4195763"/>
          <p14:tracePt t="19085" x="2566988" y="4219575"/>
          <p14:tracePt t="19102" x="2424113" y="4243388"/>
          <p14:tracePt t="19119" x="2357438" y="4243388"/>
          <p14:tracePt t="19135" x="2295525" y="4243388"/>
          <p14:tracePt t="19152" x="2252663" y="4233863"/>
          <p14:tracePt t="19169" x="2224088" y="4224338"/>
          <p14:tracePt t="19185" x="2209800" y="4219575"/>
          <p14:tracePt t="19202" x="2205038" y="4219575"/>
          <p14:tracePt t="19219" x="2200275" y="4219575"/>
          <p14:tracePt t="19235" x="2190750" y="4219575"/>
          <p14:tracePt t="19252" x="2181225" y="4219575"/>
          <p14:tracePt t="19381" x="2190750" y="4214813"/>
          <p14:tracePt t="19388" x="2209800" y="4214813"/>
          <p14:tracePt t="19402" x="2243138" y="4205288"/>
          <p14:tracePt t="19419" x="2390775" y="4200525"/>
          <p14:tracePt t="19435" x="2528888" y="4181475"/>
          <p14:tracePt t="19452" x="2662238" y="4171950"/>
          <p14:tracePt t="19469" x="2824163" y="4157663"/>
          <p14:tracePt t="19485" x="2895600" y="4152900"/>
          <p14:tracePt t="19502" x="2947988" y="4138613"/>
          <p14:tracePt t="19519" x="2976563" y="4138613"/>
          <p14:tracePt t="19535" x="3009900" y="4138613"/>
          <p14:tracePt t="19552" x="3024188" y="4129088"/>
          <p14:tracePt t="19569" x="3052763" y="4119563"/>
          <p14:tracePt t="19585" x="3086100" y="4114800"/>
          <p14:tracePt t="19602" x="3148013" y="4105275"/>
          <p14:tracePt t="19619" x="3195638" y="4090988"/>
          <p14:tracePt t="19635" x="3228975" y="4090988"/>
          <p14:tracePt t="19652" x="3262313" y="4090988"/>
          <p14:tracePt t="19669" x="3271838" y="4090988"/>
          <p14:tracePt t="19685" x="3276600" y="4090988"/>
          <p14:tracePt t="19702" x="3276600" y="4095750"/>
          <p14:tracePt t="19719" x="3262313" y="4105275"/>
          <p14:tracePt t="19735" x="3195638" y="4133850"/>
          <p14:tracePt t="19752" x="3100388" y="4167188"/>
          <p14:tracePt t="19769" x="3028950" y="4181475"/>
          <p14:tracePt t="19785" x="2986088" y="4186238"/>
          <p14:tracePt t="19802" x="2976563" y="4186238"/>
          <p14:tracePt t="19819" x="2971800" y="4186238"/>
          <p14:tracePt t="19852" x="3033713" y="4186238"/>
          <p14:tracePt t="19869" x="3114675" y="4195763"/>
          <p14:tracePt t="19885" x="3167063" y="4200525"/>
          <p14:tracePt t="19902" x="3200400" y="4205288"/>
          <p14:tracePt t="19919" x="3214688" y="4205288"/>
          <p14:tracePt t="19935" x="3219450" y="4205288"/>
          <p14:tracePt t="20123" x="3295650" y="4205288"/>
          <p14:tracePt t="20130" x="3395663" y="4205288"/>
          <p14:tracePt t="20138" x="3481388" y="4205288"/>
          <p14:tracePt t="20152" x="3671888" y="4195763"/>
          <p14:tracePt t="20169" x="3881438" y="4195763"/>
          <p14:tracePt t="20185" x="4048125" y="4200525"/>
          <p14:tracePt t="20202" x="4181475" y="4210050"/>
          <p14:tracePt t="20219" x="4343400" y="4233863"/>
          <p14:tracePt t="20235" x="4405313" y="4238625"/>
          <p14:tracePt t="20252" x="4443413" y="4252913"/>
          <p14:tracePt t="20269" x="4467225" y="4257675"/>
          <p14:tracePt t="20285" x="4476750" y="4257675"/>
          <p14:tracePt t="20302" x="4486275" y="4257675"/>
          <p14:tracePt t="20549" x="4524375" y="4248150"/>
          <p14:tracePt t="20556" x="4567238" y="4243388"/>
          <p14:tracePt t="20569" x="4624388" y="4233863"/>
          <p14:tracePt t="20585" x="4800600" y="4210050"/>
          <p14:tracePt t="20602" x="4891088" y="4210050"/>
          <p14:tracePt t="20619" x="4962525" y="4210050"/>
          <p14:tracePt t="20635" x="5010150" y="4224338"/>
          <p14:tracePt t="20652" x="5043488" y="4224338"/>
          <p14:tracePt t="20668" x="5053013" y="4224338"/>
          <p14:tracePt t="20685" x="5057775" y="4224338"/>
          <p14:tracePt t="20702" x="5062538" y="4224338"/>
          <p14:tracePt t="20762" x="5057775" y="4224338"/>
          <p14:tracePt t="20769" x="5048250" y="4224338"/>
          <p14:tracePt t="20776" x="5014913" y="4224338"/>
          <p14:tracePt t="20785" x="4967288" y="4224338"/>
          <p14:tracePt t="20802" x="4867275" y="4224338"/>
          <p14:tracePt t="20819" x="4752975" y="4224338"/>
          <p14:tracePt t="20835" x="4576763" y="4224338"/>
          <p14:tracePt t="20852" x="4486275" y="4224338"/>
          <p14:tracePt t="20869" x="4429125" y="4224338"/>
          <p14:tracePt t="20885" x="4386263" y="4224338"/>
          <p14:tracePt t="20902" x="4324350" y="4214813"/>
          <p14:tracePt t="20919" x="4286250" y="4214813"/>
          <p14:tracePt t="20935" x="4252913" y="4214813"/>
          <p14:tracePt t="20952" x="4205288" y="4214813"/>
          <p14:tracePt t="20969" x="4171950" y="4214813"/>
          <p14:tracePt t="20985" x="4143375" y="4219575"/>
          <p14:tracePt t="21002" x="4119563" y="4219575"/>
          <p14:tracePt t="21019" x="4110038" y="4219575"/>
          <p14:tracePt t="21035" x="4100513" y="4219575"/>
          <p14:tracePt t="21114" x="4100513" y="4224338"/>
          <p14:tracePt t="21121" x="4105275" y="4224338"/>
          <p14:tracePt t="21128" x="4114800" y="4229100"/>
          <p14:tracePt t="21136" x="4133850" y="4233863"/>
          <p14:tracePt t="21152" x="4171950" y="4233863"/>
          <p14:tracePt t="21169" x="4214813" y="4233863"/>
          <p14:tracePt t="21186" x="4248150" y="4233863"/>
          <p14:tracePt t="21202" x="4310063" y="4229100"/>
          <p14:tracePt t="21219" x="4352925" y="4214813"/>
          <p14:tracePt t="21235" x="4395788" y="4210050"/>
          <p14:tracePt t="21252" x="4438650" y="4200525"/>
          <p14:tracePt t="21269" x="4481513" y="4195763"/>
          <p14:tracePt t="21285" x="4510088" y="4191000"/>
          <p14:tracePt t="21302" x="4538663" y="4191000"/>
          <p14:tracePt t="21319" x="4557713" y="4191000"/>
          <p14:tracePt t="21335" x="4605338" y="4191000"/>
          <p14:tracePt t="21352" x="4648200" y="4191000"/>
          <p14:tracePt t="21369" x="4681538" y="4191000"/>
          <p14:tracePt t="21385" x="4752975" y="4191000"/>
          <p14:tracePt t="21402" x="4786313" y="4191000"/>
          <p14:tracePt t="21419" x="4829175" y="4191000"/>
          <p14:tracePt t="21435" x="4867275" y="4191000"/>
          <p14:tracePt t="21452" x="4924425" y="4191000"/>
          <p14:tracePt t="21468" x="4962525" y="4176713"/>
          <p14:tracePt t="21485" x="4991100" y="4171950"/>
          <p14:tracePt t="21502" x="5033963" y="4167188"/>
          <p14:tracePt t="21519" x="5081588" y="4157663"/>
          <p14:tracePt t="21535" x="5114925" y="4157663"/>
          <p14:tracePt t="21552" x="5138738" y="4157663"/>
          <p14:tracePt t="21569" x="5157788" y="4157663"/>
          <p14:tracePt t="21585" x="5172075" y="4157663"/>
          <p14:tracePt t="21602" x="5181600" y="4157663"/>
          <p14:tracePt t="21619" x="5186363" y="4157663"/>
          <p14:tracePt t="21635" x="5195888" y="4157663"/>
          <p14:tracePt t="21652" x="5205413" y="4157663"/>
          <p14:tracePt t="21775" x="5200650" y="4157663"/>
          <p14:tracePt t="21782" x="5176838" y="4157663"/>
          <p14:tracePt t="21790" x="5153025" y="4157663"/>
          <p14:tracePt t="21802" x="5124450" y="4157663"/>
          <p14:tracePt t="21819" x="4991100" y="4143375"/>
          <p14:tracePt t="21835" x="4857750" y="4143375"/>
          <p14:tracePt t="21852" x="4729163" y="4148138"/>
          <p14:tracePt t="21869" x="4648200" y="4157663"/>
          <p14:tracePt t="21885" x="4581525" y="4167188"/>
          <p14:tracePt t="21902" x="4552950" y="4176713"/>
          <p14:tracePt t="21919" x="4514850" y="4176713"/>
          <p14:tracePt t="21935" x="4471988" y="4176713"/>
          <p14:tracePt t="21952" x="4381500" y="4176713"/>
          <p14:tracePt t="21968" x="4300538" y="4171950"/>
          <p14:tracePt t="21985" x="4229100" y="4171950"/>
          <p14:tracePt t="22002" x="4124325" y="4157663"/>
          <p14:tracePt t="22019" x="4062413" y="4143375"/>
          <p14:tracePt t="22035" x="4019550" y="4143375"/>
          <p14:tracePt t="22052" x="3995738" y="4138613"/>
          <p14:tracePt t="22069" x="3976688" y="4138613"/>
          <p14:tracePt t="22085" x="3971925" y="4138613"/>
          <p14:tracePt t="22135" x="3976688" y="4138613"/>
          <p14:tracePt t="22142" x="3995738" y="4138613"/>
          <p14:tracePt t="22152" x="4010025" y="4138613"/>
          <p14:tracePt t="22168" x="4062413" y="4133850"/>
          <p14:tracePt t="22185" x="4200525" y="4110038"/>
          <p14:tracePt t="22202" x="4314825" y="4086225"/>
          <p14:tracePt t="22218" x="4395788" y="4071938"/>
          <p14:tracePt t="22235" x="4481513" y="4052888"/>
          <p14:tracePt t="22252" x="4576763" y="4038600"/>
          <p14:tracePt t="22268" x="4643438" y="4038600"/>
          <p14:tracePt t="22285" x="4695825" y="4038600"/>
          <p14:tracePt t="22302" x="4729163" y="4038600"/>
          <p14:tracePt t="22319" x="4776788" y="4038600"/>
          <p14:tracePt t="22335" x="4805363" y="4038600"/>
          <p14:tracePt t="22352" x="4824413" y="4038600"/>
          <p14:tracePt t="22369" x="4852988" y="4038600"/>
          <p14:tracePt t="22385" x="4867275" y="4038600"/>
          <p14:tracePt t="22402" x="4876800" y="4038600"/>
          <p14:tracePt t="22418" x="4881563" y="4038600"/>
          <p14:tracePt t="22435" x="4891088" y="4038600"/>
          <p14:tracePt t="23038" x="4886325" y="4038600"/>
          <p14:tracePt t="23045" x="4872038" y="4048125"/>
          <p14:tracePt t="23053" x="4862513" y="4057650"/>
          <p14:tracePt t="23069" x="4829175" y="4095750"/>
          <p14:tracePt t="23085" x="4791075" y="4138613"/>
          <p14:tracePt t="23102" x="4738688" y="4186238"/>
          <p14:tracePt t="23119" x="4667250" y="4276725"/>
          <p14:tracePt t="23152" x="4595813" y="4338638"/>
          <p14:tracePt t="23185" x="4548188" y="4376738"/>
          <p14:tracePt t="23202" x="4533900" y="4386263"/>
          <p14:tracePt t="23218" x="4524375" y="4391025"/>
          <p14:tracePt t="23235" x="4505325" y="4410075"/>
          <p14:tracePt t="23252" x="4481513" y="4429125"/>
          <p14:tracePt t="23268" x="4457700" y="4452938"/>
          <p14:tracePt t="23285" x="4433888" y="4476750"/>
          <p14:tracePt t="23302" x="4400550" y="4505325"/>
          <p14:tracePt t="23318" x="4391025" y="4519613"/>
          <p14:tracePt t="23335" x="4376738" y="4524375"/>
          <p14:tracePt t="23352" x="4371975" y="4529138"/>
          <p14:tracePt t="23368" x="4348163" y="4538663"/>
          <p14:tracePt t="23385" x="4338638" y="4548188"/>
          <p14:tracePt t="23402" x="4319588" y="4557713"/>
          <p14:tracePt t="23419" x="4262438" y="4581525"/>
          <p14:tracePt t="23435" x="4219575" y="4600575"/>
          <p14:tracePt t="23452" x="4191000" y="4619625"/>
          <p14:tracePt t="23468" x="4152900" y="4633913"/>
          <p14:tracePt t="23485" x="4081463" y="4657725"/>
          <p14:tracePt t="23502" x="4029075" y="4672013"/>
          <p14:tracePt t="23518" x="3981450" y="4686300"/>
          <p14:tracePt t="23535" x="3929063" y="4691063"/>
          <p14:tracePt t="23552" x="3833813" y="4691063"/>
          <p14:tracePt t="23568" x="3752850" y="4681538"/>
          <p14:tracePt t="23585" x="3690938" y="4667250"/>
          <p14:tracePt t="23602" x="3629025" y="4648200"/>
          <p14:tracePt t="23618" x="3557588" y="4633913"/>
          <p14:tracePt t="23635" x="3529013" y="4624388"/>
          <p14:tracePt t="23652" x="3505200" y="4624388"/>
          <p14:tracePt t="23670" x="3467100" y="4624388"/>
          <p14:tracePt t="23685" x="3438525" y="4624388"/>
          <p14:tracePt t="23702" x="3409950" y="4624388"/>
          <p14:tracePt t="23719" x="3381375" y="4624388"/>
          <p14:tracePt t="23736" x="3333750" y="4629150"/>
          <p14:tracePt t="23752" x="3300413" y="4638675"/>
          <p14:tracePt t="23768" x="3271838" y="4643438"/>
          <p14:tracePt t="23785" x="3238500" y="4652963"/>
          <p14:tracePt t="23802" x="3181350" y="4652963"/>
          <p14:tracePt t="23818" x="3138488" y="4652963"/>
          <p14:tracePt t="23835" x="3090863" y="4648200"/>
          <p14:tracePt t="23852" x="3033713" y="4633913"/>
          <p14:tracePt t="23868" x="2995613" y="4629150"/>
          <p14:tracePt t="23885" x="2967038" y="4624388"/>
          <p14:tracePt t="23902" x="2938463" y="4610100"/>
          <p14:tracePt t="23919" x="2905125" y="4600575"/>
          <p14:tracePt t="23935" x="2895600" y="4600575"/>
          <p14:tracePt t="23952" x="2881313" y="4600575"/>
          <p14:tracePt t="23968" x="2871788" y="4600575"/>
          <p14:tracePt t="23986" x="2862263" y="4600575"/>
          <p14:tracePt t="24002" x="2857500" y="4600575"/>
          <p14:tracePt t="24019" x="2852738" y="4600575"/>
          <p14:tracePt t="24271" x="2886075" y="4600575"/>
          <p14:tracePt t="24279" x="2924175" y="4591050"/>
          <p14:tracePt t="24286" x="2971800" y="4586288"/>
          <p14:tracePt t="24302" x="3071813" y="4576763"/>
          <p14:tracePt t="24318" x="3162300" y="4576763"/>
          <p14:tracePt t="24335" x="3233738" y="4576763"/>
          <p14:tracePt t="24352" x="3333750" y="4576763"/>
          <p14:tracePt t="24368" x="3414713" y="4576763"/>
          <p14:tracePt t="24385" x="3495675" y="4581525"/>
          <p14:tracePt t="24402" x="3567113" y="4581525"/>
          <p14:tracePt t="24418" x="3657600" y="4581525"/>
          <p14:tracePt t="24435" x="3724275" y="4581525"/>
          <p14:tracePt t="24452" x="3786188" y="4581525"/>
          <p14:tracePt t="24468" x="3843338" y="4581525"/>
          <p14:tracePt t="24485" x="3919538" y="4581525"/>
          <p14:tracePt t="24502" x="3967163" y="4581525"/>
          <p14:tracePt t="24519" x="3995738" y="4581525"/>
          <p14:tracePt t="24536" x="4024313" y="4581525"/>
          <p14:tracePt t="24552" x="4033838" y="4581525"/>
          <p14:tracePt t="24569" x="4038600" y="4581525"/>
          <p14:tracePt t="24585" x="4043363" y="4581525"/>
          <p14:tracePt t="24660" x="4048125" y="4581525"/>
          <p14:tracePt t="24992" x="4048125" y="4600575"/>
          <p14:tracePt t="24998" x="4043363" y="4629150"/>
          <p14:tracePt t="25006" x="4038600" y="4652963"/>
          <p14:tracePt t="25019" x="4029075" y="4676775"/>
          <p14:tracePt t="25035" x="3990975" y="4762500"/>
          <p14:tracePt t="25052" x="3938588" y="4819650"/>
          <p14:tracePt t="25085" x="3795713" y="4962525"/>
          <p14:tracePt t="25118" x="3609975" y="5072063"/>
          <p14:tracePt t="25135" x="3548063" y="5100638"/>
          <p14:tracePt t="25152" x="3467100" y="5124450"/>
          <p14:tracePt t="25168" x="3414713" y="5133975"/>
          <p14:tracePt t="25185" x="3381375" y="5133975"/>
          <p14:tracePt t="25202" x="3343275" y="5129213"/>
          <p14:tracePt t="25218" x="3295650" y="5119688"/>
          <p14:tracePt t="25235" x="3262313" y="5114925"/>
          <p14:tracePt t="25252" x="3219450" y="5105400"/>
          <p14:tracePt t="25268" x="3171825" y="5095875"/>
          <p14:tracePt t="25285" x="3095625" y="5081588"/>
          <p14:tracePt t="25302" x="3048000" y="5081588"/>
          <p14:tracePt t="25318" x="2995613" y="5081588"/>
          <p14:tracePt t="25335" x="2919413" y="5091113"/>
          <p14:tracePt t="25352" x="2886075" y="5091113"/>
          <p14:tracePt t="25368" x="2843213" y="5091113"/>
          <p14:tracePt t="25385" x="2800350" y="5091113"/>
          <p14:tracePt t="25402" x="2752725" y="5091113"/>
          <p14:tracePt t="25418" x="2733675" y="5091113"/>
          <p14:tracePt t="25435" x="2719388" y="5091113"/>
          <p14:tracePt t="25452" x="2714625" y="5091113"/>
          <p14:tracePt t="25468" x="2705100" y="5091113"/>
          <p14:tracePt t="25485" x="2695575" y="5091113"/>
          <p14:tracePt t="25518" x="2690813" y="5091113"/>
          <p14:tracePt t="25629" x="2695575" y="5091113"/>
          <p14:tracePt t="25637" x="2700338" y="5091113"/>
          <p14:tracePt t="25644" x="2705100" y="5091113"/>
          <p14:tracePt t="25652" x="2709863" y="5091113"/>
          <p14:tracePt t="25668" x="2728913" y="5091113"/>
          <p14:tracePt t="25685" x="2752725" y="5095875"/>
          <p14:tracePt t="25702" x="2771775" y="5100638"/>
          <p14:tracePt t="25718" x="2828925" y="5114925"/>
          <p14:tracePt t="25735" x="2890838" y="5133975"/>
          <p14:tracePt t="25752" x="2952750" y="5148263"/>
          <p14:tracePt t="25768" x="3062288" y="5176838"/>
          <p14:tracePt t="25785" x="3133725" y="5181600"/>
          <p14:tracePt t="25802" x="3181350" y="5191125"/>
          <p14:tracePt t="25818" x="3233738" y="5191125"/>
          <p14:tracePt t="25835" x="3314700" y="5191125"/>
          <p14:tracePt t="25852" x="3376613" y="5191125"/>
          <p14:tracePt t="25868" x="3443288" y="5191125"/>
          <p14:tracePt t="25885" x="3500438" y="5191125"/>
          <p14:tracePt t="25902" x="3595688" y="5186363"/>
          <p14:tracePt t="25918" x="3648075" y="5186363"/>
          <p14:tracePt t="25935" x="3714750" y="5181600"/>
          <p14:tracePt t="25952" x="3771900" y="5181600"/>
          <p14:tracePt t="25968" x="3848100" y="5181600"/>
          <p14:tracePt t="25985" x="3890963" y="5181600"/>
          <p14:tracePt t="26002" x="3933825" y="5181600"/>
          <p14:tracePt t="26018" x="3986213" y="5167313"/>
          <p14:tracePt t="26035" x="4024313" y="5162550"/>
          <p14:tracePt t="26051" x="4067175" y="5157788"/>
          <p14:tracePt t="26068" x="4110038" y="5153025"/>
          <p14:tracePt t="26085" x="4162425" y="5143500"/>
          <p14:tracePt t="26102" x="4200525" y="5143500"/>
          <p14:tracePt t="26119" x="4233863" y="5143500"/>
          <p14:tracePt t="26137" x="4291013" y="5138738"/>
          <p14:tracePt t="26152" x="4319588" y="5138738"/>
          <p14:tracePt t="26168" x="4348163" y="5138738"/>
          <p14:tracePt t="26185" x="4381500" y="5138738"/>
          <p14:tracePt t="26204" x="4429125" y="5138738"/>
          <p14:tracePt t="26219" x="4462463" y="5138738"/>
          <p14:tracePt t="26235" x="4491038" y="5138738"/>
          <p14:tracePt t="26252" x="4519613" y="5138738"/>
          <p14:tracePt t="26269" x="4552950" y="5138738"/>
          <p14:tracePt t="26285" x="4567238" y="5138738"/>
          <p14:tracePt t="26301" x="4576763" y="5138738"/>
          <p14:tracePt t="26318" x="4581525" y="5138738"/>
          <p14:tracePt t="26335" x="4591050" y="5138738"/>
          <p14:tracePt t="26351" x="4595813" y="5138738"/>
          <p14:tracePt t="26368" x="4600575" y="5138738"/>
          <p14:tracePt t="26643" x="4652963" y="5133975"/>
          <p14:tracePt t="26650" x="4710113" y="5124450"/>
          <p14:tracePt t="26658" x="4772025" y="5105400"/>
          <p14:tracePt t="26668" x="4814888" y="5105400"/>
          <p14:tracePt t="26685" x="4919663" y="5091113"/>
          <p14:tracePt t="26702" x="5043488" y="5081588"/>
          <p14:tracePt t="26718" x="5124450" y="5081588"/>
          <p14:tracePt t="26735" x="5186363" y="5081588"/>
          <p14:tracePt t="26751" x="5233988" y="5081588"/>
          <p14:tracePt t="26768" x="5300663" y="5081588"/>
          <p14:tracePt t="26785" x="5353050" y="5081588"/>
          <p14:tracePt t="26801" x="5400675" y="5076825"/>
          <p14:tracePt t="26818" x="5453063" y="5062538"/>
          <p14:tracePt t="26835" x="5514975" y="5053013"/>
          <p14:tracePt t="26851" x="5543550" y="5048250"/>
          <p14:tracePt t="26868" x="5557838" y="5043488"/>
          <p14:tracePt t="26885" x="5576888" y="5033963"/>
          <p14:tracePt t="26901" x="5586413" y="5029200"/>
          <p14:tracePt t="26936" x="5586413" y="5024438"/>
          <p14:tracePt t="26951" x="5581650" y="5005388"/>
          <p14:tracePt t="26968" x="5567363" y="4981575"/>
          <p14:tracePt t="26986" x="5510213" y="4957763"/>
          <p14:tracePt t="27002" x="5424488" y="4924425"/>
          <p14:tracePt t="27018" x="5219700" y="4891088"/>
          <p14:tracePt t="27035" x="5086350" y="4891088"/>
          <p14:tracePt t="27052" x="4986338" y="4891088"/>
          <p14:tracePt t="27070" x="4872038" y="4891088"/>
          <p14:tracePt t="27085" x="4848225" y="4886325"/>
          <p14:tracePt t="27102" x="4772025" y="4886325"/>
          <p14:tracePt t="27118" x="4729163" y="4886325"/>
          <p14:tracePt t="27135" x="4681538" y="4891088"/>
          <p14:tracePt t="27152" x="4652963" y="4914900"/>
          <p14:tracePt t="27168" x="4619625" y="4953000"/>
          <p14:tracePt t="27185" x="4586288" y="5000625"/>
          <p14:tracePt t="27202" x="4548188" y="5043488"/>
          <p14:tracePt t="27218" x="4538663" y="5067300"/>
          <p14:tracePt t="27235" x="4529138" y="5076825"/>
          <p14:tracePt t="27252" x="4519613" y="5086350"/>
          <p14:tracePt t="27268" x="4519613" y="5100638"/>
          <p14:tracePt t="27285" x="4519613" y="5114925"/>
          <p14:tracePt t="27302" x="4524375" y="5153025"/>
          <p14:tracePt t="27318" x="4548188" y="5200650"/>
          <p14:tracePt t="27335" x="4572000" y="5224463"/>
          <p14:tracePt t="27351" x="4610100" y="5243513"/>
          <p14:tracePt t="27368" x="4652963" y="5248275"/>
          <p14:tracePt t="27385" x="4738688" y="5238750"/>
          <p14:tracePt t="27402" x="4824413" y="5219700"/>
          <p14:tracePt t="27418" x="4919663" y="5195888"/>
          <p14:tracePt t="27435" x="5005388" y="5172075"/>
          <p14:tracePt t="27452" x="5114925" y="5143500"/>
          <p14:tracePt t="27468" x="5157788" y="5124450"/>
          <p14:tracePt t="27485" x="5200650" y="5110163"/>
          <p14:tracePt t="27502" x="5243513" y="5086350"/>
          <p14:tracePt t="27518" x="5267325" y="5076825"/>
          <p14:tracePt t="27535" x="5276850" y="5067300"/>
          <p14:tracePt t="27551" x="5286375" y="5053013"/>
          <p14:tracePt t="27568" x="5295900" y="5043488"/>
          <p14:tracePt t="27585" x="5305425" y="5038725"/>
          <p14:tracePt t="27707" x="5305425" y="5033963"/>
          <p14:tracePt t="27935" x="5367338" y="5033963"/>
          <p14:tracePt t="27942" x="5443538" y="5029200"/>
          <p14:tracePt t="27951" x="5524500" y="5019675"/>
          <p14:tracePt t="27985" x="5791200" y="5010150"/>
          <p14:tracePt t="28019" x="5981700" y="5029200"/>
          <p14:tracePt t="28036" x="6029325" y="5033963"/>
          <p14:tracePt t="28054" x="6076950" y="5048250"/>
          <p14:tracePt t="28069" x="6105525" y="5053013"/>
          <p14:tracePt t="28085" x="6129338" y="5057775"/>
          <p14:tracePt t="28101" x="6148388" y="5057775"/>
          <p14:tracePt t="28118" x="6196013" y="5057775"/>
          <p14:tracePt t="28135" x="6238875" y="5057775"/>
          <p14:tracePt t="28151" x="6276975" y="5048250"/>
          <p14:tracePt t="28168" x="6324600" y="5043488"/>
          <p14:tracePt t="28169" x="6353175" y="5038725"/>
          <p14:tracePt t="28185" x="6410325" y="5029200"/>
          <p14:tracePt t="28201" x="6462713" y="5029200"/>
          <p14:tracePt t="28218" x="6515100" y="5019675"/>
          <p14:tracePt t="28235" x="6557963" y="5010150"/>
          <p14:tracePt t="28252" x="6619875" y="5000625"/>
          <p14:tracePt t="28269" x="6648450" y="4991100"/>
          <p14:tracePt t="28286" x="6677025" y="4981575"/>
          <p14:tracePt t="28302" x="6710363" y="4962525"/>
          <p14:tracePt t="28318" x="6734175" y="4957763"/>
          <p14:tracePt t="28335" x="6743700" y="4948238"/>
          <p14:tracePt t="28352" x="6757988" y="4943475"/>
          <p14:tracePt t="28368" x="6767513" y="4943475"/>
          <p14:tracePt t="28385" x="6772275" y="4943475"/>
          <p14:tracePt t="28401" x="6777038" y="4943475"/>
          <p14:tracePt t="28418" x="6781800" y="4943475"/>
          <p14:tracePt t="29029" x="6624638" y="4967288"/>
          <p14:tracePt t="29037" x="6310313" y="5038725"/>
          <p14:tracePt t="29044" x="6019800" y="5095875"/>
          <p14:tracePt t="29053" x="5800725" y="5138738"/>
          <p14:tracePt t="29068" x="5319713" y="5229225"/>
          <p14:tracePt t="29086" x="4948238" y="5291138"/>
          <p14:tracePt t="29118" x="4414838" y="5357813"/>
          <p14:tracePt t="29152" x="4262438" y="5367338"/>
          <p14:tracePt t="29168" x="4243388" y="5367338"/>
          <p14:tracePt t="29185" x="4233863" y="5367338"/>
          <p14:tracePt t="29202" x="4229100" y="5367338"/>
          <p14:tracePt t="29456" x="4157663" y="5395913"/>
          <p14:tracePt t="29463" x="4057650" y="5424488"/>
          <p14:tracePt t="29470" x="3929063" y="5453063"/>
          <p14:tracePt t="29485" x="3700463" y="5481638"/>
          <p14:tracePt t="29501" x="3500438" y="5491163"/>
          <p14:tracePt t="29518" x="3333750" y="5476875"/>
          <p14:tracePt t="29535" x="3214688" y="5462588"/>
          <p14:tracePt t="29552" x="3133725" y="5453063"/>
          <p14:tracePt t="29568" x="3109913" y="5453063"/>
          <p14:tracePt t="29585" x="3100388" y="5453063"/>
          <p14:tracePt t="29602" x="3090863" y="5453063"/>
          <p14:tracePt t="29618" x="3086100" y="5453063"/>
          <p14:tracePt t="29635" x="3081338" y="5453063"/>
          <p14:tracePt t="29668" x="3076575" y="5453063"/>
          <p14:tracePt t="29685" x="3071813" y="5453063"/>
          <p14:tracePt t="29701" x="3052763" y="5462588"/>
          <p14:tracePt t="29718" x="3019425" y="5476875"/>
          <p14:tracePt t="29735" x="2943225" y="5505450"/>
          <p14:tracePt t="29751" x="2871788" y="5519738"/>
          <p14:tracePt t="29768" x="2805113" y="5534025"/>
          <p14:tracePt t="29785" x="2747963" y="5548313"/>
          <p14:tracePt t="29801" x="2714625" y="5557838"/>
          <p14:tracePt t="29818" x="2695575" y="5567363"/>
          <p14:tracePt t="29835" x="2671763" y="5572125"/>
          <p14:tracePt t="29851" x="2638425" y="5572125"/>
          <p14:tracePt t="29868" x="2609850" y="5572125"/>
          <p14:tracePt t="29885" x="2590800" y="5572125"/>
          <p14:tracePt t="29901" x="2566988" y="5572125"/>
          <p14:tracePt t="29918" x="2552700" y="5572125"/>
          <p14:tracePt t="29935" x="2543175" y="5572125"/>
          <p14:tracePt t="29951" x="2538413" y="5572125"/>
          <p14:tracePt t="29968" x="2528888" y="5572125"/>
          <p14:tracePt t="30101" x="2533650" y="5572125"/>
          <p14:tracePt t="30108" x="2543175" y="5572125"/>
          <p14:tracePt t="30118" x="2562225" y="5567363"/>
          <p14:tracePt t="30135" x="2614613" y="5562600"/>
          <p14:tracePt t="30151" x="2705100" y="5562600"/>
          <p14:tracePt t="30168" x="2852738" y="5553075"/>
          <p14:tracePt t="30185" x="2924175" y="5553075"/>
          <p14:tracePt t="30201" x="2967038" y="5553075"/>
          <p14:tracePt t="30218" x="3019425" y="5553075"/>
          <p14:tracePt t="30235" x="3052763" y="5553075"/>
          <p14:tracePt t="30251" x="3081338" y="5553075"/>
          <p14:tracePt t="30268" x="3109913" y="5553075"/>
          <p14:tracePt t="30285" x="3157538" y="5553075"/>
          <p14:tracePt t="30301" x="3186113" y="5553075"/>
          <p14:tracePt t="30318" x="3205163" y="5553075"/>
          <p14:tracePt t="30335" x="3214688" y="5553075"/>
          <p14:tracePt t="30351" x="3224213" y="5553075"/>
          <p14:tracePt t="30368" x="3228975" y="5553075"/>
          <p14:tracePt t="30385" x="3238500" y="5553075"/>
          <p14:tracePt t="30666" x="3295650" y="5543550"/>
          <p14:tracePt t="30674" x="3362325" y="5534025"/>
          <p14:tracePt t="30684" x="3429000" y="5524500"/>
          <p14:tracePt t="30701" x="3552825" y="5505450"/>
          <p14:tracePt t="30718" x="3776663" y="5500688"/>
          <p14:tracePt t="30735" x="3924300" y="5500688"/>
          <p14:tracePt t="30751" x="4048125" y="5519738"/>
          <p14:tracePt t="30768" x="4162425" y="5529263"/>
          <p14:tracePt t="30785" x="4329113" y="5529263"/>
          <p14:tracePt t="30801" x="4410075" y="5534025"/>
          <p14:tracePt t="30818" x="4462463" y="5534025"/>
          <p14:tracePt t="30835" x="4510088" y="5534025"/>
          <p14:tracePt t="30851" x="4529138" y="5534025"/>
          <p14:tracePt t="30868" x="4538663" y="5534025"/>
          <p14:tracePt t="30885" x="4543425" y="5534025"/>
          <p14:tracePt t="30901" x="4548188" y="5534025"/>
          <p14:tracePt t="31107" x="4595813" y="5534025"/>
          <p14:tracePt t="31114" x="4652963" y="5524500"/>
          <p14:tracePt t="31122" x="4719638" y="5514975"/>
          <p14:tracePt t="31134" x="4767263" y="5510213"/>
          <p14:tracePt t="31151" x="4900613" y="5510213"/>
          <p14:tracePt t="31168" x="4981575" y="5510213"/>
          <p14:tracePt t="31185" x="5062538" y="5519738"/>
          <p14:tracePt t="31201" x="5133975" y="5524500"/>
          <p14:tracePt t="31218" x="5229225" y="5534025"/>
          <p14:tracePt t="31234" x="5281613" y="5534025"/>
          <p14:tracePt t="31251" x="5329238" y="5534025"/>
          <p14:tracePt t="31268" x="5405438" y="5534025"/>
          <p14:tracePt t="31284" x="5448300" y="5534025"/>
          <p14:tracePt t="31301" x="5491163" y="5534025"/>
          <p14:tracePt t="31318" x="5524500" y="5534025"/>
          <p14:tracePt t="31334" x="5595938" y="5534025"/>
          <p14:tracePt t="31351" x="5629275" y="5534025"/>
          <p14:tracePt t="31368" x="5657850" y="5534025"/>
          <p14:tracePt t="31384" x="5681663" y="5534025"/>
          <p14:tracePt t="31401" x="5710238" y="5534025"/>
          <p14:tracePt t="31418" x="5734050" y="5529263"/>
          <p14:tracePt t="31434" x="5757863" y="5519738"/>
          <p14:tracePt t="31451" x="5776913" y="5514975"/>
          <p14:tracePt t="31468" x="5810250" y="5510213"/>
          <p14:tracePt t="31484" x="5838825" y="5510213"/>
          <p14:tracePt t="31501" x="5862638" y="5505450"/>
          <p14:tracePt t="31518" x="5895975" y="5505450"/>
          <p14:tracePt t="31534" x="5915025" y="5505450"/>
          <p14:tracePt t="31551" x="5938838" y="5500688"/>
          <p14:tracePt t="31568" x="5957888" y="5500688"/>
          <p14:tracePt t="31584" x="5995988" y="5500688"/>
          <p14:tracePt t="31601" x="6019800" y="5500688"/>
          <p14:tracePt t="31618" x="6034088" y="5500688"/>
          <p14:tracePt t="31634" x="6048375" y="5500688"/>
          <p14:tracePt t="31651" x="6057900" y="5500688"/>
          <p14:tracePt t="31893" x="6081713" y="5500688"/>
          <p14:tracePt t="31900" x="6124575" y="5491163"/>
          <p14:tracePt t="31907" x="6157913" y="5486400"/>
          <p14:tracePt t="31918" x="6196013" y="5486400"/>
          <p14:tracePt t="31934" x="6243638" y="5486400"/>
          <p14:tracePt t="31951" x="6310313" y="5486400"/>
          <p14:tracePt t="31968" x="6338888" y="5486400"/>
          <p14:tracePt t="31984" x="6367463" y="5486400"/>
          <p14:tracePt t="32001" x="6391275" y="5486400"/>
          <p14:tracePt t="32018" x="6415088" y="5486400"/>
          <p14:tracePt t="32034" x="6438900" y="5486400"/>
          <p14:tracePt t="32051" x="6453188" y="5486400"/>
          <p14:tracePt t="32068" x="6467475" y="5486400"/>
          <p14:tracePt t="32084" x="6477000" y="5486400"/>
          <p14:tracePt t="32101" x="6486525" y="5486400"/>
          <p14:tracePt t="32118" x="6491288" y="5486400"/>
          <p14:tracePt t="32134" x="6496050" y="5486400"/>
          <p14:tracePt t="32392" x="6300788" y="5500688"/>
          <p14:tracePt t="32399" x="6015038" y="5543550"/>
          <p14:tracePt t="32407" x="5748338" y="5595938"/>
          <p14:tracePt t="32418" x="5434013" y="5672138"/>
          <p14:tracePt t="32434" x="4948238" y="5781675"/>
          <p14:tracePt t="32451" x="4338638" y="5881688"/>
          <p14:tracePt t="32468" x="4114800" y="5900738"/>
          <p14:tracePt t="32485" x="3971925" y="5905500"/>
          <p14:tracePt t="32501" x="3890963" y="5905500"/>
          <p14:tracePt t="32518" x="3848100" y="5905500"/>
          <p14:tracePt t="32534" x="3838575" y="5905500"/>
          <p14:tracePt t="32818" x="3824288" y="5905500"/>
          <p14:tracePt t="32825" x="3800475" y="5915025"/>
          <p14:tracePt t="32834" x="3771900" y="5919788"/>
          <p14:tracePt t="32851" x="3714750" y="5929313"/>
          <p14:tracePt t="32868" x="3652838" y="5934075"/>
          <p14:tracePt t="32884" x="3586163" y="5938838"/>
          <p14:tracePt t="32901" x="3548063" y="5938838"/>
          <p14:tracePt t="32918" x="3529013" y="5948363"/>
          <p14:tracePt t="32935" x="3500438" y="5948363"/>
          <p14:tracePt t="32951" x="3490913" y="5948363"/>
          <p14:tracePt t="32968" x="3486150" y="5948363"/>
          <p14:tracePt t="32984" x="3476625" y="5948363"/>
          <p14:tracePt t="33001" x="3467100" y="5948363"/>
          <p14:tracePt t="33018" x="3462338" y="5948363"/>
          <p14:tracePt t="33034" x="3457575" y="5948363"/>
          <p14:tracePt t="33051" x="3443288" y="5948363"/>
          <p14:tracePt t="33068" x="3395663" y="5953125"/>
          <p14:tracePt t="33084" x="3338513" y="5957888"/>
          <p14:tracePt t="33101" x="3257550" y="5972175"/>
          <p14:tracePt t="33118" x="3176588" y="5981700"/>
          <p14:tracePt t="33134" x="3086100" y="5981700"/>
          <p14:tracePt t="33151" x="3024188" y="5976938"/>
          <p14:tracePt t="33168" x="2943225" y="5972175"/>
          <p14:tracePt t="33184" x="2824163" y="5943600"/>
          <p14:tracePt t="33201" x="2757488" y="5919788"/>
          <p14:tracePt t="33218" x="2705100" y="5905500"/>
          <p14:tracePt t="33234" x="2662238" y="5895975"/>
          <p14:tracePt t="33251" x="2605088" y="5872163"/>
          <p14:tracePt t="33268" x="2586038" y="5853113"/>
          <p14:tracePt t="33284" x="2562225" y="5829300"/>
          <p14:tracePt t="33301" x="2543175" y="5810250"/>
          <p14:tracePt t="33318" x="2528888" y="5795963"/>
          <p14:tracePt t="33334" x="2528888" y="5772150"/>
          <p14:tracePt t="33351" x="2538413" y="5724525"/>
          <p14:tracePt t="33368" x="2576513" y="5653088"/>
          <p14:tracePt t="33384" x="2633663" y="5600700"/>
          <p14:tracePt t="33401" x="2733675" y="5562600"/>
          <p14:tracePt t="33418" x="2805113" y="5538788"/>
          <p14:tracePt t="33434" x="2905125" y="5548313"/>
          <p14:tracePt t="33451" x="2952750" y="5591175"/>
          <p14:tracePt t="33468" x="3014663" y="5672138"/>
          <p14:tracePt t="33484" x="3062288" y="5738813"/>
          <p14:tracePt t="33501" x="3095625" y="5810250"/>
          <p14:tracePt t="33518" x="3100388" y="5834063"/>
          <p14:tracePt t="33534" x="3105150" y="5848350"/>
          <p14:tracePt t="33551" x="3105150" y="5853113"/>
          <p14:tracePt t="33568" x="3105150" y="5862638"/>
          <p14:tracePt t="33584" x="3105150" y="5867400"/>
          <p14:tracePt t="33601" x="3105150" y="5872163"/>
          <p14:tracePt t="33809" x="3157538" y="5872163"/>
          <p14:tracePt t="33816" x="3224213" y="5862638"/>
          <p14:tracePt t="33824" x="3314700" y="5853113"/>
          <p14:tracePt t="33834" x="3386138" y="5843588"/>
          <p14:tracePt t="33851" x="3519488" y="5819775"/>
          <p14:tracePt t="33868" x="3690938" y="5800725"/>
          <p14:tracePt t="33884" x="3771900" y="5795963"/>
          <p14:tracePt t="33901" x="3833813" y="5786438"/>
          <p14:tracePt t="33918" x="3876675" y="5781675"/>
          <p14:tracePt t="33934" x="3910013" y="5781675"/>
          <p14:tracePt t="33951" x="3919538" y="5781675"/>
          <p14:tracePt t="33968" x="3924300" y="5781675"/>
          <p14:tracePt t="33984" x="3929063" y="5781675"/>
          <p14:tracePt t="34029" x="3933825" y="5781675"/>
          <p14:tracePt t="34066" x="3938588" y="5781675"/>
          <p14:tracePt t="34073" x="3943350" y="5781675"/>
          <p14:tracePt t="34084" x="3948113" y="5781675"/>
          <p14:tracePt t="34101" x="3967163" y="5786438"/>
          <p14:tracePt t="34118" x="4014788" y="5800725"/>
          <p14:tracePt t="34134" x="4076700" y="5815013"/>
          <p14:tracePt t="34151" x="4157663" y="5819775"/>
          <p14:tracePt t="34168" x="4238625" y="5829300"/>
          <p14:tracePt t="34169" x="4276725" y="5829300"/>
          <p14:tracePt t="34184" x="4343400" y="5829300"/>
          <p14:tracePt t="34201" x="4395788" y="5829300"/>
          <p14:tracePt t="34218" x="4452938" y="5829300"/>
          <p14:tracePt t="34234" x="4524375" y="5829300"/>
          <p14:tracePt t="34251" x="4567238" y="5819775"/>
          <p14:tracePt t="34267" x="4600575" y="5815013"/>
          <p14:tracePt t="34284" x="4633913" y="5800725"/>
          <p14:tracePt t="34301" x="4652963" y="5795963"/>
          <p14:tracePt t="34318" x="4662488" y="5791200"/>
          <p14:tracePt t="34334" x="4672013" y="5786438"/>
          <p14:tracePt t="34351" x="4676775" y="5776913"/>
          <p14:tracePt t="34368" x="4676775" y="5748338"/>
          <p14:tracePt t="34384" x="4657725" y="5719763"/>
          <p14:tracePt t="34401" x="4624388" y="5686425"/>
          <p14:tracePt t="34418" x="4543425" y="5643563"/>
          <p14:tracePt t="34434" x="4462463" y="5638800"/>
          <p14:tracePt t="34451" x="4376738" y="5662613"/>
          <p14:tracePt t="34468" x="4324350" y="5691188"/>
          <p14:tracePt t="34484" x="4271963" y="5715000"/>
          <p14:tracePt t="34501" x="4248150" y="5729288"/>
          <p14:tracePt t="34518" x="4243388" y="5738813"/>
          <p14:tracePt t="34534" x="4238625" y="5738813"/>
          <p14:tracePt t="34624" x="4238625" y="5743575"/>
          <p14:tracePt t="34631" x="4233863" y="5748338"/>
          <p14:tracePt t="34639" x="4224338" y="5753100"/>
          <p14:tracePt t="34651" x="4205288" y="5757863"/>
          <p14:tracePt t="34668" x="4043363" y="5795963"/>
          <p14:tracePt t="34684" x="3862388" y="5834063"/>
          <p14:tracePt t="34701" x="3662363" y="5872163"/>
          <p14:tracePt t="34718" x="3471863" y="5905500"/>
          <p14:tracePt t="34734" x="3167063" y="5943600"/>
          <p14:tracePt t="34751" x="3009900" y="5962650"/>
          <p14:tracePt t="34767" x="2876550" y="5962650"/>
          <p14:tracePt t="34784" x="2786063" y="5962650"/>
          <p14:tracePt t="34801" x="2719388" y="5962650"/>
          <p14:tracePt t="34817" x="2695575" y="5962650"/>
          <p14:tracePt t="34834" x="2686050" y="5962650"/>
          <p14:tracePt t="34851" x="2676525" y="5962650"/>
          <p14:tracePt t="34867" x="2667000" y="5962650"/>
          <p14:tracePt t="34962" x="2671763" y="5962650"/>
          <p14:tracePt t="34969" x="2695575" y="5962650"/>
          <p14:tracePt t="34977" x="2738438" y="5962650"/>
          <p14:tracePt t="34984" x="2776538" y="5957888"/>
          <p14:tracePt t="35001" x="2886075" y="5948363"/>
          <p14:tracePt t="35018" x="3033713" y="5938838"/>
          <p14:tracePt t="35034" x="3181350" y="5934075"/>
          <p14:tracePt t="35051" x="3381375" y="5915025"/>
          <p14:tracePt t="35067" x="3529013" y="5915025"/>
          <p14:tracePt t="35084" x="3671888" y="5915025"/>
          <p14:tracePt t="35102" x="3852863" y="5915025"/>
          <p14:tracePt t="35117" x="3962400" y="5919788"/>
          <p14:tracePt t="35134" x="4067175" y="5924550"/>
          <p14:tracePt t="35151" x="4157663" y="5934075"/>
          <p14:tracePt t="35167" x="4286250" y="5943600"/>
          <p14:tracePt t="35184" x="4333875" y="5943600"/>
          <p14:tracePt t="35201" x="4376738" y="5943600"/>
          <p14:tracePt t="35217" x="4405313" y="5943600"/>
          <p14:tracePt t="35234" x="4443413" y="5943600"/>
          <p14:tracePt t="35251" x="4462463" y="5943600"/>
          <p14:tracePt t="35267" x="4471988" y="5943600"/>
          <p14:tracePt t="35284" x="4481513" y="5943600"/>
          <p14:tracePt t="35317" x="4486275" y="594360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Inheritance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1507" name="내용 개체 틀 2"/>
          <p:cNvSpPr>
            <a:spLocks noGrp="1"/>
          </p:cNvSpPr>
          <p:nvPr>
            <p:ph idx="1"/>
          </p:nvPr>
        </p:nvSpPr>
        <p:spPr>
          <a:xfrm>
            <a:off x="457200" y="1285875"/>
            <a:ext cx="8115300" cy="785813"/>
          </a:xfrm>
        </p:spPr>
        <p:txBody>
          <a:bodyPr/>
          <a:lstStyle/>
          <a:p>
            <a:r>
              <a:rPr lang="en-US" altLang="ko-KR" sz="2000">
                <a:ea typeface="굴림" panose="020B0600000101010101" pitchFamily="50" charset="-127"/>
              </a:rPr>
              <a:t>Clients of a class can access the </a:t>
            </a:r>
            <a:r>
              <a:rPr lang="en-US" altLang="ko-KR" sz="2000" b="1">
                <a:solidFill>
                  <a:srgbClr val="FF0000"/>
                </a:solidFill>
                <a:ea typeface="굴림" panose="020B0600000101010101" pitchFamily="50" charset="-127"/>
              </a:rPr>
              <a:t>inherited public members</a:t>
            </a:r>
            <a:r>
              <a:rPr lang="en-US" altLang="ko-KR" sz="2000">
                <a:ea typeface="굴림" panose="020B0600000101010101" pitchFamily="50" charset="-127"/>
              </a:rPr>
              <a:t> in addition to its public members.</a:t>
            </a: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53BD8C7-EABB-4682-BB92-E6E8D35E0406}" type="slidenum">
              <a:rPr lang="en-US" altLang="ko-KR" sz="10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ko-KR" sz="1000"/>
          </a:p>
        </p:txBody>
      </p:sp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571500" y="2111375"/>
            <a:ext cx="6643688" cy="42465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55600" algn="l"/>
                <a:tab pos="712788" algn="l"/>
                <a:tab pos="10810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55600" algn="l"/>
                <a:tab pos="71278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355600" algn="l"/>
                <a:tab pos="71278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55600" algn="l"/>
                <a:tab pos="71278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55600" algn="l"/>
                <a:tab pos="71278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5600" algn="l"/>
                <a:tab pos="71278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5600" algn="l"/>
                <a:tab pos="71278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5600" algn="l"/>
                <a:tab pos="71278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5600" algn="l"/>
                <a:tab pos="712788" algn="l"/>
                <a:tab pos="10810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public class StudentTest {</a:t>
            </a:r>
            <a:endParaRPr lang="ko-KR" altLang="en-US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public static void main(String[] args) {</a:t>
            </a:r>
            <a:endParaRPr lang="ko-KR" altLang="en-US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Student s1 = new Student("Ford", 19, "Kimhae", "PNU")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System.out.println(s1) ;</a:t>
            </a:r>
            <a:endParaRPr lang="ko-KR" altLang="en-US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s1.setSchoolName("</a:t>
            </a:r>
            <a:r>
              <a:rPr lang="ko-KR" altLang="en-US" sz="1800">
                <a:latin typeface="Arial" panose="020B0604020202020204" pitchFamily="34" charset="0"/>
              </a:rPr>
              <a:t>한국대학교</a:t>
            </a:r>
            <a:r>
              <a:rPr lang="en-US" altLang="ko-KR" sz="1800">
                <a:latin typeface="Arial" panose="020B0604020202020204" pitchFamily="34" charset="0"/>
              </a:rPr>
              <a:t>")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s1.upGrade()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System.out.println(s1)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Student s2 = new Student("Porter", 20, "Ulsan", "PNU")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System.out.println(s2)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s2.</a:t>
            </a:r>
            <a:r>
              <a:rPr lang="en-US" altLang="ko-KR" sz="1800" b="1">
                <a:solidFill>
                  <a:srgbClr val="FF0000"/>
                </a:solidFill>
                <a:latin typeface="Arial" panose="020B0604020202020204" pitchFamily="34" charset="0"/>
              </a:rPr>
              <a:t>rename</a:t>
            </a:r>
            <a:r>
              <a:rPr lang="en-US" altLang="ko-KR" sz="1800">
                <a:latin typeface="Arial" panose="020B0604020202020204" pitchFamily="34" charset="0"/>
              </a:rPr>
              <a:t>("Harrison")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s2.</a:t>
            </a:r>
            <a:r>
              <a:rPr lang="en-US" altLang="ko-KR" sz="1800" b="1">
                <a:solidFill>
                  <a:srgbClr val="FF0000"/>
                </a:solidFill>
                <a:latin typeface="Arial" panose="020B0604020202020204" pitchFamily="34" charset="0"/>
              </a:rPr>
              <a:t>increaseAge</a:t>
            </a:r>
            <a:r>
              <a:rPr lang="en-US" altLang="ko-KR" sz="1800">
                <a:latin typeface="Arial" panose="020B0604020202020204" pitchFamily="34" charset="0"/>
              </a:rPr>
              <a:t>()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	System.out.println(s2) ;</a:t>
            </a:r>
            <a:endParaRPr lang="ko-KR" altLang="en-US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	}</a:t>
            </a:r>
            <a:endParaRPr lang="ko-KR" altLang="en-US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}</a:t>
            </a:r>
          </a:p>
        </p:txBody>
      </p:sp>
      <p:sp useBgFill="1">
        <p:nvSpPr>
          <p:cNvPr id="21510" name="직사각형 8"/>
          <p:cNvSpPr>
            <a:spLocks noChangeArrowheads="1"/>
          </p:cNvSpPr>
          <p:nvPr/>
        </p:nvSpPr>
        <p:spPr bwMode="auto">
          <a:xfrm>
            <a:off x="5143500" y="5000625"/>
            <a:ext cx="3500438" cy="120015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Ford, 19, Kimhae, PNU, </a:t>
            </a:r>
            <a:r>
              <a:rPr lang="en-US" altLang="ko-KR" sz="18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Ford, 19, Kimhae, </a:t>
            </a:r>
            <a:r>
              <a:rPr lang="ko-KR" altLang="en-US" sz="1800">
                <a:latin typeface="Arial" panose="020B0604020202020204" pitchFamily="34" charset="0"/>
              </a:rPr>
              <a:t>한국대학교</a:t>
            </a:r>
            <a:r>
              <a:rPr lang="en-US" altLang="ko-KR" sz="1800">
                <a:latin typeface="Arial" panose="020B0604020202020204" pitchFamily="34" charset="0"/>
              </a:rPr>
              <a:t>, </a:t>
            </a:r>
            <a:r>
              <a:rPr lang="en-US" altLang="ko-KR" sz="1800" b="1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Porter, </a:t>
            </a:r>
            <a:r>
              <a:rPr lang="en-US" altLang="ko-KR" sz="1800" b="1">
                <a:solidFill>
                  <a:srgbClr val="FF0000"/>
                </a:solidFill>
                <a:latin typeface="Arial" panose="020B0604020202020204" pitchFamily="34" charset="0"/>
              </a:rPr>
              <a:t>20</a:t>
            </a:r>
            <a:r>
              <a:rPr lang="en-US" altLang="ko-KR" sz="1800">
                <a:latin typeface="Arial" panose="020B0604020202020204" pitchFamily="34" charset="0"/>
              </a:rPr>
              <a:t>, Ulsan, PNU, 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i-FI" altLang="ko-KR" sz="1800">
                <a:latin typeface="Arial" panose="020B0604020202020204" pitchFamily="34" charset="0"/>
              </a:rPr>
              <a:t>Harrison, </a:t>
            </a:r>
            <a:r>
              <a:rPr lang="fi-FI" altLang="ko-KR" sz="1800" b="1">
                <a:solidFill>
                  <a:srgbClr val="FF0000"/>
                </a:solidFill>
                <a:latin typeface="Arial" panose="020B0604020202020204" pitchFamily="34" charset="0"/>
              </a:rPr>
              <a:t>21</a:t>
            </a:r>
            <a:r>
              <a:rPr lang="fi-FI" altLang="ko-KR" sz="1800">
                <a:latin typeface="Arial" panose="020B0604020202020204" pitchFamily="34" charset="0"/>
              </a:rPr>
              <a:t>, Ulsan, PNU, 1</a:t>
            </a:r>
            <a:endParaRPr lang="ko-KR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818"/>
    </mc:Choice>
    <mc:Fallback xmlns="">
      <p:transition spd="slow" advTm="59818"/>
    </mc:Fallback>
  </mc:AlternateContent>
  <p:extLst>
    <p:ext uri="{3A86A75C-4F4B-4683-9AE1-C65F6400EC91}">
      <p14:laserTraceLst xmlns:p14="http://schemas.microsoft.com/office/powerpoint/2010/main">
        <p14:tracePtLst>
          <p14:tracePt t="704" x="4495800" y="5762625"/>
          <p14:tracePt t="711" x="4510088" y="5486400"/>
          <p14:tracePt t="719" x="4538663" y="5248275"/>
          <p14:tracePt t="733" x="4567238" y="4538663"/>
          <p14:tracePt t="749" x="4600575" y="3810000"/>
          <p14:tracePt t="766" x="4638675" y="3300413"/>
          <p14:tracePt t="783" x="4691063" y="2847975"/>
          <p14:tracePt t="815" x="4752975" y="2443163"/>
          <p14:tracePt t="849" x="4757738" y="2381250"/>
          <p14:tracePt t="865" x="4757738" y="2371725"/>
          <p14:tracePt t="882" x="4757738" y="2366963"/>
          <p14:tracePt t="1107" x="4772025" y="2309813"/>
          <p14:tracePt t="1115" x="4810125" y="2190750"/>
          <p14:tracePt t="1121" x="4829175" y="2124075"/>
          <p14:tracePt t="1132" x="4848225" y="2052638"/>
          <p14:tracePt t="1149" x="4876800" y="1981200"/>
          <p14:tracePt t="1166" x="4886325" y="1933575"/>
          <p14:tracePt t="1182" x="4900613" y="1914525"/>
          <p14:tracePt t="1199" x="4900613" y="1909763"/>
          <p14:tracePt t="1215" x="4900613" y="1900238"/>
          <p14:tracePt t="1312" x="4895850" y="1900238"/>
          <p14:tracePt t="1327" x="4891088" y="1900238"/>
          <p14:tracePt t="1335" x="4886325" y="1900238"/>
          <p14:tracePt t="1350" x="4881563" y="1900238"/>
          <p14:tracePt t="1365" x="4876800" y="1900238"/>
          <p14:tracePt t="1382" x="4872038" y="1900238"/>
          <p14:tracePt t="2928" x="4881563" y="1885950"/>
          <p14:tracePt t="2935" x="4895850" y="1866900"/>
          <p14:tracePt t="2948" x="4905375" y="1852613"/>
          <p14:tracePt t="2965" x="4929188" y="1838325"/>
          <p14:tracePt t="2982" x="4933950" y="1833563"/>
          <p14:tracePt t="2999" x="4933950" y="1824038"/>
          <p14:tracePt t="3032" x="4914900" y="1804988"/>
          <p14:tracePt t="3065" x="4824413" y="1752600"/>
          <p14:tracePt t="3082" x="4719638" y="1695450"/>
          <p14:tracePt t="3099" x="4662488" y="1647825"/>
          <p14:tracePt t="3115" x="4624388" y="1619250"/>
          <p14:tracePt t="3132" x="4591050" y="1571625"/>
          <p14:tracePt t="3149" x="4576763" y="1452563"/>
          <p14:tracePt t="3165" x="4586288" y="1395413"/>
          <p14:tracePt t="3182" x="4610100" y="1347788"/>
          <p14:tracePt t="3198" x="4643438" y="1309688"/>
          <p14:tracePt t="3215" x="4686300" y="1266825"/>
          <p14:tracePt t="3232" x="4710113" y="1243013"/>
          <p14:tracePt t="3248" x="4719638" y="1233488"/>
          <p14:tracePt t="3265" x="4729163" y="1223963"/>
          <p14:tracePt t="3267" x="4733925" y="1223963"/>
          <p14:tracePt t="3282" x="4738688" y="1214438"/>
          <p14:tracePt t="3326" x="4724400" y="1219200"/>
          <p14:tracePt t="3333" x="4681538" y="1233488"/>
          <p14:tracePt t="3348" x="4538663" y="1285875"/>
          <p14:tracePt t="3365" x="4367213" y="1343025"/>
          <p14:tracePt t="3382" x="4186238" y="1395413"/>
          <p14:tracePt t="3398" x="3990975" y="1428750"/>
          <p14:tracePt t="3415" x="3919538" y="1428750"/>
          <p14:tracePt t="3432" x="3876675" y="1409700"/>
          <p14:tracePt t="3449" x="3833813" y="1366838"/>
          <p14:tracePt t="3465" x="3810000" y="1243013"/>
          <p14:tracePt t="3482" x="3810000" y="1081088"/>
          <p14:tracePt t="3498" x="3838575" y="971550"/>
          <p14:tracePt t="3515" x="3910013" y="857250"/>
          <p14:tracePt t="3532" x="3981450" y="785813"/>
          <p14:tracePt t="3548" x="4081463" y="719138"/>
          <p14:tracePt t="3565" x="4157663" y="685800"/>
          <p14:tracePt t="3582" x="4262438" y="671513"/>
          <p14:tracePt t="3599" x="4319588" y="671513"/>
          <p14:tracePt t="3615" x="4357688" y="681038"/>
          <p14:tracePt t="3632" x="4386263" y="685800"/>
          <p14:tracePt t="3648" x="4410075" y="704850"/>
          <p14:tracePt t="3665" x="4424363" y="733425"/>
          <p14:tracePt t="3682" x="4438650" y="790575"/>
          <p14:tracePt t="3699" x="4443413" y="904875"/>
          <p14:tracePt t="3715" x="4419600" y="990600"/>
          <p14:tracePt t="3732" x="4395788" y="1038225"/>
          <p14:tracePt t="3748" x="4352925" y="1076325"/>
          <p14:tracePt t="3765" x="4229100" y="1119188"/>
          <p14:tracePt t="3782" x="4138613" y="1138238"/>
          <p14:tracePt t="3798" x="4033838" y="1133475"/>
          <p14:tracePt t="3815" x="3957638" y="1095375"/>
          <p14:tracePt t="3832" x="3886200" y="1004888"/>
          <p14:tracePt t="3848" x="3843338" y="909638"/>
          <p14:tracePt t="3865" x="3829050" y="823913"/>
          <p14:tracePt t="3882" x="3843338" y="733425"/>
          <p14:tracePt t="3898" x="3905250" y="604838"/>
          <p14:tracePt t="3915" x="3971925" y="552450"/>
          <p14:tracePt t="3932" x="4062413" y="504825"/>
          <p14:tracePt t="3949" x="4176713" y="504825"/>
          <p14:tracePt t="3965" x="4248150" y="528638"/>
          <p14:tracePt t="3982" x="4300538" y="571500"/>
          <p14:tracePt t="3998" x="4329113" y="595313"/>
          <p14:tracePt t="4015" x="4343400" y="642938"/>
          <p14:tracePt t="4032" x="4333875" y="681038"/>
          <p14:tracePt t="4048" x="4291013" y="738188"/>
          <p14:tracePt t="4065" x="4229100" y="804863"/>
          <p14:tracePt t="4082" x="4086225" y="923925"/>
          <p14:tracePt t="4098" x="4010025" y="971550"/>
          <p14:tracePt t="4115" x="3971925" y="995363"/>
          <p14:tracePt t="4132" x="3948113" y="1009650"/>
          <p14:tracePt t="4148" x="3948113" y="1014413"/>
          <p14:tracePt t="4165" x="3948113" y="1019175"/>
          <p14:tracePt t="4375" x="3895725" y="1076325"/>
          <p14:tracePt t="4382" x="3833813" y="1138238"/>
          <p14:tracePt t="4389" x="3748088" y="1214438"/>
          <p14:tracePt t="4398" x="3667125" y="1266825"/>
          <p14:tracePt t="4415" x="3509963" y="1376363"/>
          <p14:tracePt t="4432" x="3400425" y="1438275"/>
          <p14:tracePt t="4448" x="3286125" y="1490663"/>
          <p14:tracePt t="4465" x="3219450" y="1519238"/>
          <p14:tracePt t="4482" x="3157538" y="1547813"/>
          <p14:tracePt t="4498" x="3119438" y="1562100"/>
          <p14:tracePt t="4515" x="3086100" y="1571625"/>
          <p14:tracePt t="4532" x="3062288" y="1571625"/>
          <p14:tracePt t="4548" x="3048000" y="1571625"/>
          <p14:tracePt t="4565" x="3028950" y="1571625"/>
          <p14:tracePt t="4582" x="3019425" y="1571625"/>
          <p14:tracePt t="4598" x="3005138" y="1571625"/>
          <p14:tracePt t="4615" x="2995613" y="1571625"/>
          <p14:tracePt t="4632" x="2962275" y="1571625"/>
          <p14:tracePt t="4648" x="2933700" y="1581150"/>
          <p14:tracePt t="4665" x="2905125" y="1590675"/>
          <p14:tracePt t="4682" x="2862263" y="1595438"/>
          <p14:tracePt t="4698" x="2809875" y="1609725"/>
          <p14:tracePt t="4715" x="2771775" y="1609725"/>
          <p14:tracePt t="4732" x="2728913" y="1614488"/>
          <p14:tracePt t="4748" x="2667000" y="1614488"/>
          <p14:tracePt t="4765" x="2624138" y="1614488"/>
          <p14:tracePt t="4782" x="2581275" y="1614488"/>
          <p14:tracePt t="4798" x="2547938" y="1604963"/>
          <p14:tracePt t="4815" x="2486025" y="1585913"/>
          <p14:tracePt t="4832" x="2462213" y="1571625"/>
          <p14:tracePt t="4848" x="2443163" y="1552575"/>
          <p14:tracePt t="4865" x="2433638" y="1524000"/>
          <p14:tracePt t="4882" x="2443163" y="1433513"/>
          <p14:tracePt t="4898" x="2481263" y="1338263"/>
          <p14:tracePt t="4915" x="2519363" y="1281113"/>
          <p14:tracePt t="4932" x="2566988" y="1238250"/>
          <p14:tracePt t="4948" x="2667000" y="1209675"/>
          <p14:tracePt t="4965" x="2714625" y="1219200"/>
          <p14:tracePt t="4982" x="2762250" y="1247775"/>
          <p14:tracePt t="4998" x="2805113" y="1304925"/>
          <p14:tracePt t="5015" x="2833688" y="1347788"/>
          <p14:tracePt t="5031" x="2833688" y="1385888"/>
          <p14:tracePt t="5048" x="2833688" y="1433513"/>
          <p14:tracePt t="5065" x="2800350" y="1509713"/>
          <p14:tracePt t="5082" x="2762250" y="1538288"/>
          <p14:tracePt t="5098" x="2714625" y="1571625"/>
          <p14:tracePt t="5115" x="2662238" y="1590675"/>
          <p14:tracePt t="5132" x="2590800" y="1604963"/>
          <p14:tracePt t="5148" x="2547938" y="1604963"/>
          <p14:tracePt t="5165" x="2519363" y="1595438"/>
          <p14:tracePt t="5182" x="2495550" y="1585913"/>
          <p14:tracePt t="5198" x="2486025" y="1585913"/>
          <p14:tracePt t="5232" x="2486025" y="1571625"/>
          <p14:tracePt t="5248" x="2509838" y="1552575"/>
          <p14:tracePt t="5265" x="2547938" y="1533525"/>
          <p14:tracePt t="5282" x="2609850" y="1519238"/>
          <p14:tracePt t="5298" x="2667000" y="1514475"/>
          <p14:tracePt t="5315" x="2752725" y="1519238"/>
          <p14:tracePt t="5332" x="2790825" y="1547813"/>
          <p14:tracePt t="5348" x="2824163" y="1576388"/>
          <p14:tracePt t="5365" x="2843213" y="1600200"/>
          <p14:tracePt t="5382" x="2862263" y="1624013"/>
          <p14:tracePt t="5398" x="2867025" y="1633538"/>
          <p14:tracePt t="5415" x="2871788" y="1638300"/>
          <p14:tracePt t="5432" x="2871788" y="1643063"/>
          <p14:tracePt t="5630" x="2962275" y="1643063"/>
          <p14:tracePt t="5638" x="3086100" y="1652588"/>
          <p14:tracePt t="5648" x="3257550" y="1662113"/>
          <p14:tracePt t="5665" x="3638550" y="1695450"/>
          <p14:tracePt t="5682" x="4233863" y="1709738"/>
          <p14:tracePt t="5698" x="4529138" y="1709738"/>
          <p14:tracePt t="5715" x="4862513" y="1709738"/>
          <p14:tracePt t="5732" x="5086350" y="1709738"/>
          <p14:tracePt t="5748" x="5334000" y="1728788"/>
          <p14:tracePt t="5765" x="5429250" y="1743075"/>
          <p14:tracePt t="5782" x="5486400" y="1747838"/>
          <p14:tracePt t="5787" x="5505450" y="1747838"/>
          <p14:tracePt t="5799" x="5529263" y="1752600"/>
          <p14:tracePt t="5815" x="5543550" y="1752600"/>
          <p14:tracePt t="5832" x="5548313" y="1752600"/>
          <p14:tracePt t="5848" x="5557838" y="1752600"/>
          <p14:tracePt t="5865" x="5576888" y="1752600"/>
          <p14:tracePt t="5881" x="5595938" y="1752600"/>
          <p14:tracePt t="5898" x="5634038" y="1752600"/>
          <p14:tracePt t="5915" x="5672138" y="1747838"/>
          <p14:tracePt t="5932" x="5748338" y="1733550"/>
          <p14:tracePt t="5948" x="5800725" y="1719263"/>
          <p14:tracePt t="5965" x="5843588" y="1719263"/>
          <p14:tracePt t="5981" x="5872163" y="1719263"/>
          <p14:tracePt t="5998" x="5905500" y="1719263"/>
          <p14:tracePt t="6015" x="5929313" y="1709738"/>
          <p14:tracePt t="6031" x="5948363" y="1709738"/>
          <p14:tracePt t="6048" x="5995988" y="1709738"/>
          <p14:tracePt t="6065" x="6015038" y="1709738"/>
          <p14:tracePt t="6081" x="6043613" y="1709738"/>
          <p14:tracePt t="6098" x="6072188" y="1709738"/>
          <p14:tracePt t="6115" x="6105525" y="1709738"/>
          <p14:tracePt t="6131" x="6138863" y="1709738"/>
          <p14:tracePt t="6148" x="6162675" y="1709738"/>
          <p14:tracePt t="6165" x="6181725" y="1709738"/>
          <p14:tracePt t="6181" x="6196013" y="1709738"/>
          <p14:tracePt t="6198" x="6200775" y="1709738"/>
          <p14:tracePt t="6431" x="6238875" y="1709738"/>
          <p14:tracePt t="6438" x="6276975" y="1700213"/>
          <p14:tracePt t="6448" x="6310313" y="1700213"/>
          <p14:tracePt t="6465" x="6343650" y="1700213"/>
          <p14:tracePt t="6482" x="6386513" y="1704975"/>
          <p14:tracePt t="6498" x="6400800" y="1714500"/>
          <p14:tracePt t="6515" x="6405563" y="1714500"/>
          <p14:tracePt t="6548" x="6410325" y="1724025"/>
          <p14:tracePt t="6582" x="6262688" y="1790700"/>
          <p14:tracePt t="6598" x="6138863" y="1824038"/>
          <p14:tracePt t="6615" x="5924550" y="1847850"/>
          <p14:tracePt t="6631" x="5810250" y="1857375"/>
          <p14:tracePt t="6648" x="5738813" y="1852613"/>
          <p14:tracePt t="6665" x="5676900" y="1833563"/>
          <p14:tracePt t="6681" x="5667375" y="1814513"/>
          <p14:tracePt t="6698" x="5653088" y="1733550"/>
          <p14:tracePt t="6715" x="5657850" y="1600200"/>
          <p14:tracePt t="6732" x="5729288" y="1443038"/>
          <p14:tracePt t="6748" x="5795963" y="1343025"/>
          <p14:tracePt t="6765" x="5862638" y="1252538"/>
          <p14:tracePt t="6781" x="5919788" y="1200150"/>
          <p14:tracePt t="6798" x="6043613" y="1166813"/>
          <p14:tracePt t="6815" x="6115050" y="1176338"/>
          <p14:tracePt t="6832" x="6172200" y="1204913"/>
          <p14:tracePt t="6848" x="6234113" y="1243013"/>
          <p14:tracePt t="6865" x="6262688" y="1266825"/>
          <p14:tracePt t="6881" x="6300788" y="1323975"/>
          <p14:tracePt t="6898" x="6329363" y="1419225"/>
          <p14:tracePt t="6915" x="6362700" y="1552575"/>
          <p14:tracePt t="6931" x="6362700" y="1600200"/>
          <p14:tracePt t="6948" x="6362700" y="1643063"/>
          <p14:tracePt t="6965" x="6362700" y="1681163"/>
          <p14:tracePt t="6981" x="6329363" y="1728788"/>
          <p14:tracePt t="6998" x="6305550" y="1757363"/>
          <p14:tracePt t="7015" x="6248400" y="1800225"/>
          <p14:tracePt t="7032" x="6143625" y="1862138"/>
          <p14:tracePt t="7048" x="6062663" y="1866900"/>
          <p14:tracePt t="7065" x="5981700" y="1857375"/>
          <p14:tracePt t="7081" x="5886450" y="1833563"/>
          <p14:tracePt t="7098" x="5791200" y="1785938"/>
          <p14:tracePt t="7115" x="5757863" y="1752600"/>
          <p14:tracePt t="7131" x="5729288" y="1676400"/>
          <p14:tracePt t="7148" x="5729288" y="1576388"/>
          <p14:tracePt t="7165" x="5786438" y="1452563"/>
          <p14:tracePt t="7181" x="5843588" y="1409700"/>
          <p14:tracePt t="7198" x="5915025" y="1352550"/>
          <p14:tracePt t="7215" x="6000750" y="1314450"/>
          <p14:tracePt t="7231" x="6138863" y="1314450"/>
          <p14:tracePt t="7248" x="6200775" y="1328738"/>
          <p14:tracePt t="7265" x="6243638" y="1357313"/>
          <p14:tracePt t="7282" x="6300788" y="1433513"/>
          <p14:tracePt t="7298" x="6329363" y="1485900"/>
          <p14:tracePt t="7315" x="6348413" y="1538288"/>
          <p14:tracePt t="7332" x="6353175" y="1595438"/>
          <p14:tracePt t="7348" x="6362700" y="1662113"/>
          <p14:tracePt t="7365" x="6353175" y="1704975"/>
          <p14:tracePt t="7381" x="6334125" y="1771650"/>
          <p14:tracePt t="7398" x="6291263" y="1828800"/>
          <p14:tracePt t="7415" x="6191250" y="1895475"/>
          <p14:tracePt t="7431" x="6110288" y="1919288"/>
          <p14:tracePt t="7448" x="5995988" y="1924050"/>
          <p14:tracePt t="7465" x="5876925" y="1905000"/>
          <p14:tracePt t="7481" x="5729288" y="1824038"/>
          <p14:tracePt t="7498" x="5672138" y="1781175"/>
          <p14:tracePt t="7515" x="5629275" y="1724025"/>
          <p14:tracePt t="7531" x="5576888" y="1547813"/>
          <p14:tracePt t="7548" x="5572125" y="1433513"/>
          <p14:tracePt t="7565" x="5595938" y="1347788"/>
          <p14:tracePt t="7583" x="5676900" y="1276350"/>
          <p14:tracePt t="7598" x="5767388" y="1228725"/>
          <p14:tracePt t="7615" x="5848350" y="1204913"/>
          <p14:tracePt t="7631" x="5943600" y="1195388"/>
          <p14:tracePt t="7648" x="6010275" y="1200150"/>
          <p14:tracePt t="7665" x="6105525" y="1233488"/>
          <p14:tracePt t="7681" x="6143625" y="1266825"/>
          <p14:tracePt t="7698" x="6181725" y="1314450"/>
          <p14:tracePt t="7715" x="6219825" y="1404938"/>
          <p14:tracePt t="7731" x="6234113" y="1457325"/>
          <p14:tracePt t="7748" x="6243638" y="1500188"/>
          <p14:tracePt t="7765" x="6243638" y="1552575"/>
          <p14:tracePt t="7781" x="6238875" y="1604963"/>
          <p14:tracePt t="7798" x="6224588" y="1643063"/>
          <p14:tracePt t="7815" x="6205538" y="1681163"/>
          <p14:tracePt t="7831" x="6191250" y="1700213"/>
          <p14:tracePt t="7848" x="6167438" y="1728788"/>
          <p14:tracePt t="7865" x="6138863" y="1743075"/>
          <p14:tracePt t="7881" x="6110288" y="1738313"/>
          <p14:tracePt t="7898" x="6072188" y="1719263"/>
          <p14:tracePt t="7915" x="5953125" y="1643063"/>
          <p14:tracePt t="7931" x="5853113" y="1576388"/>
          <p14:tracePt t="7948" x="5776913" y="1524000"/>
          <p14:tracePt t="7965" x="5705475" y="1443038"/>
          <p14:tracePt t="7981" x="5686425" y="1419225"/>
          <p14:tracePt t="7998" x="5676900" y="1404938"/>
          <p14:tracePt t="8015" x="5676900" y="1381125"/>
          <p14:tracePt t="8031" x="5738813" y="1323975"/>
          <p14:tracePt t="8048" x="5815013" y="1285875"/>
          <p14:tracePt t="8065" x="5886450" y="1262063"/>
          <p14:tracePt t="8081" x="5967413" y="1257300"/>
          <p14:tracePt t="8098" x="6072188" y="1285875"/>
          <p14:tracePt t="8115" x="6110288" y="1328738"/>
          <p14:tracePt t="8131" x="6143625" y="1385888"/>
          <p14:tracePt t="8148" x="6172200" y="1447800"/>
          <p14:tracePt t="8165" x="6172200" y="1490663"/>
          <p14:tracePt t="8181" x="6172200" y="1519238"/>
          <p14:tracePt t="8198" x="6153150" y="1557338"/>
          <p14:tracePt t="8215" x="6096000" y="1595438"/>
          <p14:tracePt t="8231" x="6000750" y="1624013"/>
          <p14:tracePt t="8248" x="5867400" y="1619250"/>
          <p14:tracePt t="8265" x="5738813" y="1604963"/>
          <p14:tracePt t="8266" x="5681663" y="1585913"/>
          <p14:tracePt t="8281" x="5605463" y="1557338"/>
          <p14:tracePt t="8298" x="5562600" y="1524000"/>
          <p14:tracePt t="8315" x="5534025" y="1476375"/>
          <p14:tracePt t="8332" x="5524500" y="1347788"/>
          <p14:tracePt t="8348" x="5557838" y="1290638"/>
          <p14:tracePt t="8366" x="5619750" y="1228725"/>
          <p14:tracePt t="8381" x="5715000" y="1190625"/>
          <p14:tracePt t="8398" x="5838825" y="1157288"/>
          <p14:tracePt t="8415" x="5881688" y="1157288"/>
          <p14:tracePt t="8431" x="5910263" y="1176338"/>
          <p14:tracePt t="8448" x="5934075" y="1209675"/>
          <p14:tracePt t="8465" x="5957888" y="1271588"/>
          <p14:tracePt t="8481" x="5957888" y="1309688"/>
          <p14:tracePt t="8498" x="5957888" y="1338263"/>
          <p14:tracePt t="8515" x="5948363" y="1352550"/>
          <p14:tracePt t="8531" x="5919788" y="1385888"/>
          <p14:tracePt t="8548" x="5895975" y="1409700"/>
          <p14:tracePt t="8565" x="5872163" y="1433513"/>
          <p14:tracePt t="8581" x="5848350" y="1462088"/>
          <p14:tracePt t="8598" x="5838825" y="1466850"/>
          <p14:tracePt t="8615" x="5829300" y="1476375"/>
          <p14:tracePt t="8631" x="5824538" y="1476375"/>
          <p14:tracePt t="8648" x="5819775" y="1481138"/>
          <p14:tracePt t="8681" x="5819775" y="1485900"/>
          <p14:tracePt t="8788" x="5819775" y="1490663"/>
          <p14:tracePt t="8809" x="5815013" y="1495425"/>
          <p14:tracePt t="8817" x="5810250" y="1495425"/>
          <p14:tracePt t="8824" x="5810250" y="1500188"/>
          <p14:tracePt t="8846" x="5810250" y="1504950"/>
          <p14:tracePt t="8883" x="5805488" y="1504950"/>
          <p14:tracePt t="8890" x="5800725" y="1514475"/>
          <p14:tracePt t="8898" x="5791200" y="1528763"/>
          <p14:tracePt t="8915" x="5767388" y="1557338"/>
          <p14:tracePt t="8931" x="5738813" y="1590675"/>
          <p14:tracePt t="8948" x="5729288" y="1614488"/>
          <p14:tracePt t="8965" x="5705475" y="1638300"/>
          <p14:tracePt t="8981" x="5695950" y="1647825"/>
          <p14:tracePt t="8998" x="5691188" y="1652588"/>
          <p14:tracePt t="9015" x="5686425" y="1657350"/>
          <p14:tracePt t="9529" x="5619750" y="1666875"/>
          <p14:tracePt t="9536" x="5519738" y="1676400"/>
          <p14:tracePt t="9548" x="5419725" y="1676400"/>
          <p14:tracePt t="9566" x="5176838" y="1676400"/>
          <p14:tracePt t="9582" x="4781550" y="1662113"/>
          <p14:tracePt t="9598" x="4438650" y="1662113"/>
          <p14:tracePt t="9631" x="3914775" y="1633538"/>
          <p14:tracePt t="9665" x="3657600" y="1609725"/>
          <p14:tracePt t="9681" x="3567113" y="1600200"/>
          <p14:tracePt t="9698" x="3467100" y="1585913"/>
          <p14:tracePt t="9715" x="3419475" y="1571625"/>
          <p14:tracePt t="9731" x="3371850" y="1562100"/>
          <p14:tracePt t="9748" x="3328988" y="1543050"/>
          <p14:tracePt t="9765" x="3276600" y="1528763"/>
          <p14:tracePt t="9781" x="3238500" y="1519238"/>
          <p14:tracePt t="9798" x="3200400" y="1509713"/>
          <p14:tracePt t="9815" x="3124200" y="1500188"/>
          <p14:tracePt t="9831" x="3081338" y="1490663"/>
          <p14:tracePt t="9848" x="3038475" y="1490663"/>
          <p14:tracePt t="9865" x="2995613" y="1490663"/>
          <p14:tracePt t="9881" x="2943225" y="1490663"/>
          <p14:tracePt t="9898" x="2909888" y="1490663"/>
          <p14:tracePt t="9915" x="2881313" y="1490663"/>
          <p14:tracePt t="9931" x="2857500" y="1490663"/>
          <p14:tracePt t="9948" x="2833688" y="1490663"/>
          <p14:tracePt t="9965" x="2819400" y="1490663"/>
          <p14:tracePt t="9981" x="2814638" y="1490663"/>
          <p14:tracePt t="9998" x="2805113" y="1490663"/>
          <p14:tracePt t="10278" x="2786063" y="1500188"/>
          <p14:tracePt t="10285" x="2767013" y="1504950"/>
          <p14:tracePt t="10298" x="2757488" y="1509713"/>
          <p14:tracePt t="10315" x="2733675" y="1533525"/>
          <p14:tracePt t="10331" x="2724150" y="1538288"/>
          <p14:tracePt t="10348" x="2714625" y="1543050"/>
          <p14:tracePt t="10365" x="2709863" y="1543050"/>
          <p14:tracePt t="10381" x="2700338" y="1543050"/>
          <p14:tracePt t="10418" x="2695575" y="1543050"/>
          <p14:tracePt t="10667" x="2686050" y="1547813"/>
          <p14:tracePt t="10675" x="2676525" y="1552575"/>
          <p14:tracePt t="10682" x="2647950" y="1557338"/>
          <p14:tracePt t="10698" x="2533650" y="1590675"/>
          <p14:tracePt t="10715" x="2352675" y="1628775"/>
          <p14:tracePt t="10731" x="2157413" y="1671638"/>
          <p14:tracePt t="10748" x="1900238" y="1719263"/>
          <p14:tracePt t="10765" x="1752600" y="1733550"/>
          <p14:tracePt t="10781" x="1628775" y="1752600"/>
          <p14:tracePt t="10798" x="1528763" y="1752600"/>
          <p14:tracePt t="10815" x="1423988" y="1752600"/>
          <p14:tracePt t="10831" x="1366838" y="1728788"/>
          <p14:tracePt t="10848" x="1319213" y="1719263"/>
          <p14:tracePt t="10865" x="1247775" y="1700213"/>
          <p14:tracePt t="10881" x="1195388" y="1690688"/>
          <p14:tracePt t="10898" x="1147763" y="1681163"/>
          <p14:tracePt t="10915" x="1095375" y="1681163"/>
          <p14:tracePt t="10931" x="1033463" y="1666875"/>
          <p14:tracePt t="10948" x="1000125" y="1652588"/>
          <p14:tracePt t="10965" x="976313" y="1652588"/>
          <p14:tracePt t="10981" x="966788" y="1652588"/>
          <p14:tracePt t="10998" x="957263" y="1652588"/>
          <p14:tracePt t="11014" x="947738" y="1652588"/>
          <p14:tracePt t="11031" x="942975" y="1652588"/>
          <p14:tracePt t="11048" x="938213" y="1652588"/>
          <p14:tracePt t="11081" x="933450" y="1652588"/>
          <p14:tracePt t="11989" x="957263" y="1652588"/>
          <p14:tracePt t="11996" x="995363" y="1666875"/>
          <p14:tracePt t="12004" x="1033463" y="1671638"/>
          <p14:tracePt t="12015" x="1057275" y="1685925"/>
          <p14:tracePt t="12031" x="1114425" y="1714500"/>
          <p14:tracePt t="12065" x="1219200" y="1766888"/>
          <p14:tracePt t="12098" x="1247775" y="1781175"/>
          <p14:tracePt t="12114" x="1257300" y="1790700"/>
          <p14:tracePt t="12131" x="1262063" y="1800225"/>
          <p14:tracePt t="12148" x="1266825" y="1804988"/>
          <p14:tracePt t="12165" x="1276350" y="1814513"/>
          <p14:tracePt t="12181" x="1276350" y="1819275"/>
          <p14:tracePt t="12198" x="1276350" y="1828800"/>
          <p14:tracePt t="12231" x="1271588" y="1852613"/>
          <p14:tracePt t="12248" x="1247775" y="1876425"/>
          <p14:tracePt t="12264" x="1209675" y="1900238"/>
          <p14:tracePt t="12281" x="1157288" y="1928813"/>
          <p14:tracePt t="12298" x="1095375" y="1952625"/>
          <p14:tracePt t="12314" x="1071563" y="1957388"/>
          <p14:tracePt t="12331" x="1062038" y="1962150"/>
          <p14:tracePt t="12348" x="1052513" y="1962150"/>
          <p14:tracePt t="12407" x="1057275" y="1962150"/>
          <p14:tracePt t="12415" x="1066800" y="1962150"/>
          <p14:tracePt t="12422" x="1076325" y="1962150"/>
          <p14:tracePt t="12431" x="1095375" y="1971675"/>
          <p14:tracePt t="12448" x="1138238" y="1976438"/>
          <p14:tracePt t="12464" x="1190625" y="1976438"/>
          <p14:tracePt t="12481" x="1300163" y="1976438"/>
          <p14:tracePt t="12498" x="1404938" y="1976438"/>
          <p14:tracePt t="12514" x="1495425" y="1976438"/>
          <p14:tracePt t="12531" x="1595438" y="1976438"/>
          <p14:tracePt t="12548" x="1785938" y="1962150"/>
          <p14:tracePt t="12564" x="1909763" y="1962150"/>
          <p14:tracePt t="12581" x="2024063" y="1947863"/>
          <p14:tracePt t="12598" x="2181225" y="1947863"/>
          <p14:tracePt t="12615" x="2305050" y="1947863"/>
          <p14:tracePt t="12631" x="2395538" y="1947863"/>
          <p14:tracePt t="12648" x="2486025" y="1947863"/>
          <p14:tracePt t="12664" x="2643188" y="1947863"/>
          <p14:tracePt t="12681" x="2743200" y="1947863"/>
          <p14:tracePt t="12698" x="2833688" y="1947863"/>
          <p14:tracePt t="12714" x="2914650" y="1947863"/>
          <p14:tracePt t="12731" x="3033713" y="1933575"/>
          <p14:tracePt t="12748" x="3100388" y="1933575"/>
          <p14:tracePt t="12764" x="3167063" y="1933575"/>
          <p14:tracePt t="12781" x="3243263" y="1933575"/>
          <p14:tracePt t="12798" x="3286125" y="1933575"/>
          <p14:tracePt t="12814" x="3328988" y="1938338"/>
          <p14:tracePt t="12831" x="3357563" y="1943100"/>
          <p14:tracePt t="12848" x="3386138" y="1943100"/>
          <p14:tracePt t="12864" x="3395663" y="1943100"/>
          <p14:tracePt t="12881" x="3405188" y="1943100"/>
          <p14:tracePt t="12898" x="3409950" y="1943100"/>
          <p14:tracePt t="12914" x="3419475" y="1943100"/>
          <p14:tracePt t="13296" x="3433763" y="1952625"/>
          <p14:tracePt t="13303" x="3452813" y="1957388"/>
          <p14:tracePt t="13314" x="3471863" y="1962150"/>
          <p14:tracePt t="13331" x="3495675" y="1966913"/>
          <p14:tracePt t="13348" x="3509963" y="1966913"/>
          <p14:tracePt t="13364" x="3514725" y="1966913"/>
          <p14:tracePt t="13398" x="3524250" y="1966913"/>
          <p14:tracePt t="13431" x="3529013" y="1966913"/>
          <p14:tracePt t="13905" x="3529013" y="1990725"/>
          <p14:tracePt t="13913" x="3533775" y="2014538"/>
          <p14:tracePt t="13920" x="3533775" y="2052638"/>
          <p14:tracePt t="13931" x="3533775" y="2066925"/>
          <p14:tracePt t="13948" x="3533775" y="2176463"/>
          <p14:tracePt t="13964" x="3533775" y="2314575"/>
          <p14:tracePt t="13998" x="3524250" y="2400300"/>
          <p14:tracePt t="14031" x="3500438" y="2476500"/>
          <p14:tracePt t="14048" x="3490913" y="2505075"/>
          <p14:tracePt t="14064" x="3467100" y="2543175"/>
          <p14:tracePt t="14081" x="3443288" y="2590800"/>
          <p14:tracePt t="14098" x="3429000" y="2614613"/>
          <p14:tracePt t="14114" x="3419475" y="2624138"/>
          <p14:tracePt t="14131" x="3409950" y="2633663"/>
          <p14:tracePt t="14148" x="3400425" y="2643188"/>
          <p14:tracePt t="14181" x="3390900" y="2652713"/>
          <p14:tracePt t="14198" x="3381375" y="2657475"/>
          <p14:tracePt t="14214" x="3338513" y="2681288"/>
          <p14:tracePt t="14231" x="3295650" y="2700338"/>
          <p14:tracePt t="14248" x="3252788" y="2714625"/>
          <p14:tracePt t="14264" x="3171825" y="2743200"/>
          <p14:tracePt t="14281" x="3124200" y="2743200"/>
          <p14:tracePt t="14298" x="3071813" y="2733675"/>
          <p14:tracePt t="14314" x="3028950" y="2719388"/>
          <p14:tracePt t="14331" x="2971800" y="2681288"/>
          <p14:tracePt t="14348" x="2947988" y="2657475"/>
          <p14:tracePt t="14364" x="2928938" y="2647950"/>
          <p14:tracePt t="14381" x="2919413" y="2638425"/>
          <p14:tracePt t="14398" x="2909888" y="2628900"/>
          <p14:tracePt t="14414" x="2900363" y="2624138"/>
          <p14:tracePt t="14431" x="2895600" y="2619375"/>
          <p14:tracePt t="14448" x="2886075" y="2614613"/>
          <p14:tracePt t="14464" x="2876550" y="2609850"/>
          <p14:tracePt t="14481" x="2857500" y="2600325"/>
          <p14:tracePt t="14498" x="2819400" y="2590800"/>
          <p14:tracePt t="14514" x="2724150" y="2581275"/>
          <p14:tracePt t="14531" x="2657475" y="2581275"/>
          <p14:tracePt t="14547" x="2586038" y="2581275"/>
          <p14:tracePt t="14564" x="2519363" y="2581275"/>
          <p14:tracePt t="14581" x="2395538" y="2581275"/>
          <p14:tracePt t="14598" x="2300288" y="2571750"/>
          <p14:tracePt t="14614" x="2233613" y="2571750"/>
          <p14:tracePt t="14631" x="2171700" y="2566988"/>
          <p14:tracePt t="14647" x="2119313" y="2557463"/>
          <p14:tracePt t="14664" x="2100263" y="2557463"/>
          <p14:tracePt t="14681" x="2085975" y="2557463"/>
          <p14:tracePt t="14698" x="2076450" y="2557463"/>
          <p14:tracePt t="14714" x="2071688" y="2557463"/>
          <p14:tracePt t="14731" x="2066925" y="2557463"/>
          <p14:tracePt t="14779" x="2071688" y="2557463"/>
          <p14:tracePt t="14786" x="2081213" y="2557463"/>
          <p14:tracePt t="14797" x="2105025" y="2557463"/>
          <p14:tracePt t="14814" x="2171700" y="2557463"/>
          <p14:tracePt t="14831" x="2286000" y="2557463"/>
          <p14:tracePt t="14847" x="2343150" y="2552700"/>
          <p14:tracePt t="14864" x="2414588" y="2543175"/>
          <p14:tracePt t="14881" x="2543175" y="2538413"/>
          <p14:tracePt t="14898" x="2619375" y="2538413"/>
          <p14:tracePt t="14914" x="2681288" y="2538413"/>
          <p14:tracePt t="14931" x="2738438" y="2538413"/>
          <p14:tracePt t="14948" x="2790825" y="2538413"/>
          <p14:tracePt t="14964" x="2819400" y="2538413"/>
          <p14:tracePt t="14981" x="2857500" y="2538413"/>
          <p14:tracePt t="14998" x="2876550" y="2538413"/>
          <p14:tracePt t="15014" x="2924175" y="2538413"/>
          <p14:tracePt t="15031" x="2952750" y="2538413"/>
          <p14:tracePt t="15048" x="2981325" y="2538413"/>
          <p14:tracePt t="15065" x="3000375" y="2538413"/>
          <p14:tracePt t="15081" x="3033713" y="2533650"/>
          <p14:tracePt t="15098" x="3043238" y="2528888"/>
          <p14:tracePt t="15114" x="3057525" y="2528888"/>
          <p14:tracePt t="15131" x="3071813" y="2524125"/>
          <p14:tracePt t="15148" x="3076575" y="2524125"/>
          <p14:tracePt t="15164" x="3081338" y="2524125"/>
          <p14:tracePt t="15181" x="3090863" y="2524125"/>
          <p14:tracePt t="15198" x="3100388" y="2519363"/>
          <p14:tracePt t="15214" x="3105150" y="2519363"/>
          <p14:tracePt t="17312" x="3109913" y="2519363"/>
          <p14:tracePt t="17320" x="3114675" y="2524125"/>
          <p14:tracePt t="17331" x="3128963" y="2533650"/>
          <p14:tracePt t="17347" x="3138488" y="2547938"/>
          <p14:tracePt t="17364" x="3171825" y="2590800"/>
          <p14:tracePt t="17397" x="3243263" y="2700338"/>
          <p14:tracePt t="17431" x="3309938" y="2809875"/>
          <p14:tracePt t="17447" x="3328988" y="2828925"/>
          <p14:tracePt t="17464" x="3343275" y="2847975"/>
          <p14:tracePt t="17481" x="3352800" y="2867025"/>
          <p14:tracePt t="17497" x="3357563" y="2876550"/>
          <p14:tracePt t="17514" x="3362325" y="2890838"/>
          <p14:tracePt t="17531" x="3371850" y="2900363"/>
          <p14:tracePt t="17547" x="3381375" y="2909888"/>
          <p14:tracePt t="17564" x="3381375" y="2914650"/>
          <p14:tracePt t="17581" x="3381375" y="2924175"/>
          <p14:tracePt t="17658" x="3381375" y="2928938"/>
          <p14:tracePt t="17665" x="3381375" y="2933700"/>
          <p14:tracePt t="17680" x="3381375" y="2938463"/>
          <p14:tracePt t="17687" x="3381375" y="2943225"/>
          <p14:tracePt t="17701" x="3381375" y="2947988"/>
          <p14:tracePt t="17716" x="3381375" y="2952750"/>
          <p14:tracePt t="17753" x="3376613" y="2957513"/>
          <p14:tracePt t="17760" x="3371850" y="2962275"/>
          <p14:tracePt t="17767" x="3367088" y="2962275"/>
          <p14:tracePt t="17781" x="3362325" y="2967038"/>
          <p14:tracePt t="17797" x="3348038" y="2971800"/>
          <p14:tracePt t="17814" x="3333750" y="2981325"/>
          <p14:tracePt t="17831" x="3305175" y="2981325"/>
          <p14:tracePt t="17848" x="3257550" y="2981325"/>
          <p14:tracePt t="17864" x="3219450" y="2981325"/>
          <p14:tracePt t="17881" x="3200400" y="2981325"/>
          <p14:tracePt t="17898" x="3186113" y="2981325"/>
          <p14:tracePt t="17914" x="3171825" y="2981325"/>
          <p14:tracePt t="17931" x="3162300" y="2981325"/>
          <p14:tracePt t="17947" x="3157538" y="2981325"/>
          <p14:tracePt t="17964" x="3152775" y="2981325"/>
          <p14:tracePt t="17981" x="3143250" y="2981325"/>
          <p14:tracePt t="18334" x="3176588" y="2976563"/>
          <p14:tracePt t="18340" x="3224213" y="2957513"/>
          <p14:tracePt t="18348" x="3267075" y="2952750"/>
          <p14:tracePt t="18381" x="3395663" y="2914650"/>
          <p14:tracePt t="18414" x="3486150" y="2900363"/>
          <p14:tracePt t="18431" x="3519488" y="2890838"/>
          <p14:tracePt t="18447" x="3548063" y="2886075"/>
          <p14:tracePt t="18464" x="3571875" y="2881313"/>
          <p14:tracePt t="18481" x="3605213" y="2867025"/>
          <p14:tracePt t="18497" x="3629025" y="2862263"/>
          <p14:tracePt t="18514" x="3652838" y="2852738"/>
          <p14:tracePt t="18531" x="3686175" y="2838450"/>
          <p14:tracePt t="18548" x="3705225" y="2828925"/>
          <p14:tracePt t="18564" x="3724275" y="2819400"/>
          <p14:tracePt t="18581" x="3738563" y="2814638"/>
          <p14:tracePt t="18598" x="3757613" y="2805113"/>
          <p14:tracePt t="18614" x="3776663" y="2800350"/>
          <p14:tracePt t="18631" x="3810000" y="2786063"/>
          <p14:tracePt t="18647" x="3838575" y="2781300"/>
          <p14:tracePt t="18664" x="3886200" y="2767013"/>
          <p14:tracePt t="18681" x="3900488" y="2762250"/>
          <p14:tracePt t="18697" x="3914775" y="2762250"/>
          <p14:tracePt t="18715" x="3924300" y="2762250"/>
          <p14:tracePt t="18731" x="3933825" y="2762250"/>
          <p14:tracePt t="18832" x="3933825" y="2757488"/>
          <p14:tracePt t="18840" x="3929063" y="2752725"/>
          <p14:tracePt t="18847" x="3919538" y="2752725"/>
          <p14:tracePt t="18864" x="3881438" y="2743200"/>
          <p14:tracePt t="18881" x="3814763" y="2733675"/>
          <p14:tracePt t="18897" x="3709988" y="2733675"/>
          <p14:tracePt t="18914" x="3552825" y="2733675"/>
          <p14:tracePt t="18931" x="3476625" y="2733675"/>
          <p14:tracePt t="18947" x="3424238" y="2733675"/>
          <p14:tracePt t="18964" x="3324225" y="2733675"/>
          <p14:tracePt t="18981" x="3238500" y="2724150"/>
          <p14:tracePt t="18997" x="3124200" y="2719388"/>
          <p14:tracePt t="19014" x="3033713" y="2709863"/>
          <p14:tracePt t="19031" x="2928938" y="2695575"/>
          <p14:tracePt t="19047" x="2857500" y="2681288"/>
          <p14:tracePt t="19064" x="2767013" y="2681288"/>
          <p14:tracePt t="19081" x="2662238" y="2681288"/>
          <p14:tracePt t="19097" x="2519363" y="2681288"/>
          <p14:tracePt t="19114" x="2438400" y="2681288"/>
          <p14:tracePt t="19131" x="2357438" y="2681288"/>
          <p14:tracePt t="19148" x="2266950" y="2681288"/>
          <p14:tracePt t="19164" x="2214563" y="2681288"/>
          <p14:tracePt t="19181" x="2166938" y="2681288"/>
          <p14:tracePt t="19198" x="2128838" y="2681288"/>
          <p14:tracePt t="19214" x="2090738" y="2681288"/>
          <p14:tracePt t="19231" x="2076450" y="2681288"/>
          <p14:tracePt t="19247" x="2071688" y="2681288"/>
          <p14:tracePt t="19264" x="2066925" y="2681288"/>
          <p14:tracePt t="19266" x="2062163" y="2681288"/>
          <p14:tracePt t="19281" x="2057400" y="2681288"/>
          <p14:tracePt t="19361" x="2057400" y="2686050"/>
          <p14:tracePt t="19375" x="2057400" y="2690813"/>
          <p14:tracePt t="19383" x="2062163" y="2695575"/>
          <p14:tracePt t="19397" x="2081213" y="2709863"/>
          <p14:tracePt t="19414" x="2128838" y="2733675"/>
          <p14:tracePt t="19431" x="2190750" y="2752725"/>
          <p14:tracePt t="19447" x="2266950" y="2776538"/>
          <p14:tracePt t="19464" x="2390775" y="2790825"/>
          <p14:tracePt t="19481" x="2481263" y="2790825"/>
          <p14:tracePt t="19497" x="2562225" y="2790825"/>
          <p14:tracePt t="19514" x="2643188" y="2790825"/>
          <p14:tracePt t="19530" x="2709863" y="2790825"/>
          <p14:tracePt t="19547" x="2738438" y="2790825"/>
          <p14:tracePt t="19564" x="2762250" y="2790825"/>
          <p14:tracePt t="19581" x="2781300" y="2790825"/>
          <p14:tracePt t="19597" x="2805113" y="2795588"/>
          <p14:tracePt t="19614" x="2819400" y="2800350"/>
          <p14:tracePt t="19631" x="2847975" y="2809875"/>
          <p14:tracePt t="19647" x="2881313" y="2833688"/>
          <p14:tracePt t="19664" x="2914650" y="2852738"/>
          <p14:tracePt t="19681" x="2928938" y="2857500"/>
          <p14:tracePt t="19697" x="2933700" y="2862263"/>
          <p14:tracePt t="19934" x="2943225" y="2867025"/>
          <p14:tracePt t="19941" x="2952750" y="2871788"/>
          <p14:tracePt t="19948" x="2967038" y="2886075"/>
          <p14:tracePt t="19964" x="2995613" y="2909888"/>
          <p14:tracePt t="19980" x="3019425" y="2933700"/>
          <p14:tracePt t="19997" x="3052763" y="2962275"/>
          <p14:tracePt t="20014" x="3090863" y="3019425"/>
          <p14:tracePt t="20031" x="3114675" y="3052763"/>
          <p14:tracePt t="20047" x="3138488" y="3076575"/>
          <p14:tracePt t="20064" x="3148013" y="3090863"/>
          <p14:tracePt t="20081" x="3167063" y="3114675"/>
          <p14:tracePt t="20097" x="3186113" y="3128963"/>
          <p14:tracePt t="20114" x="3200400" y="3138488"/>
          <p14:tracePt t="20131" x="3214688" y="3157538"/>
          <p14:tracePt t="20147" x="3252788" y="3181350"/>
          <p14:tracePt t="20164" x="3276600" y="3195638"/>
          <p14:tracePt t="20180" x="3295650" y="3209925"/>
          <p14:tracePt t="20197" x="3338513" y="3228975"/>
          <p14:tracePt t="20214" x="3367088" y="3238500"/>
          <p14:tracePt t="20231" x="3409950" y="3243263"/>
          <p14:tracePt t="20247" x="3462338" y="3257550"/>
          <p14:tracePt t="20264" x="3524250" y="3271838"/>
          <p14:tracePt t="20281" x="3562350" y="3276600"/>
          <p14:tracePt t="20297" x="3590925" y="3276600"/>
          <p14:tracePt t="20314" x="3609975" y="3276600"/>
          <p14:tracePt t="20330" x="3629025" y="3276600"/>
          <p14:tracePt t="20347" x="3643313" y="3276600"/>
          <p14:tracePt t="20364" x="3652838" y="3276600"/>
          <p14:tracePt t="20380" x="3662363" y="3276600"/>
          <p14:tracePt t="20397" x="3671888" y="3276600"/>
          <p14:tracePt t="20414" x="3676650" y="3276600"/>
          <p14:tracePt t="20456" x="3681413" y="3276600"/>
          <p14:tracePt t="20917" x="3657600" y="3295650"/>
          <p14:tracePt t="20925" x="3619500" y="3309938"/>
          <p14:tracePt t="20933" x="3571875" y="3324225"/>
          <p14:tracePt t="20947" x="3486150" y="3348038"/>
          <p14:tracePt t="20964" x="3405188" y="3362325"/>
          <p14:tracePt t="20981" x="3319463" y="3371850"/>
          <p14:tracePt t="21014" x="3190875" y="3390900"/>
          <p14:tracePt t="21047" x="3119438" y="3395663"/>
          <p14:tracePt t="21064" x="3071813" y="3405188"/>
          <p14:tracePt t="21081" x="3033713" y="3414713"/>
          <p14:tracePt t="21097" x="3009900" y="3414713"/>
          <p14:tracePt t="21114" x="2971800" y="3414713"/>
          <p14:tracePt t="21130" x="2938463" y="3414713"/>
          <p14:tracePt t="21147" x="2924175" y="3414713"/>
          <p14:tracePt t="21164" x="2914650" y="3414713"/>
          <p14:tracePt t="21180" x="2909888" y="3414713"/>
          <p14:tracePt t="21197" x="2900363" y="3414713"/>
          <p14:tracePt t="21214" x="2886075" y="3414713"/>
          <p14:tracePt t="21230" x="2867025" y="3414713"/>
          <p14:tracePt t="21247" x="2819400" y="3414713"/>
          <p14:tracePt t="21264" x="2776538" y="3429000"/>
          <p14:tracePt t="21280" x="2724150" y="3433763"/>
          <p14:tracePt t="21297" x="2681288" y="3433763"/>
          <p14:tracePt t="21314" x="2614613" y="3438525"/>
          <p14:tracePt t="21330" x="2586038" y="3438525"/>
          <p14:tracePt t="21347" x="2566988" y="3438525"/>
          <p14:tracePt t="21364" x="2557463" y="3438525"/>
          <p14:tracePt t="21380" x="2543175" y="3438525"/>
          <p14:tracePt t="21397" x="2514600" y="3438525"/>
          <p14:tracePt t="21414" x="2486025" y="3438525"/>
          <p14:tracePt t="21430" x="2452688" y="3433763"/>
          <p14:tracePt t="21447" x="2390775" y="3433763"/>
          <p14:tracePt t="21464" x="2357438" y="3433763"/>
          <p14:tracePt t="21480" x="2333625" y="3433763"/>
          <p14:tracePt t="21497" x="2314575" y="3433763"/>
          <p14:tracePt t="21514" x="2309813" y="3433763"/>
          <p14:tracePt t="21530" x="2305050" y="3433763"/>
          <p14:tracePt t="21725" x="2324100" y="3433763"/>
          <p14:tracePt t="21733" x="2347913" y="3433763"/>
          <p14:tracePt t="21747" x="2381250" y="3438525"/>
          <p14:tracePt t="21764" x="2419350" y="3448050"/>
          <p14:tracePt t="21780" x="2447925" y="3448050"/>
          <p14:tracePt t="21797" x="2481263" y="3448050"/>
          <p14:tracePt t="21814" x="2543175" y="3452813"/>
          <p14:tracePt t="21830" x="2595563" y="3457575"/>
          <p14:tracePt t="21847" x="2652713" y="3467100"/>
          <p14:tracePt t="21864" x="2738438" y="3467100"/>
          <p14:tracePt t="21880" x="2781300" y="3467100"/>
          <p14:tracePt t="21897" x="2809875" y="3467100"/>
          <p14:tracePt t="21914" x="2843213" y="3471863"/>
          <p14:tracePt t="21930" x="2890838" y="3486150"/>
          <p14:tracePt t="21947" x="2928938" y="3490913"/>
          <p14:tracePt t="21964" x="2981325" y="3509963"/>
          <p14:tracePt t="21980" x="3019425" y="3524250"/>
          <p14:tracePt t="21997" x="3071813" y="3533775"/>
          <p14:tracePt t="22014" x="3100388" y="3538538"/>
          <p14:tracePt t="22031" x="3138488" y="3548063"/>
          <p14:tracePt t="22047" x="3167063" y="3557588"/>
          <p14:tracePt t="22064" x="3214688" y="3571875"/>
          <p14:tracePt t="22081" x="3238500" y="3581400"/>
          <p14:tracePt t="22097" x="3252788" y="3586163"/>
          <p14:tracePt t="22114" x="3262313" y="3590925"/>
          <p14:tracePt t="22130" x="3267075" y="3590925"/>
          <p14:tracePt t="22147" x="3271838" y="3590925"/>
          <p14:tracePt t="22393" x="3267075" y="3590925"/>
          <p14:tracePt t="22401" x="3262313" y="3590925"/>
          <p14:tracePt t="22414" x="3252788" y="3590925"/>
          <p14:tracePt t="22430" x="3233738" y="3586163"/>
          <p14:tracePt t="22447" x="3219450" y="3581400"/>
          <p14:tracePt t="22480" x="3152775" y="3562350"/>
          <p14:tracePt t="22514" x="3076575" y="3538538"/>
          <p14:tracePt t="22530" x="3038475" y="3519488"/>
          <p14:tracePt t="22547" x="2995613" y="3500438"/>
          <p14:tracePt t="22564" x="2967038" y="3490913"/>
          <p14:tracePt t="22580" x="2928938" y="3476625"/>
          <p14:tracePt t="22597" x="2895600" y="3457575"/>
          <p14:tracePt t="22614" x="2852738" y="3443288"/>
          <p14:tracePt t="22630" x="2824163" y="3438525"/>
          <p14:tracePt t="22647" x="2809875" y="3429000"/>
          <p14:tracePt t="22664" x="2790825" y="3424238"/>
          <p14:tracePt t="22680" x="2781300" y="3424238"/>
          <p14:tracePt t="22697" x="2776538" y="3424238"/>
          <p14:tracePt t="22714" x="2771775" y="3424238"/>
          <p14:tracePt t="22768" x="2767013" y="3424238"/>
          <p14:tracePt t="23238" x="2747963" y="3424238"/>
          <p14:tracePt t="23245" x="2719388" y="3419475"/>
          <p14:tracePt t="23253" x="2686050" y="3414713"/>
          <p14:tracePt t="23264" x="2667000" y="3414713"/>
          <p14:tracePt t="23281" x="2633663" y="3414713"/>
          <p14:tracePt t="23283" x="2614613" y="3414713"/>
          <p14:tracePt t="23297" x="2586038" y="3405188"/>
          <p14:tracePt t="23314" x="2562225" y="3400425"/>
          <p14:tracePt t="23347" x="2476500" y="3400425"/>
          <p14:tracePt t="23380" x="2343150" y="3400425"/>
          <p14:tracePt t="23397" x="2300288" y="3400425"/>
          <p14:tracePt t="23414" x="2257425" y="3400425"/>
          <p14:tracePt t="23430" x="2238375" y="3400425"/>
          <p14:tracePt t="23447" x="2228850" y="3400425"/>
          <p14:tracePt t="23464" x="2224088" y="3400425"/>
          <p14:tracePt t="23480" x="2214563" y="3400425"/>
          <p14:tracePt t="23671" x="2243138" y="3400425"/>
          <p14:tracePt t="23678" x="2276475" y="3400425"/>
          <p14:tracePt t="23686" x="2319338" y="3400425"/>
          <p14:tracePt t="23697" x="2366963" y="3400425"/>
          <p14:tracePt t="23713" x="2433638" y="3400425"/>
          <p14:tracePt t="23731" x="2509838" y="3400425"/>
          <p14:tracePt t="23747" x="2538413" y="3400425"/>
          <p14:tracePt t="23763" x="2566988" y="3400425"/>
          <p14:tracePt t="23780" x="2586038" y="3400425"/>
          <p14:tracePt t="23781" x="2595563" y="3400425"/>
          <p14:tracePt t="23797" x="2605088" y="3400425"/>
          <p14:tracePt t="23813" x="2609850" y="3400425"/>
          <p14:tracePt t="23830" x="2614613" y="3400425"/>
          <p14:tracePt t="23864" x="2624138" y="3400425"/>
          <p14:tracePt t="24237" x="2643188" y="3400425"/>
          <p14:tracePt t="24244" x="2671763" y="3400425"/>
          <p14:tracePt t="24251" x="2695575" y="3409950"/>
          <p14:tracePt t="24264" x="2743200" y="3409950"/>
          <p14:tracePt t="24281" x="2847975" y="3424238"/>
          <p14:tracePt t="24297" x="2909888" y="3429000"/>
          <p14:tracePt t="24314" x="2957513" y="3433763"/>
          <p14:tracePt t="24347" x="3052763" y="3433763"/>
          <p14:tracePt t="24380" x="3081338" y="3433763"/>
          <p14:tracePt t="24397" x="3086100" y="3433763"/>
          <p14:tracePt t="24413" x="3095625" y="3433763"/>
          <p14:tracePt t="25588" x="3090863" y="3433763"/>
          <p14:tracePt t="25595" x="3071813" y="3433763"/>
          <p14:tracePt t="25602" x="3052763" y="3433763"/>
          <p14:tracePt t="25613" x="3028950" y="3433763"/>
          <p14:tracePt t="25630" x="2962275" y="3433763"/>
          <p14:tracePt t="25647" x="2886075" y="3433763"/>
          <p14:tracePt t="25680" x="2776538" y="3433763"/>
          <p14:tracePt t="25713" x="2671763" y="3414713"/>
          <p14:tracePt t="25730" x="2628900" y="3409950"/>
          <p14:tracePt t="25747" x="2586038" y="3405188"/>
          <p14:tracePt t="25763" x="2538413" y="3390900"/>
          <p14:tracePt t="25780" x="2505075" y="3390900"/>
          <p14:tracePt t="25797" x="2481263" y="3390900"/>
          <p14:tracePt t="25813" x="2462213" y="3390900"/>
          <p14:tracePt t="25830" x="2452688" y="3390900"/>
          <p14:tracePt t="25847" x="2443163" y="3390900"/>
          <p14:tracePt t="25962" x="2447925" y="3386138"/>
          <p14:tracePt t="25970" x="2457450" y="3381375"/>
          <p14:tracePt t="25980" x="2466975" y="3381375"/>
          <p14:tracePt t="25997" x="2505075" y="3367088"/>
          <p14:tracePt t="26014" x="2566988" y="3357563"/>
          <p14:tracePt t="26030" x="2609850" y="3348038"/>
          <p14:tracePt t="26047" x="2652713" y="3348038"/>
          <p14:tracePt t="26063" x="2690813" y="3348038"/>
          <p14:tracePt t="26080" x="2747963" y="3352800"/>
          <p14:tracePt t="26097" x="2786063" y="3352800"/>
          <p14:tracePt t="26113" x="2819400" y="3352800"/>
          <p14:tracePt t="26130" x="2843213" y="3352800"/>
          <p14:tracePt t="26147" x="2857500" y="3352800"/>
          <p14:tracePt t="26163" x="2862263" y="3352800"/>
          <p14:tracePt t="26180" x="2871788" y="3352800"/>
          <p14:tracePt t="26241" x="2871788" y="3357563"/>
          <p14:tracePt t="26248" x="2871788" y="3362325"/>
          <p14:tracePt t="26263" x="2867025" y="3371850"/>
          <p14:tracePt t="26270" x="2852738" y="3381375"/>
          <p14:tracePt t="26280" x="2833688" y="3395663"/>
          <p14:tracePt t="26297" x="2790825" y="3429000"/>
          <p14:tracePt t="26313" x="2743200" y="3462338"/>
          <p14:tracePt t="26330" x="2676525" y="3505200"/>
          <p14:tracePt t="26347" x="2633663" y="3533775"/>
          <p14:tracePt t="26363" x="2595563" y="3552825"/>
          <p14:tracePt t="26380" x="2533650" y="3576638"/>
          <p14:tracePt t="26397" x="2509838" y="3595688"/>
          <p14:tracePt t="26413" x="2486025" y="3609975"/>
          <p14:tracePt t="26430" x="2462213" y="3624263"/>
          <p14:tracePt t="26447" x="2433638" y="3648075"/>
          <p14:tracePt t="26463" x="2419350" y="3662363"/>
          <p14:tracePt t="26480" x="2395538" y="3681413"/>
          <p14:tracePt t="26497" x="2371725" y="3695700"/>
          <p14:tracePt t="26513" x="2328863" y="3733800"/>
          <p14:tracePt t="26530" x="2290763" y="3752850"/>
          <p14:tracePt t="26547" x="2247900" y="3762375"/>
          <p14:tracePt t="26564" x="2195513" y="3781425"/>
          <p14:tracePt t="26580" x="2157413" y="3795713"/>
          <p14:tracePt t="26597" x="2119313" y="3795713"/>
          <p14:tracePt t="26613" x="2076450" y="3795713"/>
          <p14:tracePt t="26630" x="2019300" y="3795713"/>
          <p14:tracePt t="26647" x="1971675" y="3781425"/>
          <p14:tracePt t="26663" x="1938338" y="3767138"/>
          <p14:tracePt t="26680" x="1914525" y="3757613"/>
          <p14:tracePt t="26697" x="1895475" y="3748088"/>
          <p14:tracePt t="26713" x="1890713" y="3738563"/>
          <p14:tracePt t="26730" x="1885950" y="3738563"/>
          <p14:tracePt t="26747" x="1876425" y="3738563"/>
          <p14:tracePt t="26858" x="1881188" y="3733800"/>
          <p14:tracePt t="26866" x="1890713" y="3729038"/>
          <p14:tracePt t="26873" x="1914525" y="3714750"/>
          <p14:tracePt t="26880" x="1943100" y="3705225"/>
          <p14:tracePt t="26897" x="2014538" y="3695700"/>
          <p14:tracePt t="26913" x="2105025" y="3686175"/>
          <p14:tracePt t="26930" x="2195513" y="3686175"/>
          <p14:tracePt t="26947" x="2290763" y="3686175"/>
          <p14:tracePt t="26963" x="2347913" y="3686175"/>
          <p14:tracePt t="26980" x="2414588" y="3686175"/>
          <p14:tracePt t="26997" x="2476500" y="3686175"/>
          <p14:tracePt t="27013" x="2566988" y="3686175"/>
          <p14:tracePt t="27030" x="2619375" y="3671888"/>
          <p14:tracePt t="27047" x="2657475" y="3671888"/>
          <p14:tracePt t="27063" x="2700338" y="3671888"/>
          <p14:tracePt t="27080" x="2728913" y="3671888"/>
          <p14:tracePt t="27097" x="2767013" y="3671888"/>
          <p14:tracePt t="27113" x="2805113" y="3657600"/>
          <p14:tracePt t="27130" x="2871788" y="3652838"/>
          <p14:tracePt t="27147" x="2924175" y="3648075"/>
          <p14:tracePt t="27163" x="2967038" y="3638550"/>
          <p14:tracePt t="27180" x="3000375" y="3638550"/>
          <p14:tracePt t="27197" x="3033713" y="3629025"/>
          <p14:tracePt t="27213" x="3052763" y="3624263"/>
          <p14:tracePt t="27230" x="3062288" y="3614738"/>
          <p14:tracePt t="27247" x="3067050" y="3614738"/>
          <p14:tracePt t="27263" x="3071813" y="3614738"/>
          <p14:tracePt t="27776" x="3086100" y="3614738"/>
          <p14:tracePt t="27783" x="3109913" y="3614738"/>
          <p14:tracePt t="27797" x="3128963" y="3614738"/>
          <p14:tracePt t="27813" x="3195638" y="3614738"/>
          <p14:tracePt t="27830" x="3243263" y="3614738"/>
          <p14:tracePt t="27847" x="3295650" y="3614738"/>
          <p14:tracePt t="27880" x="3395663" y="3652838"/>
          <p14:tracePt t="27913" x="3448050" y="3686175"/>
          <p14:tracePt t="27930" x="3471863" y="3714750"/>
          <p14:tracePt t="27947" x="3486150" y="3733800"/>
          <p14:tracePt t="27963" x="3490913" y="3743325"/>
          <p14:tracePt t="27980" x="3500438" y="3748088"/>
          <p14:tracePt t="27997" x="3509963" y="3757613"/>
          <p14:tracePt t="28013" x="3509963" y="3767138"/>
          <p14:tracePt t="28030" x="3519488" y="3776663"/>
          <p14:tracePt t="28047" x="3524250" y="3786188"/>
          <p14:tracePt t="28063" x="3533775" y="3795713"/>
          <p14:tracePt t="28080" x="3538538" y="3805238"/>
          <p14:tracePt t="28097" x="3538538" y="3810000"/>
          <p14:tracePt t="28113" x="3538538" y="3819525"/>
          <p14:tracePt t="28130" x="3543300" y="3824288"/>
          <p14:tracePt t="28146" x="3543300" y="3833813"/>
          <p14:tracePt t="28163" x="3543300" y="3838575"/>
          <p14:tracePt t="28196" x="3548063" y="3848100"/>
          <p14:tracePt t="28213" x="3548063" y="3862388"/>
          <p14:tracePt t="28230" x="3548063" y="3881438"/>
          <p14:tracePt t="28247" x="3548063" y="3910013"/>
          <p14:tracePt t="28263" x="3548063" y="3919538"/>
          <p14:tracePt t="28280" x="3548063" y="3924300"/>
          <p14:tracePt t="28297" x="3548063" y="3933825"/>
          <p14:tracePt t="28313" x="3548063" y="3948113"/>
          <p14:tracePt t="28330" x="3543300" y="3962400"/>
          <p14:tracePt t="28346" x="3529013" y="4000500"/>
          <p14:tracePt t="28363" x="3481388" y="4081463"/>
          <p14:tracePt t="28380" x="3452813" y="4119563"/>
          <p14:tracePt t="28396" x="3419475" y="4143375"/>
          <p14:tracePt t="28413" x="3386138" y="4162425"/>
          <p14:tracePt t="28430" x="3343275" y="4181475"/>
          <p14:tracePt t="28446" x="3333750" y="4186238"/>
          <p14:tracePt t="28463" x="3324225" y="4186238"/>
          <p14:tracePt t="28483" x="3314700" y="4186238"/>
          <p14:tracePt t="28497" x="3305175" y="4181475"/>
          <p14:tracePt t="28514" x="3281363" y="4148138"/>
          <p14:tracePt t="28532" x="3262313" y="4110038"/>
          <p14:tracePt t="28548" x="3257550" y="4057650"/>
          <p14:tracePt t="28564" x="3257550" y="4029075"/>
          <p14:tracePt t="28580" x="3267075" y="3990975"/>
          <p14:tracePt t="28597" x="3276600" y="3962400"/>
          <p14:tracePt t="28614" x="3319463" y="3924300"/>
          <p14:tracePt t="28631" x="3357563" y="3900488"/>
          <p14:tracePt t="28647" x="3409950" y="3871913"/>
          <p14:tracePt t="28666" x="3500438" y="3843338"/>
          <p14:tracePt t="28680" x="3571875" y="3838575"/>
          <p14:tracePt t="28696" x="3619500" y="3838575"/>
          <p14:tracePt t="28713" x="3657600" y="3838575"/>
          <p14:tracePt t="28731" x="3695700" y="3852863"/>
          <p14:tracePt t="28747" x="3719513" y="3857625"/>
          <p14:tracePt t="28764" x="3733800" y="3867150"/>
          <p14:tracePt t="28768" x="3738563" y="3871913"/>
          <p14:tracePt t="28780" x="3743325" y="3881438"/>
          <p14:tracePt t="28797" x="3752850" y="3910013"/>
          <p14:tracePt t="28813" x="3767138" y="3929063"/>
          <p14:tracePt t="28830" x="3767138" y="3957638"/>
          <p14:tracePt t="28847" x="3767138" y="4000500"/>
          <p14:tracePt t="28863" x="3752850" y="4076700"/>
          <p14:tracePt t="28880" x="3733800" y="4114800"/>
          <p14:tracePt t="28896" x="3724275" y="4138613"/>
          <p14:tracePt t="28913" x="3700463" y="4171950"/>
          <p14:tracePt t="28930" x="3676650" y="4186238"/>
          <p14:tracePt t="28946" x="3648075" y="4195763"/>
          <p14:tracePt t="28963" x="3619500" y="4200525"/>
          <p14:tracePt t="28980" x="3557588" y="4200525"/>
          <p14:tracePt t="28996" x="3500438" y="4176713"/>
          <p14:tracePt t="29013" x="3448050" y="4148138"/>
          <p14:tracePt t="29030" x="3409950" y="4110038"/>
          <p14:tracePt t="29046" x="3357563" y="4067175"/>
          <p14:tracePt t="29063" x="3343275" y="4048125"/>
          <p14:tracePt t="29080" x="3324225" y="4024313"/>
          <p14:tracePt t="29096" x="3314700" y="3990975"/>
          <p14:tracePt t="29113" x="3314700" y="3929063"/>
          <p14:tracePt t="29130" x="3319463" y="3900488"/>
          <p14:tracePt t="29147" x="3352800" y="3862388"/>
          <p14:tracePt t="29165" x="3405188" y="3829050"/>
          <p14:tracePt t="29181" x="3457575" y="3824288"/>
          <p14:tracePt t="29197" x="3495675" y="3824288"/>
          <p14:tracePt t="29214" x="3524250" y="3829050"/>
          <p14:tracePt t="29230" x="3552825" y="3852863"/>
          <p14:tracePt t="29247" x="3567113" y="3871913"/>
          <p14:tracePt t="29263" x="3581400" y="3905250"/>
          <p14:tracePt t="29280" x="3586163" y="3948113"/>
          <p14:tracePt t="29283" x="3586163" y="3976688"/>
          <p14:tracePt t="29297" x="3586163" y="4010025"/>
          <p14:tracePt t="29313" x="3586163" y="4048125"/>
          <p14:tracePt t="29330" x="3586163" y="4067175"/>
          <p14:tracePt t="29348" x="3586163" y="4086225"/>
          <p14:tracePt t="29363" x="3586163" y="4090988"/>
          <p14:tracePt t="29380" x="3586163" y="4100513"/>
          <p14:tracePt t="29397" x="3586163" y="4105275"/>
          <p14:tracePt t="29414" x="3586163" y="4110038"/>
          <p14:tracePt t="29467" x="3581400" y="4114800"/>
          <p14:tracePt t="29474" x="3581400" y="4119563"/>
          <p14:tracePt t="29482" x="3576638" y="4119563"/>
          <p14:tracePt t="29497" x="3571875" y="4129088"/>
          <p14:tracePt t="29513" x="3562350" y="4133850"/>
          <p14:tracePt t="29530" x="3562350" y="4138613"/>
          <p14:tracePt t="29547" x="3552825" y="4148138"/>
          <p14:tracePt t="29564" x="3548063" y="4157663"/>
          <p14:tracePt t="29580" x="3548063" y="4162425"/>
          <p14:tracePt t="29614" x="3543300" y="4167188"/>
          <p14:tracePt t="29630" x="3538538" y="4171950"/>
          <p14:tracePt t="29647" x="3533775" y="4171950"/>
          <p14:tracePt t="29663" x="3524250" y="4171950"/>
          <p14:tracePt t="29680" x="3514725" y="4171950"/>
          <p14:tracePt t="29713" x="3509963" y="4171950"/>
          <p14:tracePt t="29730" x="3505200" y="4171950"/>
          <p14:tracePt t="29746" x="3495675" y="4171950"/>
          <p14:tracePt t="29763" x="3486150" y="4167188"/>
          <p14:tracePt t="29780" x="3452813" y="4157663"/>
          <p14:tracePt t="29796" x="3429000" y="4148138"/>
          <p14:tracePt t="29813" x="3409950" y="4138613"/>
          <p14:tracePt t="29830" x="3390900" y="4129088"/>
          <p14:tracePt t="29846" x="3376613" y="4124325"/>
          <p14:tracePt t="29863" x="3371850" y="4119563"/>
          <p14:tracePt t="29880" x="3367088" y="4119563"/>
          <p14:tracePt t="29896" x="3362325" y="4119563"/>
          <p14:tracePt t="29913" x="3357563" y="4119563"/>
          <p14:tracePt t="29930" x="3348038" y="4100513"/>
          <p14:tracePt t="29946" x="3328988" y="4076700"/>
          <p14:tracePt t="29963" x="3324225" y="4057650"/>
          <p14:tracePt t="29980" x="3314700" y="4043363"/>
          <p14:tracePt t="29996" x="3305175" y="4019550"/>
          <p14:tracePt t="30013" x="3305175" y="4010025"/>
          <p14:tracePt t="30030" x="3305175" y="3990975"/>
          <p14:tracePt t="30046" x="3309938" y="3981450"/>
          <p14:tracePt t="30063" x="3333750" y="3971925"/>
          <p14:tracePt t="30080" x="3362325" y="3952875"/>
          <p14:tracePt t="30096" x="3409950" y="3938588"/>
          <p14:tracePt t="30113" x="3424238" y="3938588"/>
          <p14:tracePt t="30130" x="3438525" y="3938588"/>
          <p14:tracePt t="30146" x="3443288" y="3938588"/>
          <p14:tracePt t="30163" x="3452813" y="3938588"/>
          <p14:tracePt t="30196" x="3467100" y="3976688"/>
          <p14:tracePt t="30213" x="3467100" y="4067175"/>
          <p14:tracePt t="30230" x="3467100" y="4119563"/>
          <p14:tracePt t="30247" x="3467100" y="4138613"/>
          <p14:tracePt t="30263" x="3467100" y="4148138"/>
          <p14:tracePt t="30280" x="3467100" y="4162425"/>
          <p14:tracePt t="30296" x="3467100" y="4167188"/>
          <p14:tracePt t="30313" x="3467100" y="4171950"/>
          <p14:tracePt t="30838" x="3471863" y="4167188"/>
          <p14:tracePt t="30845" x="3471863" y="4162425"/>
          <p14:tracePt t="30852" x="3476625" y="4157663"/>
          <p14:tracePt t="30863" x="3481388" y="4157663"/>
          <p14:tracePt t="30880" x="3486150" y="4148138"/>
          <p14:tracePt t="30896" x="3490913" y="4148138"/>
          <p14:tracePt t="30946" x="3490913" y="4143375"/>
          <p14:tracePt t="30980" x="3490913" y="4138613"/>
          <p14:tracePt t="31051" x="3495675" y="4133850"/>
          <p14:tracePt t="31073" x="3500438" y="4129088"/>
          <p14:tracePt t="31087" x="3505200" y="4124325"/>
          <p14:tracePt t="31095" x="3509963" y="4119563"/>
          <p14:tracePt t="31102" x="3519488" y="4114800"/>
          <p14:tracePt t="31113" x="3524250" y="4110038"/>
          <p14:tracePt t="31130" x="3538538" y="4100513"/>
          <p14:tracePt t="31146" x="3552825" y="4090988"/>
          <p14:tracePt t="31163" x="3557588" y="4081463"/>
          <p14:tracePt t="31180" x="3567113" y="4076700"/>
          <p14:tracePt t="31227" x="3571875" y="4071938"/>
          <p14:tracePt t="31434" x="3552825" y="4071938"/>
          <p14:tracePt t="31441" x="3529013" y="4071938"/>
          <p14:tracePt t="31449" x="3505200" y="4071938"/>
          <p14:tracePt t="31463" x="3467100" y="4067175"/>
          <p14:tracePt t="31480" x="3448050" y="4057650"/>
          <p14:tracePt t="31496" x="3424238" y="4048125"/>
          <p14:tracePt t="31513" x="3405188" y="4038600"/>
          <p14:tracePt t="31546" x="3386138" y="4024313"/>
          <p14:tracePt t="31580" x="3348038" y="3895725"/>
          <p14:tracePt t="31596" x="3348038" y="3824288"/>
          <p14:tracePt t="31613" x="3371850" y="3771900"/>
          <p14:tracePt t="31630" x="3395663" y="3743325"/>
          <p14:tracePt t="31646" x="3462338" y="3695700"/>
          <p14:tracePt t="31663" x="3533775" y="3671888"/>
          <p14:tracePt t="31680" x="3614738" y="3667125"/>
          <p14:tracePt t="31696" x="3676650" y="3671888"/>
          <p14:tracePt t="31713" x="3762375" y="3714750"/>
          <p14:tracePt t="31730" x="3800475" y="3748088"/>
          <p14:tracePt t="31746" x="3824288" y="3790950"/>
          <p14:tracePt t="31763" x="3848100" y="3857625"/>
          <p14:tracePt t="31779" x="3857625" y="3890963"/>
          <p14:tracePt t="31796" x="3857625" y="3914775"/>
          <p14:tracePt t="31813" x="3852863" y="3933825"/>
          <p14:tracePt t="31829" x="3833813" y="3971925"/>
          <p14:tracePt t="31846" x="3805238" y="4000500"/>
          <p14:tracePt t="31863" x="3767138" y="4038600"/>
          <p14:tracePt t="31879" x="3700463" y="4090988"/>
          <p14:tracePt t="31896" x="3595688" y="4152900"/>
          <p14:tracePt t="31913" x="3529013" y="4181475"/>
          <p14:tracePt t="31929" x="3476625" y="4210050"/>
          <p14:tracePt t="31946" x="3405188" y="4219575"/>
          <p14:tracePt t="31963" x="3371850" y="4219575"/>
          <p14:tracePt t="31980" x="3338513" y="4214813"/>
          <p14:tracePt t="31996" x="3305175" y="4200525"/>
          <p14:tracePt t="32013" x="3276600" y="4181475"/>
          <p14:tracePt t="32029" x="3262313" y="4171950"/>
          <p14:tracePt t="32046" x="3248025" y="4152900"/>
          <p14:tracePt t="32063" x="3243263" y="4124325"/>
          <p14:tracePt t="32080" x="3238500" y="4067175"/>
          <p14:tracePt t="32096" x="3238500" y="4014788"/>
          <p14:tracePt t="32113" x="3276600" y="3948113"/>
          <p14:tracePt t="32130" x="3357563" y="3876675"/>
          <p14:tracePt t="32146" x="3443288" y="3838575"/>
          <p14:tracePt t="32163" x="3533775" y="3829050"/>
          <p14:tracePt t="32180" x="3595688" y="3838575"/>
          <p14:tracePt t="32196" x="3652838" y="3876675"/>
          <p14:tracePt t="32213" x="3681413" y="3910013"/>
          <p14:tracePt t="32230" x="3709988" y="3971925"/>
          <p14:tracePt t="32246" x="3714750" y="4052888"/>
          <p14:tracePt t="32263" x="3705225" y="4171950"/>
          <p14:tracePt t="32279" x="3686175" y="4224338"/>
          <p14:tracePt t="32296" x="3643313" y="4267200"/>
          <p14:tracePt t="32313" x="3595688" y="4305300"/>
          <p14:tracePt t="32330" x="3495675" y="4333875"/>
          <p14:tracePt t="32346" x="3448050" y="4343400"/>
          <p14:tracePt t="32363" x="3395663" y="4338638"/>
          <p14:tracePt t="32380" x="3314700" y="4257675"/>
          <p14:tracePt t="32397" x="3257550" y="4167188"/>
          <p14:tracePt t="32414" x="3224213" y="4062413"/>
          <p14:tracePt t="32430" x="3209925" y="3938588"/>
          <p14:tracePt t="32446" x="3238500" y="3733800"/>
          <p14:tracePt t="32464" x="3267075" y="3657600"/>
          <p14:tracePt t="32479" x="3300413" y="3619500"/>
          <p14:tracePt t="32496" x="3357563" y="3581400"/>
          <p14:tracePt t="32513" x="3476625" y="3552825"/>
          <p14:tracePt t="32530" x="3529013" y="3562350"/>
          <p14:tracePt t="32547" x="3571875" y="3586163"/>
          <p14:tracePt t="32564" x="3629025" y="3671888"/>
          <p14:tracePt t="32580" x="3643313" y="3724275"/>
          <p14:tracePt t="32596" x="3643313" y="3771900"/>
          <p14:tracePt t="32613" x="3624263" y="3810000"/>
          <p14:tracePt t="32630" x="3543300" y="3867150"/>
          <p14:tracePt t="32647" x="3471863" y="3895725"/>
          <p14:tracePt t="32663" x="3395663" y="3919538"/>
          <p14:tracePt t="32680" x="3314700" y="3919538"/>
          <p14:tracePt t="32696" x="3248025" y="3910013"/>
          <p14:tracePt t="32713" x="3219450" y="3900488"/>
          <p14:tracePt t="32730" x="3195638" y="3867150"/>
          <p14:tracePt t="32746" x="3176588" y="3771900"/>
          <p14:tracePt t="32763" x="3195638" y="3633788"/>
          <p14:tracePt t="32780" x="3233738" y="3567113"/>
          <p14:tracePt t="32796" x="3271838" y="3533775"/>
          <p14:tracePt t="32813" x="3362325" y="3490913"/>
          <p14:tracePt t="32829" x="3424238" y="3486150"/>
          <p14:tracePt t="32846" x="3467100" y="3500438"/>
          <p14:tracePt t="32863" x="3505200" y="3529013"/>
          <p14:tracePt t="32880" x="3533775" y="3638550"/>
          <p14:tracePt t="32896" x="3533775" y="3690938"/>
          <p14:tracePt t="32913" x="3514725" y="3733800"/>
          <p14:tracePt t="32929" x="3490913" y="3767138"/>
          <p14:tracePt t="32946" x="3424238" y="3805238"/>
          <p14:tracePt t="32963" x="3390900" y="3814763"/>
          <p14:tracePt t="32979" x="3367088" y="3829050"/>
          <p14:tracePt t="32996" x="3348038" y="3833813"/>
          <p14:tracePt t="33013" x="3343275" y="3833813"/>
          <p14:tracePt t="33029" x="3338513" y="3833813"/>
          <p14:tracePt t="33093" x="3333750" y="3833813"/>
          <p14:tracePt t="33430" x="3333750" y="3867150"/>
          <p14:tracePt t="33438" x="3333750" y="3914775"/>
          <p14:tracePt t="33446" x="3333750" y="3938588"/>
          <p14:tracePt t="33463" x="3333750" y="3990975"/>
          <p14:tracePt t="33480" x="3333750" y="4029075"/>
          <p14:tracePt t="33496" x="3333750" y="4052888"/>
          <p14:tracePt t="33513" x="3333750" y="4062413"/>
          <p14:tracePt t="33546" x="3333750" y="4081463"/>
          <p14:tracePt t="33580" x="3333750" y="4224338"/>
          <p14:tracePt t="33596" x="3333750" y="4267200"/>
          <p14:tracePt t="33613" x="3333750" y="4305300"/>
          <p14:tracePt t="33630" x="3333750" y="4324350"/>
          <p14:tracePt t="33646" x="3333750" y="4333875"/>
          <p14:tracePt t="33663" x="3333750" y="4338638"/>
          <p14:tracePt t="33680" x="3333750" y="4348163"/>
          <p14:tracePt t="33696" x="3333750" y="4352925"/>
          <p14:tracePt t="33713" x="3333750" y="4362450"/>
          <p14:tracePt t="33729" x="3328988" y="4376738"/>
          <p14:tracePt t="33746" x="3309938" y="4424363"/>
          <p14:tracePt t="33763" x="3300413" y="4462463"/>
          <p14:tracePt t="33779" x="3271838" y="4514850"/>
          <p14:tracePt t="33796" x="3248025" y="4552950"/>
          <p14:tracePt t="33813" x="3224213" y="4600575"/>
          <p14:tracePt t="33829" x="3205163" y="4619625"/>
          <p14:tracePt t="33846" x="3190875" y="4633913"/>
          <p14:tracePt t="33863" x="3133725" y="4657725"/>
          <p14:tracePt t="33879" x="3090863" y="4672013"/>
          <p14:tracePt t="33896" x="3038475" y="4686300"/>
          <p14:tracePt t="33913" x="2986088" y="4691063"/>
          <p14:tracePt t="33930" x="2919413" y="4691063"/>
          <p14:tracePt t="33946" x="2890838" y="4676775"/>
          <p14:tracePt t="33963" x="2867025" y="4672013"/>
          <p14:tracePt t="33979" x="2852738" y="4667250"/>
          <p14:tracePt t="33996" x="2843213" y="4667250"/>
          <p14:tracePt t="34047" x="2843213" y="4662488"/>
          <p14:tracePt t="34054" x="2843213" y="4657725"/>
          <p14:tracePt t="34069" x="2843213" y="4652963"/>
          <p14:tracePt t="34079" x="2852738" y="4648200"/>
          <p14:tracePt t="34096" x="2890838" y="4633913"/>
          <p14:tracePt t="34113" x="2990850" y="4610100"/>
          <p14:tracePt t="34129" x="3062288" y="4591050"/>
          <p14:tracePt t="34146" x="3124200" y="4586288"/>
          <p14:tracePt t="34163" x="3171825" y="4586288"/>
          <p14:tracePt t="34180" x="3257550" y="4600575"/>
          <p14:tracePt t="34196" x="3295650" y="4600575"/>
          <p14:tracePt t="34213" x="3328988" y="4600575"/>
          <p14:tracePt t="34229" x="3357563" y="4600575"/>
          <p14:tracePt t="34246" x="3400425" y="4614863"/>
          <p14:tracePt t="34263" x="3433763" y="4624388"/>
          <p14:tracePt t="34279" x="3471863" y="4633913"/>
          <p14:tracePt t="34296" x="3533775" y="4643438"/>
          <p14:tracePt t="34313" x="3576638" y="4648200"/>
          <p14:tracePt t="34329" x="3619500" y="4657725"/>
          <p14:tracePt t="34346" x="3657600" y="4662488"/>
          <p14:tracePt t="34363" x="3700463" y="4662488"/>
          <p14:tracePt t="34379" x="3709988" y="4662488"/>
          <p14:tracePt t="34396" x="3719513" y="4662488"/>
          <p14:tracePt t="34642" x="3743325" y="4662488"/>
          <p14:tracePt t="34649" x="3776663" y="4662488"/>
          <p14:tracePt t="34663" x="3814763" y="4662488"/>
          <p14:tracePt t="34679" x="3890963" y="4652963"/>
          <p14:tracePt t="34696" x="3919538" y="4652963"/>
          <p14:tracePt t="34713" x="3933825" y="4652963"/>
          <p14:tracePt t="34729" x="3938588" y="4652963"/>
          <p14:tracePt t="34766" x="3929063" y="4652963"/>
          <p14:tracePt t="34779" x="3910013" y="4662488"/>
          <p14:tracePt t="34796" x="3819525" y="4667250"/>
          <p14:tracePt t="34813" x="3714750" y="4676775"/>
          <p14:tracePt t="34829" x="3609975" y="4681538"/>
          <p14:tracePt t="34846" x="3533775" y="4681538"/>
          <p14:tracePt t="34863" x="3457575" y="4681538"/>
          <p14:tracePt t="34879" x="3429000" y="4681538"/>
          <p14:tracePt t="34896" x="3409950" y="4681538"/>
          <p14:tracePt t="34913" x="3390900" y="4681538"/>
          <p14:tracePt t="34929" x="3376613" y="4681538"/>
          <p14:tracePt t="34946" x="3348038" y="4681538"/>
          <p14:tracePt t="34963" x="3309938" y="4676775"/>
          <p14:tracePt t="34979" x="3238500" y="4672013"/>
          <p14:tracePt t="34996" x="3195638" y="4672013"/>
          <p14:tracePt t="35013" x="3143250" y="4672013"/>
          <p14:tracePt t="35029" x="3100388" y="4672013"/>
          <p14:tracePt t="35046" x="2995613" y="4672013"/>
          <p14:tracePt t="35063" x="2905125" y="4662488"/>
          <p14:tracePt t="35079" x="2814638" y="4652963"/>
          <p14:tracePt t="35096" x="2705100" y="4638675"/>
          <p14:tracePt t="35113" x="2633663" y="4624388"/>
          <p14:tracePt t="35129" x="2571750" y="4610100"/>
          <p14:tracePt t="35146" x="2519363" y="4595813"/>
          <p14:tracePt t="35163" x="2466975" y="4586288"/>
          <p14:tracePt t="35179" x="2443163" y="4572000"/>
          <p14:tracePt t="35196" x="2433638" y="4572000"/>
          <p14:tracePt t="35213" x="2424113" y="4572000"/>
          <p14:tracePt t="35471" x="2400300" y="4581525"/>
          <p14:tracePt t="35479" x="2362200" y="4595813"/>
          <p14:tracePt t="35486" x="2328863" y="4610100"/>
          <p14:tracePt t="35496" x="2281238" y="4619625"/>
          <p14:tracePt t="35513" x="2209800" y="4633913"/>
          <p14:tracePt t="35530" x="2100263" y="4638675"/>
          <p14:tracePt t="35546" x="2047875" y="4633913"/>
          <p14:tracePt t="35563" x="2014538" y="4619625"/>
          <p14:tracePt t="35579" x="1990725" y="4595813"/>
          <p14:tracePt t="35596" x="1962150" y="4514850"/>
          <p14:tracePt t="35613" x="1957388" y="4462463"/>
          <p14:tracePt t="35629" x="1957388" y="4429125"/>
          <p14:tracePt t="35646" x="1976438" y="4391025"/>
          <p14:tracePt t="35663" x="2028825" y="4338638"/>
          <p14:tracePt t="35679" x="2095500" y="4300538"/>
          <p14:tracePt t="35696" x="2157413" y="4281488"/>
          <p14:tracePt t="35713" x="2205038" y="4267200"/>
          <p14:tracePt t="35729" x="2262188" y="4262438"/>
          <p14:tracePt t="35746" x="2281238" y="4262438"/>
          <p14:tracePt t="35762" x="2300288" y="4267200"/>
          <p14:tracePt t="35779" x="2319338" y="4286250"/>
          <p14:tracePt t="35796" x="2333625" y="4348163"/>
          <p14:tracePt t="35812" x="2352675" y="4443413"/>
          <p14:tracePt t="35829" x="2352675" y="4514850"/>
          <p14:tracePt t="35846" x="2352675" y="4543425"/>
          <p14:tracePt t="35863" x="2352675" y="4552950"/>
          <p14:tracePt t="35879" x="2352675" y="4562475"/>
          <p14:tracePt t="35896" x="2352675" y="4572000"/>
          <p14:tracePt t="35913" x="2352675" y="4576763"/>
          <p14:tracePt t="35929" x="2338388" y="4581525"/>
          <p14:tracePt t="35946" x="2290763" y="4595813"/>
          <p14:tracePt t="35963" x="2200275" y="4595813"/>
          <p14:tracePt t="35979" x="2147888" y="4595813"/>
          <p14:tracePt t="35996" x="2119313" y="4591050"/>
          <p14:tracePt t="36013" x="2105025" y="4586288"/>
          <p14:tracePt t="36029" x="2095500" y="4581525"/>
          <p14:tracePt t="36046" x="2085975" y="4581525"/>
          <p14:tracePt t="36063" x="2085975" y="4557713"/>
          <p14:tracePt t="36079" x="2100263" y="4514850"/>
          <p14:tracePt t="36096" x="2128838" y="4471988"/>
          <p14:tracePt t="36113" x="2176463" y="4438650"/>
          <p14:tracePt t="36129" x="2238375" y="4419600"/>
          <p14:tracePt t="36146" x="2290763" y="4410075"/>
          <p14:tracePt t="36163" x="2357438" y="4414838"/>
          <p14:tracePt t="36179" x="2395538" y="4433888"/>
          <p14:tracePt t="36196" x="2419350" y="4448175"/>
          <p14:tracePt t="36213" x="2447925" y="4514850"/>
          <p14:tracePt t="36229" x="2462213" y="4562475"/>
          <p14:tracePt t="36246" x="2466975" y="4600575"/>
          <p14:tracePt t="36262" x="2462213" y="4638675"/>
          <p14:tracePt t="36279" x="2438400" y="4667250"/>
          <p14:tracePt t="36507" x="2471738" y="4672013"/>
          <p14:tracePt t="36514" x="2538413" y="4691063"/>
          <p14:tracePt t="36522" x="2586038" y="4695825"/>
          <p14:tracePt t="36529" x="2643188" y="4714875"/>
          <p14:tracePt t="36546" x="2738438" y="4738688"/>
          <p14:tracePt t="36563" x="2833688" y="4762500"/>
          <p14:tracePt t="36579" x="2909888" y="4791075"/>
          <p14:tracePt t="36596" x="3014663" y="4833938"/>
          <p14:tracePt t="36613" x="3057525" y="4848225"/>
          <p14:tracePt t="36629" x="3086100" y="4857750"/>
          <p14:tracePt t="36646" x="3119438" y="4872038"/>
          <p14:tracePt t="36662" x="3133725" y="4872038"/>
          <p14:tracePt t="36679" x="3152775" y="4872038"/>
          <p14:tracePt t="36696" x="3171825" y="4872038"/>
          <p14:tracePt t="36713" x="3209925" y="4876800"/>
          <p14:tracePt t="36729" x="3238500" y="4881563"/>
          <p14:tracePt t="36746" x="3276600" y="4881563"/>
          <p14:tracePt t="36763" x="3295650" y="4881563"/>
          <p14:tracePt t="36779" x="3328988" y="4876800"/>
          <p14:tracePt t="36796" x="3357563" y="4876800"/>
          <p14:tracePt t="36812" x="3386138" y="4876800"/>
          <p14:tracePt t="36829" x="3433763" y="4876800"/>
          <p14:tracePt t="36846" x="3462338" y="4876800"/>
          <p14:tracePt t="36862" x="3490913" y="4881563"/>
          <p14:tracePt t="36879" x="3500438" y="4881563"/>
          <p14:tracePt t="36896" x="3509963" y="4881563"/>
          <p14:tracePt t="36912" x="3519488" y="4881563"/>
          <p14:tracePt t="36984" x="3519488" y="4886325"/>
          <p14:tracePt t="36991" x="3514725" y="4891088"/>
          <p14:tracePt t="37006" x="3505200" y="4900613"/>
          <p14:tracePt t="37013" x="3495675" y="4905375"/>
          <p14:tracePt t="37029" x="3471863" y="4914900"/>
          <p14:tracePt t="37046" x="3443288" y="4924425"/>
          <p14:tracePt t="37062" x="3419475" y="4929188"/>
          <p14:tracePt t="37079" x="3386138" y="4938713"/>
          <p14:tracePt t="37096" x="3367088" y="4938713"/>
          <p14:tracePt t="37112" x="3343275" y="4938713"/>
          <p14:tracePt t="37129" x="3324225" y="4938713"/>
          <p14:tracePt t="37146" x="3290888" y="4919663"/>
          <p14:tracePt t="37162" x="3267075" y="4910138"/>
          <p14:tracePt t="37179" x="3248025" y="4886325"/>
          <p14:tracePt t="37196" x="3224213" y="4848225"/>
          <p14:tracePt t="37212" x="3205163" y="4786313"/>
          <p14:tracePt t="37229" x="3200400" y="4757738"/>
          <p14:tracePt t="37246" x="3200400" y="4729163"/>
          <p14:tracePt t="37263" x="3219450" y="4691063"/>
          <p14:tracePt t="37279" x="3233738" y="4681538"/>
          <p14:tracePt t="37296" x="3271838" y="4657725"/>
          <p14:tracePt t="37313" x="3314700" y="4643438"/>
          <p14:tracePt t="37329" x="3371850" y="4643438"/>
          <p14:tracePt t="37346" x="3409950" y="4643438"/>
          <p14:tracePt t="37362" x="3448050" y="4652963"/>
          <p14:tracePt t="37379" x="3467100" y="4667250"/>
          <p14:tracePt t="37396" x="3505200" y="4686300"/>
          <p14:tracePt t="37412" x="3514725" y="4695825"/>
          <p14:tracePt t="37429" x="3529013" y="4710113"/>
          <p14:tracePt t="37446" x="3538538" y="4729163"/>
          <p14:tracePt t="37462" x="3543300" y="4733925"/>
          <p14:tracePt t="37479" x="3552825" y="4743450"/>
          <p14:tracePt t="37496" x="3552825" y="4757738"/>
          <p14:tracePt t="37513" x="3548063" y="4791075"/>
          <p14:tracePt t="37529" x="3533775" y="4819650"/>
          <p14:tracePt t="37546" x="3514725" y="4848225"/>
          <p14:tracePt t="37562" x="3490913" y="4872038"/>
          <p14:tracePt t="37579" x="3457575" y="4895850"/>
          <p14:tracePt t="37596" x="3433763" y="4910138"/>
          <p14:tracePt t="37612" x="3405188" y="4914900"/>
          <p14:tracePt t="37629" x="3386138" y="4914900"/>
          <p14:tracePt t="37646" x="3343275" y="4886325"/>
          <p14:tracePt t="37662" x="3300413" y="4838700"/>
          <p14:tracePt t="37679" x="3267075" y="4772025"/>
          <p14:tracePt t="37696" x="3238500" y="4700588"/>
          <p14:tracePt t="37712" x="3224213" y="4667250"/>
          <p14:tracePt t="37729" x="3219450" y="4643438"/>
          <p14:tracePt t="37746" x="3219450" y="4624388"/>
          <p14:tracePt t="37763" x="3224213" y="4600575"/>
          <p14:tracePt t="37779" x="3233738" y="4595813"/>
          <p14:tracePt t="37796" x="3257550" y="4586288"/>
          <p14:tracePt t="37812" x="3286125" y="4586288"/>
          <p14:tracePt t="37829" x="3333750" y="4586288"/>
          <p14:tracePt t="37846" x="3352800" y="4600575"/>
          <p14:tracePt t="37862" x="3376613" y="4619625"/>
          <p14:tracePt t="37879" x="3386138" y="4629150"/>
          <p14:tracePt t="37896" x="3409950" y="4672013"/>
          <p14:tracePt t="37912" x="3419475" y="4695825"/>
          <p14:tracePt t="37929" x="3419475" y="4714875"/>
          <p14:tracePt t="37946" x="3419475" y="4748213"/>
          <p14:tracePt t="37962" x="3409950" y="4767263"/>
          <p14:tracePt t="37979" x="3395663" y="4781550"/>
          <p14:tracePt t="37996" x="3357563" y="4805363"/>
          <p14:tracePt t="38012" x="3295650" y="4833938"/>
          <p14:tracePt t="38029" x="3257550" y="4843463"/>
          <p14:tracePt t="38046" x="3228975" y="4843463"/>
          <p14:tracePt t="38062" x="3209925" y="4843463"/>
          <p14:tracePt t="38079" x="3186113" y="4819650"/>
          <p14:tracePt t="38096" x="3171825" y="4757738"/>
          <p14:tracePt t="38112" x="3171825" y="4710113"/>
          <p14:tracePt t="38129" x="3186113" y="4662488"/>
          <p14:tracePt t="38146" x="3200400" y="4648200"/>
          <p14:tracePt t="38162" x="3233738" y="4629150"/>
          <p14:tracePt t="38179" x="3267075" y="4624388"/>
          <p14:tracePt t="38196" x="3300413" y="4624388"/>
          <p14:tracePt t="38212" x="3314700" y="4624388"/>
          <p14:tracePt t="38229" x="3319463" y="4624388"/>
          <p14:tracePt t="38246" x="3328988" y="4624388"/>
          <p14:tracePt t="38262" x="3328988" y="4629150"/>
          <p14:tracePt t="38279" x="3328988" y="4638675"/>
          <p14:tracePt t="38296" x="3328988" y="4662488"/>
          <p14:tracePt t="38313" x="3324225" y="4691063"/>
          <p14:tracePt t="38329" x="3314700" y="4710113"/>
          <p14:tracePt t="38346" x="3314700" y="4714875"/>
          <p14:tracePt t="38363" x="3314700" y="4724400"/>
          <p14:tracePt t="38724" x="3305175" y="4733925"/>
          <p14:tracePt t="38732" x="3290888" y="4752975"/>
          <p14:tracePt t="38746" x="3243263" y="4795838"/>
          <p14:tracePt t="38762" x="3157538" y="4843463"/>
          <p14:tracePt t="38779" x="3067050" y="4900613"/>
          <p14:tracePt t="38796" x="2976563" y="4957763"/>
          <p14:tracePt t="38829" x="2767013" y="5048250"/>
          <p14:tracePt t="38862" x="2619375" y="5095875"/>
          <p14:tracePt t="38879" x="2547938" y="5105400"/>
          <p14:tracePt t="38896" x="2514600" y="5105400"/>
          <p14:tracePt t="38913" x="2476500" y="5105400"/>
          <p14:tracePt t="38929" x="2457450" y="5105400"/>
          <p14:tracePt t="38946" x="2424113" y="5095875"/>
          <p14:tracePt t="38962" x="2386013" y="5081588"/>
          <p14:tracePt t="38979" x="2347913" y="5076825"/>
          <p14:tracePt t="38996" x="2290763" y="5062538"/>
          <p14:tracePt t="39012" x="2247900" y="5062538"/>
          <p14:tracePt t="39029" x="2205038" y="5062538"/>
          <p14:tracePt t="39046" x="2162175" y="5062538"/>
          <p14:tracePt t="39062" x="2100263" y="5062538"/>
          <p14:tracePt t="39079" x="2038350" y="5067300"/>
          <p14:tracePt t="39096" x="1981200" y="5072063"/>
          <p14:tracePt t="39112" x="1919288" y="5081588"/>
          <p14:tracePt t="39129" x="1852613" y="5076825"/>
          <p14:tracePt t="39146" x="1804988" y="5067300"/>
          <p14:tracePt t="39162" x="1781175" y="5067300"/>
          <p14:tracePt t="39179" x="1738313" y="5053013"/>
          <p14:tracePt t="39196" x="1719263" y="5053013"/>
          <p14:tracePt t="39212" x="1700213" y="5048250"/>
          <p14:tracePt t="39229" x="1695450" y="5048250"/>
          <p14:tracePt t="39246" x="1685925" y="5048250"/>
          <p14:tracePt t="39262" x="1681163" y="5048250"/>
          <p14:tracePt t="39279" x="1671638" y="5048250"/>
          <p14:tracePt t="39319" x="1666875" y="5048250"/>
          <p14:tracePt t="39356" x="1666875" y="5043488"/>
          <p14:tracePt t="39371" x="1681163" y="5038725"/>
          <p14:tracePt t="39379" x="1695450" y="5033963"/>
          <p14:tracePt t="39396" x="1757363" y="5033963"/>
          <p14:tracePt t="39412" x="1824038" y="5033963"/>
          <p14:tracePt t="39429" x="1924050" y="5033963"/>
          <p14:tracePt t="39446" x="1985963" y="5043488"/>
          <p14:tracePt t="39462" x="2038350" y="5043488"/>
          <p14:tracePt t="39479" x="2081213" y="5043488"/>
          <p14:tracePt t="39496" x="2133600" y="5048250"/>
          <p14:tracePt t="39512" x="2157413" y="5048250"/>
          <p14:tracePt t="39529" x="2176463" y="5048250"/>
          <p14:tracePt t="39546" x="2200275" y="5053013"/>
          <p14:tracePt t="39562" x="2233613" y="5057775"/>
          <p14:tracePt t="39579" x="2266950" y="5057775"/>
          <p14:tracePt t="39596" x="2295525" y="5067300"/>
          <p14:tracePt t="39613" x="2343150" y="5067300"/>
          <p14:tracePt t="39629" x="2362200" y="5067300"/>
          <p14:tracePt t="39646" x="2386013" y="5067300"/>
          <p14:tracePt t="39662" x="2414588" y="5067300"/>
          <p14:tracePt t="39679" x="2466975" y="5057775"/>
          <p14:tracePt t="39696" x="2505075" y="5053013"/>
          <p14:tracePt t="39712" x="2547938" y="5043488"/>
          <p14:tracePt t="39729" x="2586038" y="5033963"/>
          <p14:tracePt t="39746" x="2624138" y="5019675"/>
          <p14:tracePt t="39763" x="2647950" y="5014913"/>
          <p14:tracePt t="39779" x="2657475" y="5014913"/>
          <p14:tracePt t="39796" x="2667000" y="5014913"/>
          <p14:tracePt t="39812" x="2676525" y="5014913"/>
          <p14:tracePt t="39829" x="2686050" y="5014913"/>
          <p14:tracePt t="40193" x="2667000" y="5029200"/>
          <p14:tracePt t="40200" x="2638425" y="5053013"/>
          <p14:tracePt t="40212" x="2609850" y="5072063"/>
          <p14:tracePt t="40230" x="2543175" y="5110163"/>
          <p14:tracePt t="40246" x="2505075" y="5124450"/>
          <p14:tracePt t="40279" x="2438400" y="5162550"/>
          <p14:tracePt t="40312" x="2362200" y="5195888"/>
          <p14:tracePt t="40329" x="2324100" y="5210175"/>
          <p14:tracePt t="40346" x="2295525" y="5229225"/>
          <p14:tracePt t="40362" x="2233613" y="5253038"/>
          <p14:tracePt t="40379" x="2195513" y="5272088"/>
          <p14:tracePt t="40396" x="2157413" y="5281613"/>
          <p14:tracePt t="40412" x="2124075" y="5295900"/>
          <p14:tracePt t="40429" x="2076450" y="5305425"/>
          <p14:tracePt t="40446" x="2038350" y="5314950"/>
          <p14:tracePt t="40462" x="2009775" y="5319713"/>
          <p14:tracePt t="40479" x="1971675" y="5324475"/>
          <p14:tracePt t="40496" x="1947863" y="5324475"/>
          <p14:tracePt t="40512" x="1928813" y="5324475"/>
          <p14:tracePt t="40529" x="1919288" y="5324475"/>
          <p14:tracePt t="40545" x="1909763" y="5324475"/>
          <p14:tracePt t="40562" x="1900238" y="5324475"/>
          <p14:tracePt t="40579" x="1895475" y="5324475"/>
          <p14:tracePt t="40595" x="1890713" y="5324475"/>
          <p14:tracePt t="40641" x="1895475" y="5329238"/>
          <p14:tracePt t="40648" x="1905000" y="5329238"/>
          <p14:tracePt t="40663" x="1952625" y="5338763"/>
          <p14:tracePt t="40679" x="2024063" y="5343525"/>
          <p14:tracePt t="40696" x="2095500" y="5353050"/>
          <p14:tracePt t="40712" x="2162175" y="5357813"/>
          <p14:tracePt t="40729" x="2281238" y="5381625"/>
          <p14:tracePt t="40746" x="2357438" y="5405438"/>
          <p14:tracePt t="40762" x="2438400" y="5419725"/>
          <p14:tracePt t="40779" x="2509838" y="5434013"/>
          <p14:tracePt t="40796" x="2590800" y="5453063"/>
          <p14:tracePt t="40812" x="2638425" y="5457825"/>
          <p14:tracePt t="40829" x="2676525" y="5472113"/>
          <p14:tracePt t="40846" x="2728913" y="5472113"/>
          <p14:tracePt t="40862" x="2786063" y="5486400"/>
          <p14:tracePt t="40879" x="2824163" y="5486400"/>
          <p14:tracePt t="40896" x="2857500" y="5486400"/>
          <p14:tracePt t="40912" x="2905125" y="5486400"/>
          <p14:tracePt t="40929" x="2943225" y="5486400"/>
          <p14:tracePt t="40945" x="2962275" y="5481638"/>
          <p14:tracePt t="40962" x="2981325" y="5476875"/>
          <p14:tracePt t="40979" x="3000375" y="5467350"/>
          <p14:tracePt t="40996" x="3005138" y="5467350"/>
          <p14:tracePt t="41012" x="3014663" y="5467350"/>
          <p14:tracePt t="41029" x="3019425" y="5467350"/>
          <p14:tracePt t="41046" x="3024188" y="5467350"/>
          <p14:tracePt t="41471" x="2995613" y="5457825"/>
          <p14:tracePt t="41478" x="2962275" y="5448300"/>
          <p14:tracePt t="41485" x="2933700" y="5434013"/>
          <p14:tracePt t="41496" x="2895600" y="5429250"/>
          <p14:tracePt t="41512" x="2814638" y="5405438"/>
          <p14:tracePt t="41529" x="2714625" y="5391150"/>
          <p14:tracePt t="41562" x="2595563" y="5376863"/>
          <p14:tracePt t="41595" x="2486025" y="5376863"/>
          <p14:tracePt t="41612" x="2443163" y="5362575"/>
          <p14:tracePt t="41629" x="2400300" y="5357813"/>
          <p14:tracePt t="41645" x="2352675" y="5353050"/>
          <p14:tracePt t="41662" x="2276475" y="5338763"/>
          <p14:tracePt t="41679" x="2224088" y="5319713"/>
          <p14:tracePt t="41696" x="2181225" y="5305425"/>
          <p14:tracePt t="41712" x="2138363" y="5295900"/>
          <p14:tracePt t="41729" x="2090738" y="5276850"/>
          <p14:tracePt t="41745" x="2052638" y="5272088"/>
          <p14:tracePt t="41762" x="2019300" y="5262563"/>
          <p14:tracePt t="41779" x="1976438" y="5253038"/>
          <p14:tracePt t="41795" x="1957388" y="5238750"/>
          <p14:tracePt t="41812" x="1938338" y="5233988"/>
          <p14:tracePt t="41829" x="1928813" y="5229225"/>
          <p14:tracePt t="41846" x="1919288" y="5219700"/>
          <p14:tracePt t="41862" x="1914525" y="5219700"/>
          <p14:tracePt t="41879" x="1909763" y="5219700"/>
          <p14:tracePt t="41912" x="1919288" y="5205413"/>
          <p14:tracePt t="41929" x="1981200" y="5186363"/>
          <p14:tracePt t="41945" x="2085975" y="5167313"/>
          <p14:tracePt t="41962" x="2333625" y="5133975"/>
          <p14:tracePt t="41979" x="2466975" y="5114925"/>
          <p14:tracePt t="41995" x="2581275" y="5110163"/>
          <p14:tracePt t="42012" x="2681288" y="5110163"/>
          <p14:tracePt t="42029" x="2771775" y="5124450"/>
          <p14:tracePt t="42045" x="2809875" y="5138738"/>
          <p14:tracePt t="42062" x="2824163" y="5148263"/>
          <p14:tracePt t="42079" x="2833688" y="5157788"/>
          <p14:tracePt t="42095" x="2843213" y="5172075"/>
          <p14:tracePt t="42112" x="2843213" y="5195888"/>
          <p14:tracePt t="42129" x="2824163" y="5224463"/>
          <p14:tracePt t="42146" x="2786063" y="5257800"/>
          <p14:tracePt t="42162" x="2662238" y="5329238"/>
          <p14:tracePt t="42179" x="2543175" y="5381625"/>
          <p14:tracePt t="42195" x="2433638" y="5410200"/>
          <p14:tracePt t="42212" x="2314575" y="5448300"/>
          <p14:tracePt t="42229" x="2276475" y="5457825"/>
          <p14:tracePt t="42246" x="2262188" y="5462588"/>
          <p14:tracePt t="42263" x="2257425" y="5462588"/>
          <p14:tracePt t="42281" x="2247900" y="5462588"/>
          <p14:tracePt t="42316" x="2257425" y="5462588"/>
          <p14:tracePt t="42323" x="2276475" y="5462588"/>
          <p14:tracePt t="42330" x="2300288" y="5462588"/>
          <p14:tracePt t="42345" x="2386013" y="5462588"/>
          <p14:tracePt t="42362" x="2476500" y="5462588"/>
          <p14:tracePt t="42379" x="2590800" y="5462588"/>
          <p14:tracePt t="42396" x="2757488" y="5457825"/>
          <p14:tracePt t="42412" x="2828925" y="5453063"/>
          <p14:tracePt t="42429" x="2890838" y="5443538"/>
          <p14:tracePt t="42446" x="2924175" y="5443538"/>
          <p14:tracePt t="42462" x="2962275" y="5443538"/>
          <p14:tracePt t="42479" x="2971800" y="5443538"/>
          <p14:tracePt t="42496" x="2981325" y="5443538"/>
          <p14:tracePt t="42512" x="2986088" y="5443538"/>
          <p14:tracePt t="42529" x="2990850" y="5443538"/>
          <p14:tracePt t="42954" x="2967038" y="5434013"/>
          <p14:tracePt t="42961" x="2928938" y="5419725"/>
          <p14:tracePt t="42969" x="2881313" y="5410200"/>
          <p14:tracePt t="42979" x="2833688" y="5400675"/>
          <p14:tracePt t="42995" x="2743200" y="5400675"/>
          <p14:tracePt t="43013" x="2619375" y="5395913"/>
          <p14:tracePt t="43045" x="2486025" y="5372100"/>
          <p14:tracePt t="43080" x="2343150" y="5319713"/>
          <p14:tracePt t="43095" x="2286000" y="5291138"/>
          <p14:tracePt t="43112" x="2247900" y="5267325"/>
          <p14:tracePt t="43129" x="2209800" y="5248275"/>
          <p14:tracePt t="43145" x="2147888" y="5210175"/>
          <p14:tracePt t="43162" x="2105025" y="5181600"/>
          <p14:tracePt t="43179" x="2066925" y="5162550"/>
          <p14:tracePt t="43195" x="2019300" y="5138738"/>
          <p14:tracePt t="43212" x="1947863" y="5100638"/>
          <p14:tracePt t="43229" x="1895475" y="5076825"/>
          <p14:tracePt t="43245" x="1847850" y="5057775"/>
          <p14:tracePt t="43262" x="1809750" y="5043488"/>
          <p14:tracePt t="43279" x="1795463" y="5038725"/>
          <p14:tracePt t="43295" x="1790700" y="5038725"/>
          <p14:tracePt t="43312" x="1785938" y="5038725"/>
          <p14:tracePt t="43329" x="1785938" y="5033963"/>
          <p14:tracePt t="43345" x="1785938" y="5024438"/>
          <p14:tracePt t="43362" x="1814513" y="5010150"/>
          <p14:tracePt t="43379" x="1885950" y="4981575"/>
          <p14:tracePt t="43395" x="2047875" y="4943475"/>
          <p14:tracePt t="43412" x="2195513" y="4914900"/>
          <p14:tracePt t="43429" x="2343150" y="4895850"/>
          <p14:tracePt t="43446" x="2514600" y="4881563"/>
          <p14:tracePt t="43462" x="2628900" y="4881563"/>
          <p14:tracePt t="43479" x="2738438" y="4881563"/>
          <p14:tracePt t="43495" x="2824163" y="4891088"/>
          <p14:tracePt t="43512" x="2900363" y="4910138"/>
          <p14:tracePt t="43529" x="2933700" y="4929188"/>
          <p14:tracePt t="43545" x="2957513" y="4943475"/>
          <p14:tracePt t="43562" x="2967038" y="4948238"/>
          <p14:tracePt t="43579" x="2971800" y="4962525"/>
          <p14:tracePt t="43595" x="2967038" y="4991100"/>
          <p14:tracePt t="43612" x="2947988" y="5019675"/>
          <p14:tracePt t="43629" x="2890838" y="5062538"/>
          <p14:tracePt t="43645" x="2709863" y="5167313"/>
          <p14:tracePt t="43662" x="2590800" y="5214938"/>
          <p14:tracePt t="43679" x="2471738" y="5257800"/>
          <p14:tracePt t="43696" x="2309813" y="5300663"/>
          <p14:tracePt t="43712" x="2224088" y="5324475"/>
          <p14:tracePt t="43729" x="2181225" y="5329238"/>
          <p14:tracePt t="43745" x="2152650" y="5334000"/>
          <p14:tracePt t="43762" x="2143125" y="5343525"/>
          <p14:tracePt t="43779" x="2133600" y="5343525"/>
          <p14:tracePt t="43835" x="2147888" y="5343525"/>
          <p14:tracePt t="43843" x="2181225" y="5343525"/>
          <p14:tracePt t="43850" x="2238375" y="5343525"/>
          <p14:tracePt t="43862" x="2286000" y="5343525"/>
          <p14:tracePt t="43879" x="2452688" y="5343525"/>
          <p14:tracePt t="43895" x="2566988" y="5343525"/>
          <p14:tracePt t="43912" x="2676525" y="5343525"/>
          <p14:tracePt t="43929" x="2757488" y="5343525"/>
          <p14:tracePt t="43945" x="2843213" y="5343525"/>
          <p14:tracePt t="43962" x="2876550" y="5353050"/>
          <p14:tracePt t="43979" x="2905125" y="5353050"/>
          <p14:tracePt t="43995" x="2919413" y="5353050"/>
          <p14:tracePt t="44012" x="2933700" y="5353050"/>
          <p14:tracePt t="44029" x="2938463" y="5353050"/>
          <p14:tracePt t="44045" x="2943225" y="5353050"/>
          <p14:tracePt t="44122" x="2947988" y="5353050"/>
          <p14:tracePt t="44401" x="2933700" y="5272088"/>
          <p14:tracePt t="44408" x="2886075" y="5010150"/>
          <p14:tracePt t="44416" x="2843213" y="4748213"/>
          <p14:tracePt t="44429" x="2800350" y="4510088"/>
          <p14:tracePt t="44445" x="2709863" y="3752850"/>
          <p14:tracePt t="44463" x="2657475" y="3324225"/>
          <p14:tracePt t="44496" x="2638425" y="3062288"/>
          <p14:tracePt t="44529" x="2638425" y="2995613"/>
          <p14:tracePt t="44545" x="2638425" y="2990850"/>
          <p14:tracePt t="44562" x="2638425" y="2981325"/>
          <p14:tracePt t="44579" x="2638425" y="2976563"/>
          <p14:tracePt t="44595" x="2638425" y="2971800"/>
          <p14:tracePt t="44612" x="2638425" y="2967038"/>
          <p14:tracePt t="44688" x="2638425" y="2962275"/>
          <p14:tracePt t="44695" x="2638425" y="2957513"/>
          <p14:tracePt t="44724" x="2638425" y="2952750"/>
          <p14:tracePt t="44732" x="2638425" y="2947988"/>
          <p14:tracePt t="44747" x="2638425" y="2943225"/>
          <p14:tracePt t="44762" x="2638425" y="2928938"/>
          <p14:tracePt t="44779" x="2638425" y="2867025"/>
          <p14:tracePt t="44795" x="2647950" y="2833688"/>
          <p14:tracePt t="44812" x="2657475" y="2786063"/>
          <p14:tracePt t="44829" x="2662238" y="2767013"/>
          <p14:tracePt t="44845" x="2671763" y="2757488"/>
          <p14:tracePt t="44862" x="2686050" y="2752725"/>
          <p14:tracePt t="44878" x="2695575" y="2747963"/>
          <p14:tracePt t="44895" x="2705100" y="2762250"/>
          <p14:tracePt t="44912" x="2719388" y="2828925"/>
          <p14:tracePt t="44929" x="2719388" y="2900363"/>
          <p14:tracePt t="44945" x="2695575" y="3028950"/>
          <p14:tracePt t="44962" x="2643188" y="3157538"/>
          <p14:tracePt t="44979" x="2590800" y="3286125"/>
          <p14:tracePt t="44995" x="2557463" y="3362325"/>
          <p14:tracePt t="45012" x="2547938" y="3381375"/>
          <p14:tracePt t="45029" x="2543175" y="3390900"/>
          <p14:tracePt t="45045" x="2543175" y="3400425"/>
          <p14:tracePt t="45084" x="2547938" y="3395663"/>
          <p14:tracePt t="45095" x="2552700" y="3390900"/>
          <p14:tracePt t="45112" x="2581275" y="3367088"/>
          <p14:tracePt t="45129" x="2647950" y="3305175"/>
          <p14:tracePt t="45145" x="2714625" y="3262313"/>
          <p14:tracePt t="45162" x="2771775" y="3228975"/>
          <p14:tracePt t="45179" x="2819400" y="3209925"/>
          <p14:tracePt t="45195" x="2881313" y="3190875"/>
          <p14:tracePt t="45212" x="2909888" y="3190875"/>
          <p14:tracePt t="45229" x="2938463" y="3200400"/>
          <p14:tracePt t="45245" x="2990850" y="3252788"/>
          <p14:tracePt t="45262" x="3014663" y="3295650"/>
          <p14:tracePt t="45279" x="3043238" y="3371850"/>
          <p14:tracePt t="45295" x="3086100" y="3490913"/>
          <p14:tracePt t="45312" x="3148013" y="3781425"/>
          <p14:tracePt t="45329" x="3167063" y="3919538"/>
          <p14:tracePt t="45345" x="3167063" y="4019550"/>
          <p14:tracePt t="45362" x="3167063" y="4143375"/>
          <p14:tracePt t="45379" x="3138488" y="4314825"/>
          <p14:tracePt t="45395" x="3124200" y="4410075"/>
          <p14:tracePt t="45412" x="3109913" y="4481513"/>
          <p14:tracePt t="45429" x="3095625" y="4533900"/>
          <p14:tracePt t="45445" x="3095625" y="4552950"/>
          <p14:tracePt t="45462" x="3095625" y="4562475"/>
          <p14:tracePt t="45479" x="3095625" y="4567238"/>
          <p14:tracePt t="45496" x="3095625" y="4572000"/>
          <p14:tracePt t="45761" x="3057525" y="4581525"/>
          <p14:tracePt t="45767" x="3009900" y="4591050"/>
          <p14:tracePt t="45779" x="2967038" y="4600575"/>
          <p14:tracePt t="45797" x="2805113" y="4576763"/>
          <p14:tracePt t="45812" x="2709863" y="4562475"/>
          <p14:tracePt t="45828" x="2657475" y="4548188"/>
          <p14:tracePt t="45845" x="2628900" y="4543425"/>
          <p14:tracePt t="45862" x="2609850" y="4543425"/>
          <p14:tracePt t="45879" x="2600325" y="4543425"/>
          <p14:tracePt t="45895" x="2595563" y="4543425"/>
          <p14:tracePt t="45912" x="2590800" y="4543425"/>
          <p14:tracePt t="45958" x="2600325" y="4538663"/>
          <p14:tracePt t="45965" x="2624138" y="4533900"/>
          <p14:tracePt t="45978" x="2681288" y="4533900"/>
          <p14:tracePt t="45995" x="2900363" y="4533900"/>
          <p14:tracePt t="46012" x="3062288" y="4514850"/>
          <p14:tracePt t="46028" x="3186113" y="4505325"/>
          <p14:tracePt t="46045" x="3314700" y="4491038"/>
          <p14:tracePt t="46062" x="3357563" y="4491038"/>
          <p14:tracePt t="46079" x="3390900" y="4505325"/>
          <p14:tracePt t="46095" x="3424238" y="4529138"/>
          <p14:tracePt t="46112" x="3452813" y="4586288"/>
          <p14:tracePt t="46129" x="3467100" y="4610100"/>
          <p14:tracePt t="46145" x="3476625" y="4624388"/>
          <p14:tracePt t="46162" x="3476625" y="4633913"/>
          <p14:tracePt t="46179" x="3476625" y="4643438"/>
          <p14:tracePt t="46195" x="3481388" y="4643438"/>
          <p14:tracePt t="46212" x="3490913" y="4643438"/>
          <p14:tracePt t="46229" x="3509963" y="4643438"/>
          <p14:tracePt t="46245" x="3524250" y="4643438"/>
          <p14:tracePt t="46262" x="3533775" y="4643438"/>
          <p14:tracePt t="46279" x="3543300" y="4643438"/>
          <p14:tracePt t="46295" x="3552825" y="4643438"/>
          <p14:tracePt t="46328" x="3552825" y="4633913"/>
          <p14:tracePt t="46345" x="3524250" y="4610100"/>
          <p14:tracePt t="46362" x="3386138" y="4538663"/>
          <p14:tracePt t="46378" x="3248025" y="4476750"/>
          <p14:tracePt t="46395" x="3152775" y="4452938"/>
          <p14:tracePt t="46412" x="3124200" y="4438650"/>
          <p14:tracePt t="46429" x="3100388" y="4429125"/>
          <p14:tracePt t="46445" x="3095625" y="4429125"/>
          <p14:tracePt t="46478" x="3095625" y="4419600"/>
          <p14:tracePt t="46495" x="3109913" y="4410075"/>
          <p14:tracePt t="46512" x="3143250" y="4405313"/>
          <p14:tracePt t="46529" x="3176588" y="4405313"/>
          <p14:tracePt t="46545" x="3224213" y="4405313"/>
          <p14:tracePt t="46562" x="3243263" y="4410075"/>
          <p14:tracePt t="46579" x="3267075" y="4419600"/>
          <p14:tracePt t="46595" x="3276600" y="4429125"/>
          <p14:tracePt t="46612" x="3286125" y="4433888"/>
          <p14:tracePt t="46629" x="3295650" y="4448175"/>
          <p14:tracePt t="46645" x="3309938" y="4476750"/>
          <p14:tracePt t="46662" x="3333750" y="4533900"/>
          <p14:tracePt t="46679" x="3343275" y="4548188"/>
          <p14:tracePt t="46695" x="3357563" y="4562475"/>
          <p14:tracePt t="46712" x="3367088" y="4572000"/>
          <p14:tracePt t="46729" x="3400425" y="4595813"/>
          <p14:tracePt t="46745" x="3443288" y="4610100"/>
          <p14:tracePt t="46762" x="3486150" y="4619625"/>
          <p14:tracePt t="46778" x="3524250" y="4619625"/>
          <p14:tracePt t="46795" x="3567113" y="4619625"/>
          <p14:tracePt t="46812" x="3595688" y="4619625"/>
          <p14:tracePt t="46828" x="3629025" y="4614863"/>
          <p14:tracePt t="46845" x="3648075" y="4595813"/>
          <p14:tracePt t="46862" x="3700463" y="4572000"/>
          <p14:tracePt t="46878" x="3714750" y="4557713"/>
          <p14:tracePt t="46895" x="3729038" y="4548188"/>
          <p14:tracePt t="46912" x="3748088" y="4524375"/>
          <p14:tracePt t="46928" x="3752850" y="4519613"/>
          <p14:tracePt t="46945" x="3752850" y="4514850"/>
          <p14:tracePt t="46962" x="3752850" y="4505325"/>
          <p14:tracePt t="46978" x="3738563" y="4476750"/>
          <p14:tracePt t="46995" x="3714750" y="4452938"/>
          <p14:tracePt t="47012" x="3667125" y="4429125"/>
          <p14:tracePt t="47028" x="3586163" y="4405313"/>
          <p14:tracePt t="47045" x="3462338" y="4405313"/>
          <p14:tracePt t="47062" x="3386138" y="4414838"/>
          <p14:tracePt t="47079" x="3338513" y="4429125"/>
          <p14:tracePt t="47095" x="3300413" y="4438650"/>
          <p14:tracePt t="47112" x="3290888" y="4448175"/>
          <p14:tracePt t="47128" x="3286125" y="4448175"/>
          <p14:tracePt t="47169" x="3286125" y="4452938"/>
          <p14:tracePt t="47178" x="3286125" y="4457700"/>
          <p14:tracePt t="47195" x="3286125" y="4467225"/>
          <p14:tracePt t="47212" x="3290888" y="4491038"/>
          <p14:tracePt t="47228" x="3324225" y="4510088"/>
          <p14:tracePt t="47245" x="3362325" y="4529138"/>
          <p14:tracePt t="47262" x="3405188" y="4529138"/>
          <p14:tracePt t="47279" x="3438525" y="4529138"/>
          <p14:tracePt t="47281" x="3457575" y="4524375"/>
          <p14:tracePt t="47295" x="3481388" y="4519613"/>
          <p14:tracePt t="47312" x="3505200" y="4510088"/>
          <p14:tracePt t="47329" x="3519488" y="4510088"/>
          <p14:tracePt t="47345" x="3538538" y="4500563"/>
          <p14:tracePt t="47362" x="3548063" y="4491038"/>
          <p14:tracePt t="47378" x="3552825" y="4486275"/>
          <p14:tracePt t="47395" x="3562350" y="4481513"/>
          <p14:tracePt t="47412" x="3571875" y="4467225"/>
          <p14:tracePt t="47428" x="3576638" y="4452938"/>
          <p14:tracePt t="47445" x="3581400" y="4443413"/>
          <p14:tracePt t="47462" x="3586163" y="4419600"/>
          <p14:tracePt t="47478" x="3586163" y="4395788"/>
          <p14:tracePt t="47495" x="3576638" y="4376738"/>
          <p14:tracePt t="47512" x="3567113" y="4362450"/>
          <p14:tracePt t="47529" x="3519488" y="4343400"/>
          <p14:tracePt t="47545" x="3467100" y="4343400"/>
          <p14:tracePt t="47562" x="3405188" y="4352925"/>
          <p14:tracePt t="47578" x="3343275" y="4376738"/>
          <p14:tracePt t="47595" x="3281363" y="4400550"/>
          <p14:tracePt t="47612" x="3257550" y="4419600"/>
          <p14:tracePt t="47629" x="3238500" y="4429125"/>
          <p14:tracePt t="47646" x="3233738" y="4438650"/>
          <p14:tracePt t="47662" x="3224213" y="4448175"/>
          <p14:tracePt t="47678" x="3224213" y="4452938"/>
          <p14:tracePt t="47695" x="3228975" y="4457700"/>
          <p14:tracePt t="47712" x="3252788" y="4481513"/>
          <p14:tracePt t="47728" x="3338513" y="4510088"/>
          <p14:tracePt t="47745" x="3400425" y="4533900"/>
          <p14:tracePt t="47762" x="3452813" y="4538663"/>
          <p14:tracePt t="47764" x="3471863" y="4548188"/>
          <p14:tracePt t="47778" x="3514725" y="4548188"/>
          <p14:tracePt t="47795" x="3548063" y="4548188"/>
          <p14:tracePt t="47812" x="3576638" y="4548188"/>
          <p14:tracePt t="47828" x="3600450" y="4548188"/>
          <p14:tracePt t="47845" x="3633788" y="4543425"/>
          <p14:tracePt t="47862" x="3652838" y="4538663"/>
          <p14:tracePt t="47878" x="3676650" y="4529138"/>
          <p14:tracePt t="47895" x="3700463" y="4510088"/>
          <p14:tracePt t="47912" x="3719513" y="4481513"/>
          <p14:tracePt t="47928" x="3724275" y="4467225"/>
          <p14:tracePt t="47945" x="3724275" y="4452938"/>
          <p14:tracePt t="47962" x="3714750" y="4433888"/>
          <p14:tracePt t="47978" x="3686175" y="4410075"/>
          <p14:tracePt t="47995" x="3643313" y="4391025"/>
          <p14:tracePt t="48012" x="3571875" y="4391025"/>
          <p14:tracePt t="48029" x="3433763" y="4414838"/>
          <p14:tracePt t="48045" x="3343275" y="4457700"/>
          <p14:tracePt t="48062" x="3276600" y="4519613"/>
          <p14:tracePt t="48079" x="3228975" y="4595813"/>
          <p14:tracePt t="48095" x="3200400" y="4629150"/>
          <p14:tracePt t="48112" x="3190875" y="4648200"/>
          <p14:tracePt t="48128" x="3190875" y="4657725"/>
          <p14:tracePt t="48145" x="3195638" y="4667250"/>
          <p14:tracePt t="48162" x="3233738" y="4681538"/>
          <p14:tracePt t="48178" x="3276600" y="4691063"/>
          <p14:tracePt t="48195" x="3305175" y="4695825"/>
          <p14:tracePt t="48212" x="3343275" y="4695825"/>
          <p14:tracePt t="48228" x="3367088" y="4695825"/>
          <p14:tracePt t="48245" x="3381375" y="4695825"/>
          <p14:tracePt t="48262" x="3390900" y="4695825"/>
          <p14:tracePt t="48278" x="3409950" y="4695825"/>
          <p14:tracePt t="48295" x="3414713" y="4695825"/>
          <p14:tracePt t="48312" x="3419475" y="4695825"/>
          <p14:tracePt t="48328" x="3429000" y="4695825"/>
          <p14:tracePt t="48366" x="3433763" y="4695825"/>
          <p14:tracePt t="48378" x="3438525" y="4695825"/>
          <p14:tracePt t="48395" x="3457575" y="4695825"/>
          <p14:tracePt t="48412" x="3481388" y="4695825"/>
          <p14:tracePt t="48428" x="3514725" y="4695825"/>
          <p14:tracePt t="48445" x="3552825" y="4695825"/>
          <p14:tracePt t="48462" x="3605213" y="4681538"/>
          <p14:tracePt t="48478" x="3633788" y="4676775"/>
          <p14:tracePt t="48495" x="3657600" y="4667250"/>
          <p14:tracePt t="48512" x="3681413" y="4657725"/>
          <p14:tracePt t="48528" x="3705225" y="4652963"/>
          <p14:tracePt t="48545" x="3719513" y="4643438"/>
          <p14:tracePt t="48562" x="3729038" y="4638675"/>
          <p14:tracePt t="48578" x="3752850" y="4624388"/>
          <p14:tracePt t="48595" x="3767138" y="4610100"/>
          <p14:tracePt t="48612" x="3781425" y="4600575"/>
          <p14:tracePt t="48628" x="3790950" y="4581525"/>
          <p14:tracePt t="48645" x="3800475" y="4557713"/>
          <p14:tracePt t="48662" x="3800475" y="4543425"/>
          <p14:tracePt t="48678" x="3800475" y="4529138"/>
          <p14:tracePt t="48695" x="3795713" y="4510088"/>
          <p14:tracePt t="48712" x="3776663" y="4495800"/>
          <p14:tracePt t="48728" x="3738563" y="4471988"/>
          <p14:tracePt t="48745" x="3671888" y="4443413"/>
          <p14:tracePt t="48762" x="3600450" y="4429125"/>
          <p14:tracePt t="48763" x="3576638" y="4429125"/>
          <p14:tracePt t="48778" x="3533775" y="4429125"/>
          <p14:tracePt t="48795" x="3500438" y="4429125"/>
          <p14:tracePt t="48812" x="3476625" y="4429125"/>
          <p14:tracePt t="48828" x="3457575" y="4429125"/>
          <p14:tracePt t="48845" x="3448050" y="4429125"/>
          <p14:tracePt t="48862" x="3443288" y="4429125"/>
          <p14:tracePt t="48878" x="3438525" y="4429125"/>
          <p14:tracePt t="48895" x="3419475" y="4443413"/>
          <p14:tracePt t="48912" x="3395663" y="4457700"/>
          <p14:tracePt t="48928" x="3376613" y="4476750"/>
          <p14:tracePt t="48945" x="3352800" y="4495800"/>
          <p14:tracePt t="48962" x="3324225" y="4533900"/>
          <p14:tracePt t="48978" x="3314700" y="4548188"/>
          <p14:tracePt t="48995" x="3305175" y="4552950"/>
          <p14:tracePt t="49012" x="3300413" y="4562475"/>
          <p14:tracePt t="49028" x="3300413" y="4572000"/>
          <p14:tracePt t="49045" x="3300413" y="4591050"/>
          <p14:tracePt t="49062" x="3305175" y="4614863"/>
          <p14:tracePt t="49078" x="3319463" y="4633913"/>
          <p14:tracePt t="49095" x="3333750" y="4643438"/>
          <p14:tracePt t="49111" x="3357563" y="4662488"/>
          <p14:tracePt t="49128" x="3386138" y="4672013"/>
          <p14:tracePt t="49145" x="3433763" y="4681538"/>
          <p14:tracePt t="49161" x="3462338" y="4681538"/>
          <p14:tracePt t="49178" x="3490913" y="4681538"/>
          <p14:tracePt t="49195" x="3529013" y="4672013"/>
          <p14:tracePt t="49211" x="3567113" y="4662488"/>
          <p14:tracePt t="49228" x="3595688" y="4652963"/>
          <p14:tracePt t="49245" x="3619500" y="4643438"/>
          <p14:tracePt t="49262" x="3648075" y="4619625"/>
          <p14:tracePt t="49278" x="3662363" y="4610100"/>
          <p14:tracePt t="49295" x="3671888" y="4605338"/>
          <p14:tracePt t="49312" x="3681413" y="4595813"/>
          <p14:tracePt t="49328" x="3690938" y="4591050"/>
          <p14:tracePt t="49345" x="3690938" y="4586288"/>
          <p14:tracePt t="49362" x="3690938" y="4576763"/>
          <p14:tracePt t="49378" x="3690938" y="4567238"/>
          <p14:tracePt t="49395" x="3671888" y="4533900"/>
          <p14:tracePt t="49411" x="3648075" y="4510088"/>
          <p14:tracePt t="49428" x="3600450" y="4495800"/>
          <p14:tracePt t="49445" x="3524250" y="4491038"/>
          <p14:tracePt t="49462" x="3481388" y="4491038"/>
          <p14:tracePt t="49478" x="3443288" y="4500563"/>
          <p14:tracePt t="49495" x="3414713" y="4510088"/>
          <p14:tracePt t="49512" x="3400425" y="4519613"/>
          <p14:tracePt t="49528" x="3395663" y="4524375"/>
          <p14:tracePt t="49545" x="3390900" y="4524375"/>
          <p14:tracePt t="51531" x="3357563" y="4548188"/>
          <p14:tracePt t="51538" x="3319463" y="4581525"/>
          <p14:tracePt t="51547" x="3276600" y="4614863"/>
          <p14:tracePt t="51562" x="3205163" y="4686300"/>
          <p14:tracePt t="51578" x="3133725" y="4757738"/>
          <p14:tracePt t="51595" x="3081338" y="4814888"/>
          <p14:tracePt t="51628" x="2957513" y="4910138"/>
          <p14:tracePt t="51661" x="2905125" y="4943475"/>
          <p14:tracePt t="51678" x="2881313" y="4953000"/>
          <p14:tracePt t="51695" x="2871788" y="4957763"/>
          <p14:tracePt t="51711" x="2867025" y="4962525"/>
          <p14:tracePt t="51728" x="2862263" y="4962525"/>
          <p14:tracePt t="51745" x="2852738" y="4962525"/>
          <p14:tracePt t="51761" x="2843213" y="4967288"/>
          <p14:tracePt t="51778" x="2833688" y="4972050"/>
          <p14:tracePt t="51795" x="2819400" y="4976813"/>
          <p14:tracePt t="51811" x="2786063" y="4986338"/>
          <p14:tracePt t="51828" x="2762250" y="4986338"/>
          <p14:tracePt t="51845" x="2743200" y="4991100"/>
          <p14:tracePt t="51861" x="2700338" y="5005388"/>
          <p14:tracePt t="51878" x="2671763" y="5010150"/>
          <p14:tracePt t="51895" x="2633663" y="5014913"/>
          <p14:tracePt t="51911" x="2590800" y="5029200"/>
          <p14:tracePt t="51928" x="2547938" y="5029200"/>
          <p14:tracePt t="51945" x="2509838" y="5029200"/>
          <p14:tracePt t="51961" x="2466975" y="5029200"/>
          <p14:tracePt t="51978" x="2438400" y="5029200"/>
          <p14:tracePt t="51995" x="2390775" y="5029200"/>
          <p14:tracePt t="52011" x="2371725" y="5029200"/>
          <p14:tracePt t="52028" x="2357438" y="5029200"/>
          <p14:tracePt t="52045" x="2324100" y="5029200"/>
          <p14:tracePt t="52061" x="2295525" y="5029200"/>
          <p14:tracePt t="52078" x="2266950" y="5024438"/>
          <p14:tracePt t="52095" x="2238375" y="5014913"/>
          <p14:tracePt t="52111" x="2190750" y="5005388"/>
          <p14:tracePt t="52128" x="2166938" y="5005388"/>
          <p14:tracePt t="52145" x="2147888" y="5005388"/>
          <p14:tracePt t="52161" x="2138363" y="5000625"/>
          <p14:tracePt t="52178" x="2105025" y="4995863"/>
          <p14:tracePt t="52195" x="2095500" y="4991100"/>
          <p14:tracePt t="52211" x="2085975" y="4991100"/>
          <p14:tracePt t="52228" x="2076450" y="4991100"/>
          <p14:tracePt t="52245" x="2071688" y="4991100"/>
          <p14:tracePt t="52295" x="2076450" y="4991100"/>
          <p14:tracePt t="52302" x="2081213" y="4991100"/>
          <p14:tracePt t="52311" x="2090738" y="4991100"/>
          <p14:tracePt t="52328" x="2100263" y="4991100"/>
          <p14:tracePt t="52345" x="2128838" y="4991100"/>
          <p14:tracePt t="52361" x="2205038" y="4995863"/>
          <p14:tracePt t="52378" x="2286000" y="4995863"/>
          <p14:tracePt t="52395" x="2419350" y="4991100"/>
          <p14:tracePt t="52411" x="2538413" y="4967288"/>
          <p14:tracePt t="52428" x="2657475" y="4948238"/>
          <p14:tracePt t="52445" x="2690813" y="4938713"/>
          <p14:tracePt t="52461" x="2714625" y="4938713"/>
          <p14:tracePt t="52478" x="2724150" y="4938713"/>
          <p14:tracePt t="52495" x="2728913" y="4938713"/>
          <p14:tracePt t="52511" x="2733675" y="4938713"/>
          <p14:tracePt t="52528" x="2738438" y="4938713"/>
          <p14:tracePt t="52545" x="2743200" y="4938713"/>
          <p14:tracePt t="52561" x="2752725" y="4943475"/>
          <p14:tracePt t="52578" x="2757488" y="4953000"/>
          <p14:tracePt t="52595" x="2762250" y="4976813"/>
          <p14:tracePt t="52611" x="2752725" y="5048250"/>
          <p14:tracePt t="52628" x="2738438" y="5110163"/>
          <p14:tracePt t="52645" x="2709863" y="5172075"/>
          <p14:tracePt t="52662" x="2686050" y="5219700"/>
          <p14:tracePt t="52678" x="2676525" y="5243513"/>
          <p14:tracePt t="52695" x="2657475" y="5267325"/>
          <p14:tracePt t="52711" x="2638425" y="5291138"/>
          <p14:tracePt t="52728" x="2619375" y="5319713"/>
          <p14:tracePt t="52745" x="2586038" y="5343525"/>
          <p14:tracePt t="52761" x="2557463" y="5367338"/>
          <p14:tracePt t="52778" x="2519363" y="5386388"/>
          <p14:tracePt t="52779" x="2509838" y="5391150"/>
          <p14:tracePt t="52795" x="2471738" y="5410200"/>
          <p14:tracePt t="52811" x="2447925" y="5414963"/>
          <p14:tracePt t="52828" x="2438400" y="5424488"/>
          <p14:tracePt t="52845" x="2428875" y="5424488"/>
          <p14:tracePt t="52861" x="2419350" y="5424488"/>
          <p14:tracePt t="52878" x="2414588" y="5424488"/>
          <p14:tracePt t="52978" x="2419350" y="5424488"/>
          <p14:tracePt t="52985" x="2428875" y="5424488"/>
          <p14:tracePt t="52995" x="2447925" y="5424488"/>
          <p14:tracePt t="53011" x="2495550" y="5424488"/>
          <p14:tracePt t="53028" x="2576513" y="5434013"/>
          <p14:tracePt t="53045" x="2695575" y="5448300"/>
          <p14:tracePt t="53061" x="2762250" y="5453063"/>
          <p14:tracePt t="53078" x="2833688" y="5453063"/>
          <p14:tracePt t="53095" x="2924175" y="5453063"/>
          <p14:tracePt t="53111" x="2995613" y="5453063"/>
          <p14:tracePt t="53128" x="3057525" y="5467350"/>
          <p14:tracePt t="53145" x="3105150" y="5467350"/>
          <p14:tracePt t="53161" x="3171825" y="5467350"/>
          <p14:tracePt t="53178" x="3219450" y="5457825"/>
          <p14:tracePt t="53194" x="3252788" y="5453063"/>
          <p14:tracePt t="53211" x="3300413" y="5434013"/>
          <p14:tracePt t="53228" x="3362325" y="5410200"/>
          <p14:tracePt t="53245" x="3414713" y="5391150"/>
          <p14:tracePt t="53261" x="3471863" y="5348288"/>
          <p14:tracePt t="53278" x="3552825" y="5253038"/>
          <p14:tracePt t="53279" x="3595688" y="5205413"/>
          <p14:tracePt t="53295" x="3648075" y="5105400"/>
          <p14:tracePt t="53311" x="3690938" y="5038725"/>
          <p14:tracePt t="53328" x="3729038" y="4991100"/>
          <p14:tracePt t="53345" x="3762375" y="4938713"/>
          <p14:tracePt t="53361" x="3781425" y="4914900"/>
          <p14:tracePt t="53378" x="3790950" y="4900613"/>
          <p14:tracePt t="53395" x="3795713" y="4891088"/>
          <p14:tracePt t="53411" x="3800475" y="4891088"/>
          <p14:tracePt t="57444" x="3838575" y="4867275"/>
          <p14:tracePt t="57451" x="3900488" y="4829175"/>
          <p14:tracePt t="57461" x="3952875" y="4795838"/>
          <p14:tracePt t="57479" x="4038600" y="4757738"/>
          <p14:tracePt t="57495" x="4148138" y="4719638"/>
          <p14:tracePt t="57511" x="4191000" y="4705350"/>
          <p14:tracePt t="57528" x="4224338" y="4700588"/>
          <p14:tracePt t="57561" x="4243388" y="4700588"/>
          <p14:tracePt t="57594" x="4233863" y="4700588"/>
          <p14:tracePt t="57611" x="4171950" y="4714875"/>
          <p14:tracePt t="57628" x="3933825" y="4743450"/>
          <p14:tracePt t="57644" x="3776663" y="4748213"/>
          <p14:tracePt t="57661" x="3643313" y="4767263"/>
          <p14:tracePt t="57678" x="3481388" y="4781550"/>
          <p14:tracePt t="57694" x="3443288" y="4781550"/>
          <p14:tracePt t="57711" x="3424238" y="4781550"/>
          <p14:tracePt t="57744" x="3438525" y="4776788"/>
          <p14:tracePt t="57761" x="3500438" y="4772025"/>
          <p14:tracePt t="57778" x="3624263" y="4767263"/>
          <p14:tracePt t="57794" x="3805238" y="4800600"/>
          <p14:tracePt t="57811" x="4086225" y="4981575"/>
          <p14:tracePt t="57827" x="4281488" y="5138738"/>
          <p14:tracePt t="57845" x="4476750" y="5329238"/>
          <p14:tracePt t="57861" x="4657725" y="5562600"/>
          <p14:tracePt t="57878" x="4724400" y="5648325"/>
          <p14:tracePt t="57894" x="4762500" y="5705475"/>
          <p14:tracePt t="57911" x="4786313" y="5743575"/>
          <p14:tracePt t="57928" x="4805363" y="5786438"/>
          <p14:tracePt t="57944" x="4814888" y="5800725"/>
          <p14:tracePt t="57961" x="4814888" y="5810250"/>
          <p14:tracePt t="57977" x="4814888" y="5815013"/>
          <p14:tracePt t="58215" x="4857750" y="5829300"/>
          <p14:tracePt t="58222" x="4929188" y="5838825"/>
          <p14:tracePt t="58229" x="5005388" y="5848350"/>
          <p14:tracePt t="58244" x="5138738" y="5848350"/>
          <p14:tracePt t="58261" x="5243513" y="5843588"/>
          <p14:tracePt t="58278" x="5343525" y="5834063"/>
          <p14:tracePt t="58295" x="5472113" y="5819775"/>
          <p14:tracePt t="58311" x="5510213" y="5805488"/>
          <p14:tracePt t="58328" x="5538788" y="5800725"/>
          <p14:tracePt t="58345" x="5553075" y="5800725"/>
          <p14:tracePt t="58361" x="5562600" y="5800725"/>
          <p14:tracePt t="58378" x="5567363" y="5795963"/>
          <p14:tracePt t="58394" x="5572125" y="5795963"/>
          <p14:tracePt t="58428" x="5572125" y="5791200"/>
          <p14:tracePt t="58444" x="5581650" y="5776913"/>
          <p14:tracePt t="58461" x="5595938" y="5753100"/>
          <p14:tracePt t="58477" x="5605463" y="5729288"/>
          <p14:tracePt t="58494" x="5614988" y="5710238"/>
          <p14:tracePt t="58511" x="5619750" y="5700713"/>
          <p14:tracePt t="58528" x="5624513" y="5695950"/>
          <p14:tracePt t="58545" x="5629275" y="5686425"/>
          <p14:tracePt t="58561" x="5629275" y="5681663"/>
          <p14:tracePt t="58578" x="5624513" y="5672138"/>
          <p14:tracePt t="58594" x="5581650" y="5638800"/>
          <p14:tracePt t="58611" x="5434013" y="5557838"/>
          <p14:tracePt t="58628" x="5300663" y="5486400"/>
          <p14:tracePt t="58644" x="5157788" y="5381625"/>
          <p14:tracePt t="58661" x="5010150" y="5262563"/>
          <p14:tracePt t="58678" x="4857750" y="5114925"/>
          <p14:tracePt t="58694" x="4748213" y="4972050"/>
          <p14:tracePt t="58711" x="4638675" y="4814888"/>
          <p14:tracePt t="58728" x="4538663" y="4676775"/>
          <p14:tracePt t="58744" x="4514850" y="4638675"/>
          <p14:tracePt t="58761" x="4491038" y="4614863"/>
          <p14:tracePt t="58778" x="4486275" y="461010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Access to the inherited members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>
          <a:xfrm>
            <a:off x="457200" y="1285875"/>
            <a:ext cx="8401050" cy="571500"/>
          </a:xfrm>
        </p:spPr>
        <p:txBody>
          <a:bodyPr/>
          <a:lstStyle/>
          <a:p>
            <a:r>
              <a:rPr lang="en-US" altLang="ko-KR" sz="2000">
                <a:ea typeface="굴림" panose="020B0600000101010101" pitchFamily="50" charset="-127"/>
              </a:rPr>
              <a:t>A subclass itself can access the </a:t>
            </a:r>
            <a:r>
              <a:rPr lang="en-US" altLang="ko-KR" sz="2000" b="1">
                <a:solidFill>
                  <a:srgbClr val="FF0000"/>
                </a:solidFill>
                <a:ea typeface="굴림" panose="020B0600000101010101" pitchFamily="50" charset="-127"/>
              </a:rPr>
              <a:t>inherited public members</a:t>
            </a:r>
            <a:endParaRPr lang="ko-KR" altLang="en-US" sz="2000">
              <a:ea typeface="굴림" panose="020B0600000101010101" pitchFamily="50" charset="-127"/>
            </a:endParaRPr>
          </a:p>
          <a:p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36408CA-DD64-47B5-8280-F58E7C51BAB9}" type="slidenum">
              <a:rPr lang="en-US" altLang="ko-KR" sz="10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ko-KR" sz="1000"/>
          </a:p>
        </p:txBody>
      </p:sp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611188" y="4049713"/>
            <a:ext cx="8066087" cy="23082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7800" algn="l"/>
                <a:tab pos="355600" algn="l"/>
                <a:tab pos="628650" algn="l"/>
                <a:tab pos="903288" algn="l"/>
                <a:tab pos="14366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7800" algn="l"/>
                <a:tab pos="355600" algn="l"/>
                <a:tab pos="628650" algn="l"/>
                <a:tab pos="9032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177800" algn="l"/>
                <a:tab pos="355600" algn="l"/>
                <a:tab pos="628650" algn="l"/>
                <a:tab pos="9032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77800" algn="l"/>
                <a:tab pos="355600" algn="l"/>
                <a:tab pos="628650" algn="l"/>
                <a:tab pos="9032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77800" algn="l"/>
                <a:tab pos="355600" algn="l"/>
                <a:tab pos="628650" algn="l"/>
                <a:tab pos="9032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  <a:tab pos="355600" algn="l"/>
                <a:tab pos="628650" algn="l"/>
                <a:tab pos="9032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  <a:tab pos="355600" algn="l"/>
                <a:tab pos="628650" algn="l"/>
                <a:tab pos="9032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  <a:tab pos="355600" algn="l"/>
                <a:tab pos="628650" algn="l"/>
                <a:tab pos="9032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  <a:tab pos="355600" algn="l"/>
                <a:tab pos="628650" algn="l"/>
                <a:tab pos="9032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class Student extends Person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String schoolName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Grade grade = new Grade();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String toString()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	return String.format("%s, %d, %s, %s, %s",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6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getName()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getAge()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getAddress()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, schoolName, grade)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name, age, and address can not be accessed because they are private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22534" name="TextBox 5"/>
          <p:cNvSpPr txBox="1">
            <a:spLocks noChangeArrowheads="1"/>
          </p:cNvSpPr>
          <p:nvPr/>
        </p:nvSpPr>
        <p:spPr bwMode="auto">
          <a:xfrm>
            <a:off x="611188" y="1885950"/>
            <a:ext cx="8066087" cy="2114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class Person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private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String name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private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int age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private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String address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String getName() { return name 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int getAge() { return age 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String getAddress() { return address 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123"/>
    </mc:Choice>
    <mc:Fallback xmlns="">
      <p:transition spd="slow" advTm="56123"/>
    </mc:Fallback>
  </mc:AlternateContent>
  <p:extLst>
    <p:ext uri="{3A86A75C-4F4B-4683-9AE1-C65F6400EC91}">
      <p14:laserTraceLst xmlns:p14="http://schemas.microsoft.com/office/powerpoint/2010/main">
        <p14:tracePtLst>
          <p14:tracePt t="644" x="4519613" y="4429125"/>
          <p14:tracePt t="651" x="4572000" y="4210050"/>
          <p14:tracePt t="659" x="4633913" y="3852863"/>
          <p14:tracePt t="676" x="4710113" y="3414713"/>
          <p14:tracePt t="693" x="4791075" y="2914650"/>
          <p14:tracePt t="710" x="4829175" y="2590800"/>
          <p14:tracePt t="743" x="4862513" y="2309813"/>
          <p14:tracePt t="776" x="4891088" y="2147888"/>
          <p14:tracePt t="793" x="4900613" y="2066925"/>
          <p14:tracePt t="810" x="4905375" y="1966913"/>
          <p14:tracePt t="826" x="4914900" y="1862138"/>
          <p14:tracePt t="843" x="4924425" y="1747838"/>
          <p14:tracePt t="859" x="4924425" y="1657350"/>
          <p14:tracePt t="876" x="4938713" y="1571625"/>
          <p14:tracePt t="893" x="4938713" y="1481138"/>
          <p14:tracePt t="910" x="4938713" y="1443038"/>
          <p14:tracePt t="926" x="4938713" y="1414463"/>
          <p14:tracePt t="943" x="4938713" y="1395413"/>
          <p14:tracePt t="960" x="4938713" y="1371600"/>
          <p14:tracePt t="976" x="4933950" y="1357313"/>
          <p14:tracePt t="993" x="4919663" y="1343025"/>
          <p14:tracePt t="1009" x="4905375" y="1333500"/>
          <p14:tracePt t="1026" x="4824413" y="1304925"/>
          <p14:tracePt t="1043" x="4733925" y="1300163"/>
          <p14:tracePt t="1059" x="4652963" y="1290638"/>
          <p14:tracePt t="1076" x="4586288" y="1290638"/>
          <p14:tracePt t="1093" x="4529138" y="1290638"/>
          <p14:tracePt t="1109" x="4510088" y="1290638"/>
          <p14:tracePt t="1126" x="4505325" y="1290638"/>
          <p14:tracePt t="2722" x="4486275" y="1314450"/>
          <p14:tracePt t="2729" x="4452938" y="1357313"/>
          <p14:tracePt t="2742" x="4414838" y="1395413"/>
          <p14:tracePt t="2759" x="4291013" y="1509713"/>
          <p14:tracePt t="2776" x="4219575" y="1566863"/>
          <p14:tracePt t="2793" x="4162425" y="1609725"/>
          <p14:tracePt t="2809" x="4138613" y="1633538"/>
          <p14:tracePt t="2842" x="4100513" y="1666875"/>
          <p14:tracePt t="2876" x="4086225" y="1685925"/>
          <p14:tracePt t="2892" x="4076700" y="1695450"/>
          <p14:tracePt t="2909" x="4067175" y="1704975"/>
          <p14:tracePt t="2926" x="4048125" y="1724025"/>
          <p14:tracePt t="2943" x="4010025" y="1762125"/>
          <p14:tracePt t="2959" x="3962400" y="1800225"/>
          <p14:tracePt t="2976" x="3895725" y="1838325"/>
          <p14:tracePt t="2992" x="3810000" y="1876425"/>
          <p14:tracePt t="3009" x="3681413" y="1909763"/>
          <p14:tracePt t="3026" x="3567113" y="1914525"/>
          <p14:tracePt t="3042" x="3433763" y="1924050"/>
          <p14:tracePt t="3059" x="3248025" y="1914525"/>
          <p14:tracePt t="3076" x="3105150" y="1895475"/>
          <p14:tracePt t="3092" x="2967038" y="1862138"/>
          <p14:tracePt t="3109" x="2828925" y="1828800"/>
          <p14:tracePt t="3126" x="2681288" y="1776413"/>
          <p14:tracePt t="3142" x="2576513" y="1762125"/>
          <p14:tracePt t="3159" x="2462213" y="1738313"/>
          <p14:tracePt t="3176" x="2362200" y="1728788"/>
          <p14:tracePt t="3192" x="2243138" y="1704975"/>
          <p14:tracePt t="3209" x="2190750" y="1695450"/>
          <p14:tracePt t="3226" x="2152650" y="1681163"/>
          <p14:tracePt t="3243" x="2114550" y="1671638"/>
          <p14:tracePt t="3259" x="2066925" y="1652588"/>
          <p14:tracePt t="3276" x="2014538" y="1638300"/>
          <p14:tracePt t="3292" x="1957388" y="1633538"/>
          <p14:tracePt t="3309" x="1866900" y="1633538"/>
          <p14:tracePt t="3326" x="1814513" y="1633538"/>
          <p14:tracePt t="3342" x="1766888" y="1633538"/>
          <p14:tracePt t="3359" x="1685925" y="1633538"/>
          <p14:tracePt t="3376" x="1547813" y="1647825"/>
          <p14:tracePt t="3392" x="1452563" y="1666875"/>
          <p14:tracePt t="3409" x="1395413" y="1666875"/>
          <p14:tracePt t="3426" x="1352550" y="1666875"/>
          <p14:tracePt t="3442" x="1290638" y="1662113"/>
          <p14:tracePt t="3459" x="1262063" y="1657350"/>
          <p14:tracePt t="3476" x="1233488" y="1647825"/>
          <p14:tracePt t="3493" x="1195388" y="1604963"/>
          <p14:tracePt t="3509" x="1166813" y="1519238"/>
          <p14:tracePt t="3526" x="1157288" y="1438275"/>
          <p14:tracePt t="3543" x="1166813" y="1376363"/>
          <p14:tracePt t="3559" x="1204913" y="1319213"/>
          <p14:tracePt t="3576" x="1262063" y="1281113"/>
          <p14:tracePt t="3592" x="1366838" y="1247775"/>
          <p14:tracePt t="3609" x="1490663" y="1228725"/>
          <p14:tracePt t="3626" x="1643063" y="1233488"/>
          <p14:tracePt t="3642" x="1724025" y="1243013"/>
          <p14:tracePt t="3659" x="1785938" y="1252538"/>
          <p14:tracePt t="3676" x="1828800" y="1266825"/>
          <p14:tracePt t="3692" x="1885950" y="1304925"/>
          <p14:tracePt t="3709" x="1909763" y="1338263"/>
          <p14:tracePt t="3726" x="1933575" y="1366838"/>
          <p14:tracePt t="3743" x="1966913" y="1414463"/>
          <p14:tracePt t="3759" x="1981200" y="1452563"/>
          <p14:tracePt t="3776" x="2000250" y="1476375"/>
          <p14:tracePt t="3792" x="2019300" y="1495425"/>
          <p14:tracePt t="3809" x="2038350" y="1514475"/>
          <p14:tracePt t="3826" x="2062163" y="1533525"/>
          <p14:tracePt t="3842" x="2100263" y="1552575"/>
          <p14:tracePt t="3859" x="2133600" y="1562100"/>
          <p14:tracePt t="3876" x="2205038" y="1585913"/>
          <p14:tracePt t="3892" x="2252663" y="1609725"/>
          <p14:tracePt t="3909" x="2295525" y="1619250"/>
          <p14:tracePt t="3926" x="2328863" y="1633538"/>
          <p14:tracePt t="3942" x="2343150" y="1633538"/>
          <p14:tracePt t="3959" x="2347913" y="1633538"/>
          <p14:tracePt t="3976" x="2352675" y="1638300"/>
          <p14:tracePt t="3992" x="2376488" y="1657350"/>
          <p14:tracePt t="4009" x="2400300" y="1714500"/>
          <p14:tracePt t="4026" x="2428875" y="1757363"/>
          <p14:tracePt t="4042" x="2438400" y="1790700"/>
          <p14:tracePt t="4059" x="2452688" y="1814513"/>
          <p14:tracePt t="4076" x="2462213" y="1819275"/>
          <p14:tracePt t="4093" x="2462213" y="1828800"/>
          <p14:tracePt t="4109" x="2462213" y="1833563"/>
          <p14:tracePt t="4126" x="2462213" y="1838325"/>
          <p14:tracePt t="4448" x="2562225" y="1838325"/>
          <p14:tracePt t="4455" x="2795588" y="1852613"/>
          <p14:tracePt t="4463" x="2981325" y="1866900"/>
          <p14:tracePt t="4476" x="3148013" y="1876425"/>
          <p14:tracePt t="4492" x="3876675" y="1890713"/>
          <p14:tracePt t="4509" x="4424363" y="1890713"/>
          <p14:tracePt t="4543" x="5700713" y="1914525"/>
          <p14:tracePt t="4576" x="6400800" y="1943100"/>
          <p14:tracePt t="4593" x="6600825" y="1943100"/>
          <p14:tracePt t="4609" x="6738938" y="1943100"/>
          <p14:tracePt t="4626" x="6757988" y="1943100"/>
          <p14:tracePt t="4642" x="6762750" y="1943100"/>
          <p14:tracePt t="4837" x="6800850" y="1933575"/>
          <p14:tracePt t="4845" x="6848475" y="1909763"/>
          <p14:tracePt t="4852" x="6886575" y="1895475"/>
          <p14:tracePt t="4859" x="6915150" y="1885950"/>
          <p14:tracePt t="4876" x="6958013" y="1862138"/>
          <p14:tracePt t="4892" x="6981825" y="1852613"/>
          <p14:tracePt t="4909" x="6996113" y="1847850"/>
          <p14:tracePt t="4926" x="7005638" y="1838325"/>
          <p14:tracePt t="4942" x="7010400" y="1833563"/>
          <p14:tracePt t="4984" x="7010400" y="1828800"/>
          <p14:tracePt t="4992" x="7010400" y="1824038"/>
          <p14:tracePt t="5009" x="7010400" y="1809750"/>
          <p14:tracePt t="5026" x="7005638" y="1800225"/>
          <p14:tracePt t="5043" x="6991350" y="1781175"/>
          <p14:tracePt t="5059" x="6967538" y="1771650"/>
          <p14:tracePt t="5076" x="6948488" y="1757363"/>
          <p14:tracePt t="5092" x="6919913" y="1752600"/>
          <p14:tracePt t="5109" x="6877050" y="1743075"/>
          <p14:tracePt t="5126" x="6848475" y="1743075"/>
          <p14:tracePt t="5142" x="6819900" y="1743075"/>
          <p14:tracePt t="5159" x="6786563" y="1743075"/>
          <p14:tracePt t="5176" x="6705600" y="1757363"/>
          <p14:tracePt t="5192" x="6634163" y="1762125"/>
          <p14:tracePt t="5209" x="6538913" y="1781175"/>
          <p14:tracePt t="5226" x="6381750" y="1795463"/>
          <p14:tracePt t="5242" x="6257925" y="1804988"/>
          <p14:tracePt t="5259" x="6124575" y="1804988"/>
          <p14:tracePt t="5276" x="6019800" y="1804988"/>
          <p14:tracePt t="5292" x="5905500" y="1795463"/>
          <p14:tracePt t="5309" x="5853113" y="1781175"/>
          <p14:tracePt t="5326" x="5815013" y="1757363"/>
          <p14:tracePt t="5342" x="5776913" y="1714500"/>
          <p14:tracePt t="5359" x="5729288" y="1604963"/>
          <p14:tracePt t="5376" x="5724525" y="1543050"/>
          <p14:tracePt t="5392" x="5729288" y="1481138"/>
          <p14:tracePt t="5409" x="5767388" y="1404938"/>
          <p14:tracePt t="5426" x="5862638" y="1314450"/>
          <p14:tracePt t="5442" x="5981700" y="1262063"/>
          <p14:tracePt t="5459" x="6072188" y="1257300"/>
          <p14:tracePt t="5476" x="6181725" y="1271588"/>
          <p14:tracePt t="5492" x="6238875" y="1295400"/>
          <p14:tracePt t="5509" x="6272213" y="1309688"/>
          <p14:tracePt t="5526" x="6305550" y="1323975"/>
          <p14:tracePt t="5542" x="6329363" y="1343025"/>
          <p14:tracePt t="5559" x="6343650" y="1366838"/>
          <p14:tracePt t="5576" x="6353175" y="1409700"/>
          <p14:tracePt t="5592" x="6353175" y="1471613"/>
          <p14:tracePt t="5609" x="6353175" y="1538288"/>
          <p14:tracePt t="5626" x="6348413" y="1590675"/>
          <p14:tracePt t="5642" x="6334125" y="1609725"/>
          <p14:tracePt t="5659" x="6329363" y="1628775"/>
          <p14:tracePt t="5676" x="6324600" y="1638300"/>
          <p14:tracePt t="5692" x="6324600" y="1643063"/>
          <p14:tracePt t="5709" x="6324600" y="1647825"/>
          <p14:tracePt t="5726" x="6324600" y="1652588"/>
          <p14:tracePt t="5990" x="6257925" y="1662113"/>
          <p14:tracePt t="5998" x="6143625" y="1681163"/>
          <p14:tracePt t="6009" x="6043613" y="1700213"/>
          <p14:tracePt t="6026" x="5876925" y="1719263"/>
          <p14:tracePt t="6042" x="5634038" y="1719263"/>
          <p14:tracePt t="6059" x="5505450" y="1714500"/>
          <p14:tracePt t="6076" x="5414963" y="1700213"/>
          <p14:tracePt t="6092" x="5357813" y="1690688"/>
          <p14:tracePt t="6109" x="5324475" y="1681163"/>
          <p14:tracePt t="6126" x="5319713" y="1681163"/>
          <p14:tracePt t="6142" x="5314950" y="1681163"/>
          <p14:tracePt t="6159" x="5324475" y="1671638"/>
          <p14:tracePt t="6176" x="5395913" y="1671638"/>
          <p14:tracePt t="6192" x="5510213" y="1652588"/>
          <p14:tracePt t="6209" x="5643563" y="1638300"/>
          <p14:tracePt t="6226" x="5857875" y="1619250"/>
          <p14:tracePt t="6242" x="5981700" y="1614488"/>
          <p14:tracePt t="6259" x="6072188" y="1604963"/>
          <p14:tracePt t="6276" x="6124575" y="1600200"/>
          <p14:tracePt t="6292" x="6176963" y="1590675"/>
          <p14:tracePt t="6309" x="6205538" y="1590675"/>
          <p14:tracePt t="6325" x="6229350" y="1590675"/>
          <p14:tracePt t="6342" x="6243638" y="1590675"/>
          <p14:tracePt t="6359" x="6257925" y="1590675"/>
          <p14:tracePt t="6375" x="6262688" y="1590675"/>
          <p14:tracePt t="6392" x="6267450" y="1590675"/>
          <p14:tracePt t="6409" x="6276975" y="1590675"/>
          <p14:tracePt t="7100" x="6253163" y="1590675"/>
          <p14:tracePt t="7107" x="6205538" y="1600200"/>
          <p14:tracePt t="7114" x="6148388" y="1600200"/>
          <p14:tracePt t="7126" x="6091238" y="1609725"/>
          <p14:tracePt t="7143" x="6010275" y="1614488"/>
          <p14:tracePt t="7159" x="5853113" y="1624013"/>
          <p14:tracePt t="7192" x="5605463" y="1624013"/>
          <p14:tracePt t="7225" x="5424488" y="1624013"/>
          <p14:tracePt t="7242" x="5362575" y="1624013"/>
          <p14:tracePt t="7259" x="5319713" y="1624013"/>
          <p14:tracePt t="7276" x="5286375" y="1624013"/>
          <p14:tracePt t="7292" x="5276850" y="1624013"/>
          <p14:tracePt t="7309" x="5272088" y="1624013"/>
          <p14:tracePt t="7325" x="5267325" y="1624013"/>
          <p14:tracePt t="7359" x="5286375" y="1628775"/>
          <p14:tracePt t="7376" x="5319713" y="1638300"/>
          <p14:tracePt t="7392" x="5381625" y="1647825"/>
          <p14:tracePt t="7409" x="5529263" y="1657350"/>
          <p14:tracePt t="7425" x="5653088" y="1657350"/>
          <p14:tracePt t="7442" x="5743575" y="1652588"/>
          <p14:tracePt t="7459" x="5891213" y="1628775"/>
          <p14:tracePt t="7475" x="5986463" y="1614488"/>
          <p14:tracePt t="7492" x="6067425" y="1595438"/>
          <p14:tracePt t="7509" x="6119813" y="1595438"/>
          <p14:tracePt t="7525" x="6167438" y="1585913"/>
          <p14:tracePt t="7542" x="6181725" y="1585913"/>
          <p14:tracePt t="7559" x="6191250" y="1585913"/>
          <p14:tracePt t="7575" x="6196013" y="1585913"/>
          <p14:tracePt t="7592" x="6200775" y="1585913"/>
          <p14:tracePt t="7922" x="6119813" y="1595438"/>
          <p14:tracePt t="7930" x="6010275" y="1619250"/>
          <p14:tracePt t="7942" x="5919788" y="1638300"/>
          <p14:tracePt t="7975" x="5491163" y="1719263"/>
          <p14:tracePt t="7992" x="5400675" y="1719263"/>
          <p14:tracePt t="8025" x="5329238" y="1719263"/>
          <p14:tracePt t="8059" x="5319713" y="1719263"/>
          <p14:tracePt t="8092" x="5329238" y="1719263"/>
          <p14:tracePt t="8109" x="5367338" y="1714500"/>
          <p14:tracePt t="8125" x="5429250" y="1700213"/>
          <p14:tracePt t="8142" x="5514975" y="1685925"/>
          <p14:tracePt t="8159" x="5567363" y="1685925"/>
          <p14:tracePt t="8175" x="5595938" y="1685925"/>
          <p14:tracePt t="8192" x="5614988" y="1685925"/>
          <p14:tracePt t="8209" x="5648325" y="1685925"/>
          <p14:tracePt t="8225" x="5657850" y="1685925"/>
          <p14:tracePt t="8436" x="5586413" y="1690688"/>
          <p14:tracePt t="8444" x="5472113" y="1700213"/>
          <p14:tracePt t="8451" x="5362575" y="1709738"/>
          <p14:tracePt t="8459" x="5272088" y="1719263"/>
          <p14:tracePt t="8475" x="5053013" y="1728788"/>
          <p14:tracePt t="8492" x="4829175" y="1728788"/>
          <p14:tracePt t="8509" x="4662488" y="1728788"/>
          <p14:tracePt t="8525" x="4476750" y="1728788"/>
          <p14:tracePt t="8542" x="4319588" y="1724025"/>
          <p14:tracePt t="8559" x="4171950" y="1704975"/>
          <p14:tracePt t="8575" x="3981450" y="1690688"/>
          <p14:tracePt t="8592" x="3876675" y="1690688"/>
          <p14:tracePt t="8609" x="3762375" y="1671638"/>
          <p14:tracePt t="8625" x="3671888" y="1666875"/>
          <p14:tracePt t="8643" x="3519488" y="1633538"/>
          <p14:tracePt t="8659" x="3381375" y="1604963"/>
          <p14:tracePt t="8676" x="3257550" y="1590675"/>
          <p14:tracePt t="8692" x="3167063" y="1581150"/>
          <p14:tracePt t="8709" x="3038475" y="1566863"/>
          <p14:tracePt t="8725" x="2943225" y="1557338"/>
          <p14:tracePt t="8742" x="2828925" y="1543050"/>
          <p14:tracePt t="8759" x="2714625" y="1524000"/>
          <p14:tracePt t="8776" x="2566988" y="1509713"/>
          <p14:tracePt t="8792" x="2495550" y="1495425"/>
          <p14:tracePt t="8809" x="2414588" y="1485900"/>
          <p14:tracePt t="8825" x="2305050" y="1476375"/>
          <p14:tracePt t="8842" x="2262188" y="1466850"/>
          <p14:tracePt t="8859" x="2219325" y="1462088"/>
          <p14:tracePt t="8875" x="2195513" y="1457325"/>
          <p14:tracePt t="8892" x="2162175" y="1452563"/>
          <p14:tracePt t="8909" x="2152650" y="1452563"/>
          <p14:tracePt t="8926" x="2143125" y="1452563"/>
          <p14:tracePt t="8942" x="2133600" y="1452563"/>
          <p14:tracePt t="8959" x="2124075" y="1452563"/>
          <p14:tracePt t="9861" x="2114550" y="1485900"/>
          <p14:tracePt t="9876" x="2062163" y="1604963"/>
          <p14:tracePt t="9893" x="2000250" y="1743075"/>
          <p14:tracePt t="9909" x="1919288" y="1876425"/>
          <p14:tracePt t="9925" x="1866900" y="1952625"/>
          <p14:tracePt t="9942" x="1804988" y="2047875"/>
          <p14:tracePt t="9975" x="1738313" y="2138363"/>
          <p14:tracePt t="10009" x="1709738" y="2181225"/>
          <p14:tracePt t="10025" x="1704975" y="2190750"/>
          <p14:tracePt t="10042" x="1704975" y="2195513"/>
          <p14:tracePt t="10059" x="1704975" y="2200275"/>
          <p14:tracePt t="10133" x="1700213" y="2205038"/>
          <p14:tracePt t="10140" x="1695450" y="2209800"/>
          <p14:tracePt t="10147" x="1681163" y="2214563"/>
          <p14:tracePt t="10159" x="1662113" y="2224088"/>
          <p14:tracePt t="10175" x="1609725" y="2247900"/>
          <p14:tracePt t="10192" x="1485900" y="2309813"/>
          <p14:tracePt t="10209" x="1376363" y="2343150"/>
          <p14:tracePt t="10226" x="1262063" y="2376488"/>
          <p14:tracePt t="10242" x="1157288" y="2376488"/>
          <p14:tracePt t="10259" x="1062038" y="2371725"/>
          <p14:tracePt t="10275" x="1023938" y="2328863"/>
          <p14:tracePt t="10292" x="981075" y="2262188"/>
          <p14:tracePt t="10309" x="942975" y="2171700"/>
          <p14:tracePt t="10325" x="938213" y="2119313"/>
          <p14:tracePt t="10342" x="947738" y="2052638"/>
          <p14:tracePt t="10360" x="1000125" y="1947863"/>
          <p14:tracePt t="10375" x="1038225" y="1909763"/>
          <p14:tracePt t="10392" x="1109663" y="1847850"/>
          <p14:tracePt t="10409" x="1185863" y="1800225"/>
          <p14:tracePt t="10425" x="1262063" y="1776413"/>
          <p14:tracePt t="10442" x="1333500" y="1776413"/>
          <p14:tracePt t="10459" x="1376363" y="1785938"/>
          <p14:tracePt t="10475" x="1414463" y="1804988"/>
          <p14:tracePt t="10492" x="1438275" y="1833563"/>
          <p14:tracePt t="10509" x="1476375" y="1881188"/>
          <p14:tracePt t="10525" x="1490663" y="1914525"/>
          <p14:tracePt t="10542" x="1495425" y="1933575"/>
          <p14:tracePt t="10559" x="1495425" y="1952625"/>
          <p14:tracePt t="10575" x="1495425" y="1966913"/>
          <p14:tracePt t="10592" x="1495425" y="1976438"/>
          <p14:tracePt t="10609" x="1495425" y="1981200"/>
          <p14:tracePt t="10654" x="1495425" y="1985963"/>
          <p14:tracePt t="10941" x="1519238" y="1995488"/>
          <p14:tracePt t="10948" x="1538288" y="2009775"/>
          <p14:tracePt t="10958" x="1562100" y="2019300"/>
          <p14:tracePt t="10975" x="1619250" y="2047875"/>
          <p14:tracePt t="10992" x="1719263" y="2076450"/>
          <p14:tracePt t="11008" x="1781175" y="2090738"/>
          <p14:tracePt t="11025" x="1833563" y="2109788"/>
          <p14:tracePt t="11042" x="1876425" y="2119313"/>
          <p14:tracePt t="11059" x="1928813" y="2128838"/>
          <p14:tracePt t="11075" x="1962150" y="2143125"/>
          <p14:tracePt t="11092" x="1990725" y="2147888"/>
          <p14:tracePt t="11109" x="2019300" y="2152650"/>
          <p14:tracePt t="11125" x="2057400" y="2166938"/>
          <p14:tracePt t="11142" x="2081213" y="2176463"/>
          <p14:tracePt t="11159" x="2119313" y="2181225"/>
          <p14:tracePt t="11175" x="2166938" y="2200275"/>
          <p14:tracePt t="11192" x="2195513" y="2209800"/>
          <p14:tracePt t="11209" x="2224088" y="2219325"/>
          <p14:tracePt t="11225" x="2247900" y="2224088"/>
          <p14:tracePt t="11242" x="2266950" y="2228850"/>
          <p14:tracePt t="11259" x="2271713" y="2228850"/>
          <p14:tracePt t="11275" x="2276475" y="2228850"/>
          <p14:tracePt t="11292" x="2286000" y="2228850"/>
          <p14:tracePt t="11529" x="2324100" y="2228850"/>
          <p14:tracePt t="11536" x="2381250" y="2224088"/>
          <p14:tracePt t="11545" x="2414588" y="2219325"/>
          <p14:tracePt t="11575" x="2557463" y="2219325"/>
          <p14:tracePt t="11609" x="2671763" y="2224088"/>
          <p14:tracePt t="11625" x="2700338" y="2224088"/>
          <p14:tracePt t="11642" x="2709863" y="2224088"/>
          <p14:tracePt t="11658" x="2724150" y="2224088"/>
          <p14:tracePt t="11675" x="2733675" y="2224088"/>
          <p14:tracePt t="11692" x="2738438" y="2224088"/>
          <p14:tracePt t="11793" x="2738438" y="2228850"/>
          <p14:tracePt t="11800" x="2738438" y="2233613"/>
          <p14:tracePt t="11808" x="2733675" y="2238375"/>
          <p14:tracePt t="11825" x="2709863" y="2257425"/>
          <p14:tracePt t="11842" x="2671763" y="2295525"/>
          <p14:tracePt t="11859" x="2562225" y="2371725"/>
          <p14:tracePt t="11875" x="2476500" y="2419350"/>
          <p14:tracePt t="11892" x="2390775" y="2452688"/>
          <p14:tracePt t="11909" x="2305050" y="2471738"/>
          <p14:tracePt t="11925" x="2214563" y="2495550"/>
          <p14:tracePt t="11942" x="2171700" y="2500313"/>
          <p14:tracePt t="11959" x="2128838" y="2500313"/>
          <p14:tracePt t="11977" x="2066925" y="2500313"/>
          <p14:tracePt t="11992" x="2024063" y="2500313"/>
          <p14:tracePt t="12009" x="1981200" y="2500313"/>
          <p14:tracePt t="12025" x="1947863" y="2500313"/>
          <p14:tracePt t="12042" x="1900238" y="2500313"/>
          <p14:tracePt t="12058" x="1871663" y="2514600"/>
          <p14:tracePt t="12075" x="1833563" y="2519363"/>
          <p14:tracePt t="12092" x="1814513" y="2524125"/>
          <p14:tracePt t="12109" x="1781175" y="2528888"/>
          <p14:tracePt t="12125" x="1757363" y="2528888"/>
          <p14:tracePt t="12142" x="1747838" y="2528888"/>
          <p14:tracePt t="12158" x="1738313" y="2528888"/>
          <p14:tracePt t="12175" x="1728788" y="2528888"/>
          <p14:tracePt t="12286" x="1738313" y="2528888"/>
          <p14:tracePt t="12292" x="1747838" y="2524125"/>
          <p14:tracePt t="12300" x="1766888" y="2519363"/>
          <p14:tracePt t="12308" x="1790700" y="2505075"/>
          <p14:tracePt t="12325" x="1857375" y="2476500"/>
          <p14:tracePt t="12342" x="1924050" y="2447925"/>
          <p14:tracePt t="12359" x="2014538" y="2405063"/>
          <p14:tracePt t="12375" x="2066925" y="2386013"/>
          <p14:tracePt t="12392" x="2138363" y="2376488"/>
          <p14:tracePt t="12409" x="2205038" y="2371725"/>
          <p14:tracePt t="12425" x="2281238" y="2371725"/>
          <p14:tracePt t="12442" x="2319338" y="2371725"/>
          <p14:tracePt t="12459" x="2338388" y="2371725"/>
          <p14:tracePt t="12475" x="2352675" y="2371725"/>
          <p14:tracePt t="12492" x="2357438" y="2371725"/>
          <p14:tracePt t="12508" x="2362200" y="2371725"/>
          <p14:tracePt t="12564" x="2366963" y="2371725"/>
          <p14:tracePt t="12586" x="2371725" y="2371725"/>
          <p14:tracePt t="12593" x="2376488" y="2381250"/>
          <p14:tracePt t="12602" x="2376488" y="2400300"/>
          <p14:tracePt t="12608" x="2376488" y="2409825"/>
          <p14:tracePt t="12625" x="2376488" y="2466975"/>
          <p14:tracePt t="12642" x="2366963" y="2590800"/>
          <p14:tracePt t="12659" x="2333625" y="2809875"/>
          <p14:tracePt t="12675" x="2319338" y="2871788"/>
          <p14:tracePt t="12692" x="2314575" y="2900363"/>
          <p14:tracePt t="12708" x="2305050" y="2914650"/>
          <p14:tracePt t="12725" x="2305050" y="2924175"/>
          <p14:tracePt t="12742" x="2305050" y="2928938"/>
          <p14:tracePt t="12758" x="2305050" y="2938463"/>
          <p14:tracePt t="13004" x="2262188" y="2919413"/>
          <p14:tracePt t="13012" x="2190750" y="2890838"/>
          <p14:tracePt t="13025" x="2143125" y="2867025"/>
          <p14:tracePt t="13042" x="2038350" y="2824163"/>
          <p14:tracePt t="13058" x="2009775" y="2809875"/>
          <p14:tracePt t="13075" x="1995488" y="2805113"/>
          <p14:tracePt t="13092" x="1971675" y="2805113"/>
          <p14:tracePt t="13108" x="1943100" y="2814638"/>
          <p14:tracePt t="13125" x="1866900" y="2847975"/>
          <p14:tracePt t="13142" x="1766888" y="2900363"/>
          <p14:tracePt t="13158" x="1576388" y="3005138"/>
          <p14:tracePt t="13175" x="1438275" y="3057525"/>
          <p14:tracePt t="13192" x="1300163" y="3081338"/>
          <p14:tracePt t="13208" x="1209675" y="3090863"/>
          <p14:tracePt t="13225" x="1123950" y="3052763"/>
          <p14:tracePt t="13242" x="1062038" y="2952750"/>
          <p14:tracePt t="13259" x="1009650" y="2824163"/>
          <p14:tracePt t="13275" x="971550" y="2571750"/>
          <p14:tracePt t="13292" x="981075" y="2324100"/>
          <p14:tracePt t="13309" x="1004888" y="2252663"/>
          <p14:tracePt t="13325" x="1038225" y="2205038"/>
          <p14:tracePt t="13342" x="1162050" y="2143125"/>
          <p14:tracePt t="13358" x="1233488" y="2133600"/>
          <p14:tracePt t="13375" x="1304925" y="2143125"/>
          <p14:tracePt t="13392" x="1357313" y="2162175"/>
          <p14:tracePt t="13409" x="1438275" y="2228850"/>
          <p14:tracePt t="13425" x="1485900" y="2314575"/>
          <p14:tracePt t="13442" x="1514475" y="2400300"/>
          <p14:tracePt t="13459" x="1524000" y="2447925"/>
          <p14:tracePt t="13461" x="1519238" y="2471738"/>
          <p14:tracePt t="13475" x="1514475" y="2500313"/>
          <p14:tracePt t="13493" x="1500188" y="2524125"/>
          <p14:tracePt t="13509" x="1485900" y="2538413"/>
          <p14:tracePt t="13525" x="1481138" y="2543175"/>
          <p14:tracePt t="13542" x="1471613" y="2552700"/>
          <p14:tracePt t="13559" x="1471613" y="2557463"/>
          <p14:tracePt t="13834" x="1509713" y="2586038"/>
          <p14:tracePt t="13842" x="1566863" y="2619375"/>
          <p14:tracePt t="13849" x="1628775" y="2652713"/>
          <p14:tracePt t="13858" x="1681163" y="2686050"/>
          <p14:tracePt t="13875" x="1776413" y="2728913"/>
          <p14:tracePt t="13892" x="1843088" y="2762250"/>
          <p14:tracePt t="13925" x="1957388" y="2843213"/>
          <p14:tracePt t="13961" x="2028825" y="2909888"/>
          <p14:tracePt t="13982" x="2057400" y="2938463"/>
          <p14:tracePt t="14008" x="2066925" y="2947988"/>
          <p14:tracePt t="14025" x="2076450" y="2957513"/>
          <p14:tracePt t="14042" x="2085975" y="2967038"/>
          <p14:tracePt t="14058" x="2100263" y="2976563"/>
          <p14:tracePt t="14075" x="2124075" y="2995613"/>
          <p14:tracePt t="14092" x="2166938" y="3019425"/>
          <p14:tracePt t="14108" x="2190750" y="3028950"/>
          <p14:tracePt t="14125" x="2209800" y="3038475"/>
          <p14:tracePt t="14142" x="2228850" y="3048000"/>
          <p14:tracePt t="14158" x="2262188" y="3057525"/>
          <p14:tracePt t="14175" x="2290763" y="3067050"/>
          <p14:tracePt t="14192" x="2328863" y="3086100"/>
          <p14:tracePt t="14208" x="2366963" y="3100388"/>
          <p14:tracePt t="14225" x="2381250" y="3105150"/>
          <p14:tracePt t="14242" x="2390775" y="3105150"/>
          <p14:tracePt t="14259" x="2400300" y="3105150"/>
          <p14:tracePt t="14275" x="2409825" y="3105150"/>
          <p14:tracePt t="14319" x="2414588" y="3105150"/>
          <p14:tracePt t="14326" x="2419350" y="3109913"/>
          <p14:tracePt t="14342" x="2433638" y="3114675"/>
          <p14:tracePt t="14358" x="2457450" y="3119438"/>
          <p14:tracePt t="14375" x="2481263" y="3124200"/>
          <p14:tracePt t="14392" x="2500313" y="3124200"/>
          <p14:tracePt t="14408" x="2514600" y="3124200"/>
          <p14:tracePt t="14425" x="2524125" y="3124200"/>
          <p14:tracePt t="14442" x="2533650" y="3128963"/>
          <p14:tracePt t="14458" x="2547938" y="3133725"/>
          <p14:tracePt t="14475" x="2562225" y="3138488"/>
          <p14:tracePt t="14492" x="2571750" y="3143250"/>
          <p14:tracePt t="14508" x="2586038" y="3148013"/>
          <p14:tracePt t="14525" x="2605088" y="3157538"/>
          <p14:tracePt t="14542" x="2614613" y="3167063"/>
          <p14:tracePt t="14558" x="2624138" y="3167063"/>
          <p14:tracePt t="14575" x="2628900" y="3167063"/>
          <p14:tracePt t="14592" x="2647950" y="3176588"/>
          <p14:tracePt t="14608" x="2657475" y="3181350"/>
          <p14:tracePt t="14625" x="2676525" y="3181350"/>
          <p14:tracePt t="14642" x="2695575" y="3181350"/>
          <p14:tracePt t="14658" x="2709863" y="3186113"/>
          <p14:tracePt t="14675" x="2728913" y="3186113"/>
          <p14:tracePt t="14692" x="2752725" y="3186113"/>
          <p14:tracePt t="14708" x="2781300" y="3186113"/>
          <p14:tracePt t="14725" x="2805113" y="3186113"/>
          <p14:tracePt t="14742" x="2819400" y="3186113"/>
          <p14:tracePt t="14758" x="2833688" y="3186113"/>
          <p14:tracePt t="14775" x="2852738" y="3186113"/>
          <p14:tracePt t="14792" x="2867025" y="3186113"/>
          <p14:tracePt t="14808" x="2876550" y="3186113"/>
          <p14:tracePt t="14825" x="2886075" y="3186113"/>
          <p14:tracePt t="14842" x="2895600" y="3186113"/>
          <p14:tracePt t="14858" x="2900363" y="3186113"/>
          <p14:tracePt t="14875" x="2905125" y="3186113"/>
          <p14:tracePt t="14892" x="2909888" y="3186113"/>
          <p14:tracePt t="16610" x="2905125" y="3186113"/>
          <p14:tracePt t="16618" x="2886075" y="3200400"/>
          <p14:tracePt t="16626" x="2871788" y="3200400"/>
          <p14:tracePt t="16642" x="2857500" y="3209925"/>
          <p14:tracePt t="16658" x="2847975" y="3209925"/>
          <p14:tracePt t="16675" x="2838450" y="3209925"/>
          <p14:tracePt t="16691" x="2828925" y="3209925"/>
          <p14:tracePt t="16725" x="2786063" y="3224213"/>
          <p14:tracePt t="16758" x="2676525" y="3271838"/>
          <p14:tracePt t="16775" x="2633663" y="3281363"/>
          <p14:tracePt t="16791" x="2590800" y="3295650"/>
          <p14:tracePt t="16808" x="2557463" y="3305175"/>
          <p14:tracePt t="16825" x="2543175" y="3305175"/>
          <p14:tracePt t="16841" x="2533650" y="3305175"/>
          <p14:tracePt t="16858" x="2528888" y="3305175"/>
          <p14:tracePt t="16875" x="2519363" y="3305175"/>
          <p14:tracePt t="16891" x="2509838" y="3305175"/>
          <p14:tracePt t="16908" x="2495550" y="3305175"/>
          <p14:tracePt t="16925" x="2471738" y="3305175"/>
          <p14:tracePt t="16941" x="2438400" y="3314700"/>
          <p14:tracePt t="16958" x="2405063" y="3324225"/>
          <p14:tracePt t="16975" x="2381250" y="3328988"/>
          <p14:tracePt t="16991" x="2333625" y="3343275"/>
          <p14:tracePt t="17008" x="2309813" y="3348038"/>
          <p14:tracePt t="17025" x="2281238" y="3352800"/>
          <p14:tracePt t="17041" x="2252663" y="3352800"/>
          <p14:tracePt t="17058" x="2224088" y="3352800"/>
          <p14:tracePt t="17075" x="2205038" y="3352800"/>
          <p14:tracePt t="17091" x="2195513" y="3352800"/>
          <p14:tracePt t="17108" x="2190750" y="3352800"/>
          <p14:tracePt t="17125" x="2181225" y="3352800"/>
          <p14:tracePt t="17141" x="2171700" y="3352800"/>
          <p14:tracePt t="17158" x="2166938" y="3352800"/>
          <p14:tracePt t="17175" x="2162175" y="3352800"/>
          <p14:tracePt t="17910" x="2162175" y="3362325"/>
          <p14:tracePt t="17917" x="2171700" y="3376613"/>
          <p14:tracePt t="17925" x="2181225" y="3386138"/>
          <p14:tracePt t="17941" x="2195513" y="3409950"/>
          <p14:tracePt t="17958" x="2205038" y="3424238"/>
          <p14:tracePt t="17975" x="2224088" y="3452813"/>
          <p14:tracePt t="17991" x="2238375" y="3486150"/>
          <p14:tracePt t="18025" x="2247900" y="3519488"/>
          <p14:tracePt t="18058" x="2252663" y="3538538"/>
          <p14:tracePt t="18075" x="2257425" y="3543300"/>
          <p14:tracePt t="18091" x="2262188" y="3552825"/>
          <p14:tracePt t="18108" x="2271713" y="3571875"/>
          <p14:tracePt t="18125" x="2281238" y="3586163"/>
          <p14:tracePt t="18141" x="2286000" y="3595688"/>
          <p14:tracePt t="18158" x="2295525" y="3605213"/>
          <p14:tracePt t="18175" x="2305050" y="3614738"/>
          <p14:tracePt t="18191" x="2305050" y="3624263"/>
          <p14:tracePt t="18208" x="2309813" y="3629025"/>
          <p14:tracePt t="18225" x="2314575" y="3633788"/>
          <p14:tracePt t="18241" x="2328863" y="3643313"/>
          <p14:tracePt t="18258" x="2343150" y="3652838"/>
          <p14:tracePt t="18275" x="2352675" y="3652838"/>
          <p14:tracePt t="18291" x="2386013" y="3652838"/>
          <p14:tracePt t="18308" x="2400300" y="3652838"/>
          <p14:tracePt t="18325" x="2414588" y="3652838"/>
          <p14:tracePt t="18341" x="2438400" y="3652838"/>
          <p14:tracePt t="18358" x="2471738" y="3652838"/>
          <p14:tracePt t="18375" x="2490788" y="3652838"/>
          <p14:tracePt t="18391" x="2519363" y="3652838"/>
          <p14:tracePt t="18408" x="2543175" y="3652838"/>
          <p14:tracePt t="18425" x="2562225" y="3652838"/>
          <p14:tracePt t="18441" x="2566988" y="3652838"/>
          <p14:tracePt t="18458" x="2576513" y="3652838"/>
          <p14:tracePt t="18475" x="2581275" y="3652838"/>
          <p14:tracePt t="18491" x="2586038" y="3652838"/>
          <p14:tracePt t="19188" x="2571750" y="3652838"/>
          <p14:tracePt t="19195" x="2562225" y="3652838"/>
          <p14:tracePt t="19208" x="2557463" y="3648075"/>
          <p14:tracePt t="19225" x="2538413" y="3643313"/>
          <p14:tracePt t="19241" x="2533650" y="3643313"/>
          <p14:tracePt t="19258" x="2528888" y="3643313"/>
          <p14:tracePt t="19291" x="2519363" y="3643313"/>
          <p14:tracePt t="19325" x="2509838" y="3629025"/>
          <p14:tracePt t="19341" x="2490788" y="3624263"/>
          <p14:tracePt t="19358" x="2471738" y="3619500"/>
          <p14:tracePt t="19375" x="2452688" y="3619500"/>
          <p14:tracePt t="19391" x="2419350" y="3619500"/>
          <p14:tracePt t="19408" x="2324100" y="3619500"/>
          <p14:tracePt t="19425" x="2243138" y="3619500"/>
          <p14:tracePt t="19441" x="2152650" y="3624263"/>
          <p14:tracePt t="19458" x="2062163" y="3624263"/>
          <p14:tracePt t="19459" x="2019300" y="3624263"/>
          <p14:tracePt t="19475" x="1928813" y="3624263"/>
          <p14:tracePt t="19491" x="1814513" y="3609975"/>
          <p14:tracePt t="19508" x="1695450" y="3586163"/>
          <p14:tracePt t="19525" x="1543050" y="3538538"/>
          <p14:tracePt t="19541" x="1452563" y="3490913"/>
          <p14:tracePt t="19558" x="1385888" y="3443288"/>
          <p14:tracePt t="19575" x="1319213" y="3390900"/>
          <p14:tracePt t="19591" x="1257300" y="3338513"/>
          <p14:tracePt t="19608" x="1214438" y="3271838"/>
          <p14:tracePt t="19625" x="1181100" y="3176588"/>
          <p14:tracePt t="19641" x="1166813" y="3062288"/>
          <p14:tracePt t="19658" x="1166813" y="2967038"/>
          <p14:tracePt t="19675" x="1185863" y="2914650"/>
          <p14:tracePt t="19691" x="1228725" y="2876550"/>
          <p14:tracePt t="19708" x="1304925" y="2828925"/>
          <p14:tracePt t="19725" x="1447800" y="2781300"/>
          <p14:tracePt t="19741" x="1533525" y="2767013"/>
          <p14:tracePt t="19758" x="1624013" y="2767013"/>
          <p14:tracePt t="19775" x="1738313" y="2776538"/>
          <p14:tracePt t="19791" x="1795463" y="2795588"/>
          <p14:tracePt t="19808" x="1828800" y="2814638"/>
          <p14:tracePt t="19825" x="1862138" y="2852738"/>
          <p14:tracePt t="19841" x="1938338" y="3000375"/>
          <p14:tracePt t="19858" x="1966913" y="3095625"/>
          <p14:tracePt t="19874" x="1990725" y="3148013"/>
          <p14:tracePt t="19891" x="2000250" y="3200400"/>
          <p14:tracePt t="19908" x="2014538" y="3248025"/>
          <p14:tracePt t="19924" x="2014538" y="3271838"/>
          <p14:tracePt t="19941" x="2014538" y="3290888"/>
          <p14:tracePt t="19958" x="2014538" y="3333750"/>
          <p14:tracePt t="19959" x="2014538" y="3357563"/>
          <p14:tracePt t="19974" x="1985963" y="3424238"/>
          <p14:tracePt t="19991" x="1957388" y="3467100"/>
          <p14:tracePt t="20008" x="1919288" y="3505200"/>
          <p14:tracePt t="20025" x="1814513" y="3576638"/>
          <p14:tracePt t="20041" x="1747838" y="3595688"/>
          <p14:tracePt t="20058" x="1700213" y="3609975"/>
          <p14:tracePt t="20074" x="1676400" y="3614738"/>
          <p14:tracePt t="20091" x="1647825" y="3614738"/>
          <p14:tracePt t="20108" x="1633538" y="3600450"/>
          <p14:tracePt t="20125" x="1585913" y="3462338"/>
          <p14:tracePt t="20141" x="1547813" y="3324225"/>
          <p14:tracePt t="20158" x="1533525" y="3081338"/>
          <p14:tracePt t="20175" x="1543050" y="2933700"/>
          <p14:tracePt t="20191" x="1576388" y="2847975"/>
          <p14:tracePt t="20208" x="1619250" y="2781300"/>
          <p14:tracePt t="20225" x="1685925" y="2743200"/>
          <p14:tracePt t="20241" x="1762125" y="2719388"/>
          <p14:tracePt t="20258" x="1843088" y="2714625"/>
          <p14:tracePt t="20274" x="1952625" y="2747963"/>
          <p14:tracePt t="20291" x="2024063" y="2800350"/>
          <p14:tracePt t="20308" x="2090738" y="2890838"/>
          <p14:tracePt t="20324" x="2128838" y="2967038"/>
          <p14:tracePt t="20341" x="2147888" y="3067050"/>
          <p14:tracePt t="20358" x="2147888" y="3143250"/>
          <p14:tracePt t="20374" x="2138363" y="3205163"/>
          <p14:tracePt t="20391" x="2105025" y="3295650"/>
          <p14:tracePt t="20408" x="2081213" y="3333750"/>
          <p14:tracePt t="20424" x="2057400" y="3357563"/>
          <p14:tracePt t="20441" x="2024063" y="3381375"/>
          <p14:tracePt t="20458" x="2000250" y="3400425"/>
          <p14:tracePt t="20474" x="1981200" y="3409950"/>
          <p14:tracePt t="20491" x="1971675" y="3414713"/>
          <p14:tracePt t="20508" x="1966913" y="3414713"/>
          <p14:tracePt t="20524" x="1957388" y="3414713"/>
          <p14:tracePt t="20928" x="1957388" y="3481388"/>
          <p14:tracePt t="20936" x="1957388" y="3538538"/>
          <p14:tracePt t="20943" x="1957388" y="3595688"/>
          <p14:tracePt t="20958" x="1952625" y="3652838"/>
          <p14:tracePt t="20974" x="1947863" y="3705225"/>
          <p14:tracePt t="20992" x="1928813" y="3757613"/>
          <p14:tracePt t="21008" x="1905000" y="3829050"/>
          <p14:tracePt t="21041" x="1843088" y="4048125"/>
          <p14:tracePt t="21075" x="1809750" y="4143375"/>
          <p14:tracePt t="21091" x="1804988" y="4157663"/>
          <p14:tracePt t="21108" x="1795463" y="4162425"/>
          <p14:tracePt t="21124" x="1795463" y="4167188"/>
          <p14:tracePt t="21141" x="1795463" y="4181475"/>
          <p14:tracePt t="21158" x="1785938" y="4200525"/>
          <p14:tracePt t="21174" x="1781175" y="4252913"/>
          <p14:tracePt t="21191" x="1766888" y="4305300"/>
          <p14:tracePt t="21208" x="1747838" y="4352925"/>
          <p14:tracePt t="21224" x="1743075" y="4367213"/>
          <p14:tracePt t="21241" x="1738313" y="4376738"/>
          <p14:tracePt t="21258" x="1728788" y="4386263"/>
          <p14:tracePt t="21274" x="1724025" y="4395788"/>
          <p14:tracePt t="21310" x="1719263" y="4395788"/>
          <p14:tracePt t="21324" x="1704975" y="4405313"/>
          <p14:tracePt t="21341" x="1681163" y="4414838"/>
          <p14:tracePt t="21358" x="1652588" y="4419600"/>
          <p14:tracePt t="21374" x="1614488" y="4429125"/>
          <p14:tracePt t="21391" x="1562100" y="4443413"/>
          <p14:tracePt t="21408" x="1533525" y="4448175"/>
          <p14:tracePt t="21424" x="1504950" y="4457700"/>
          <p14:tracePt t="21441" x="1476375" y="4467225"/>
          <p14:tracePt t="21458" x="1428750" y="4481513"/>
          <p14:tracePt t="21474" x="1400175" y="4486275"/>
          <p14:tracePt t="21491" x="1347788" y="4486275"/>
          <p14:tracePt t="21508" x="1271588" y="4486275"/>
          <p14:tracePt t="21524" x="1228725" y="4481513"/>
          <p14:tracePt t="21541" x="1200150" y="4471988"/>
          <p14:tracePt t="21558" x="1171575" y="4452938"/>
          <p14:tracePt t="21575" x="1133475" y="4405313"/>
          <p14:tracePt t="21591" x="1114425" y="4343400"/>
          <p14:tracePt t="21608" x="1100138" y="4291013"/>
          <p14:tracePt t="21624" x="1100138" y="4257675"/>
          <p14:tracePt t="21641" x="1119188" y="4195763"/>
          <p14:tracePt t="21658" x="1147763" y="4138613"/>
          <p14:tracePt t="21674" x="1176338" y="4100513"/>
          <p14:tracePt t="21691" x="1238250" y="4048125"/>
          <p14:tracePt t="21708" x="1285875" y="4010025"/>
          <p14:tracePt t="21724" x="1328738" y="3981450"/>
          <p14:tracePt t="21741" x="1376363" y="3971925"/>
          <p14:tracePt t="21759" x="1443038" y="3967163"/>
          <p14:tracePt t="21775" x="1485900" y="3981450"/>
          <p14:tracePt t="21792" x="1533525" y="4005263"/>
          <p14:tracePt t="21808" x="1571625" y="4029075"/>
          <p14:tracePt t="21824" x="1619250" y="4067175"/>
          <p14:tracePt t="21841" x="1643063" y="4090988"/>
          <p14:tracePt t="21858" x="1652588" y="4114800"/>
          <p14:tracePt t="21874" x="1666875" y="4124325"/>
          <p14:tracePt t="21891" x="1676400" y="4133850"/>
          <p14:tracePt t="21908" x="1685925" y="4143375"/>
          <p14:tracePt t="21924" x="1685925" y="4148138"/>
          <p14:tracePt t="21942" x="1685925" y="4171950"/>
          <p14:tracePt t="21958" x="1685925" y="4210050"/>
          <p14:tracePt t="21976" x="1671638" y="4262438"/>
          <p14:tracePt t="21992" x="1652588" y="4314825"/>
          <p14:tracePt t="22009" x="1614488" y="4376738"/>
          <p14:tracePt t="22025" x="1590675" y="4400550"/>
          <p14:tracePt t="22041" x="1557338" y="4419600"/>
          <p14:tracePt t="22058" x="1533525" y="4438650"/>
          <p14:tracePt t="22074" x="1485900" y="4448175"/>
          <p14:tracePt t="22091" x="1457325" y="4457700"/>
          <p14:tracePt t="22108" x="1414463" y="4452938"/>
          <p14:tracePt t="22125" x="1352550" y="4443413"/>
          <p14:tracePt t="22141" x="1314450" y="4424363"/>
          <p14:tracePt t="22158" x="1285875" y="4400550"/>
          <p14:tracePt t="22175" x="1262063" y="4376738"/>
          <p14:tracePt t="22191" x="1223963" y="4300538"/>
          <p14:tracePt t="22208" x="1209675" y="4257675"/>
          <p14:tracePt t="22224" x="1209675" y="4214813"/>
          <p14:tracePt t="22241" x="1233488" y="4162425"/>
          <p14:tracePt t="22258" x="1304925" y="4090988"/>
          <p14:tracePt t="22275" x="1357313" y="4052888"/>
          <p14:tracePt t="22291" x="1419225" y="4048125"/>
          <p14:tracePt t="22308" x="1481138" y="4057650"/>
          <p14:tracePt t="22324" x="1552575" y="4081463"/>
          <p14:tracePt t="22341" x="1590675" y="4100513"/>
          <p14:tracePt t="22358" x="1619250" y="4119563"/>
          <p14:tracePt t="22374" x="1652588" y="4186238"/>
          <p14:tracePt t="22391" x="1666875" y="4276725"/>
          <p14:tracePt t="22408" x="1671638" y="4348163"/>
          <p14:tracePt t="22424" x="1671638" y="4400550"/>
          <p14:tracePt t="22441" x="1652588" y="4462463"/>
          <p14:tracePt t="22458" x="1628775" y="4486275"/>
          <p14:tracePt t="22475" x="1604963" y="4510088"/>
          <p14:tracePt t="22491" x="1566863" y="4538663"/>
          <p14:tracePt t="22508" x="1476375" y="4581525"/>
          <p14:tracePt t="22524" x="1414463" y="4595813"/>
          <p14:tracePt t="22541" x="1362075" y="4595813"/>
          <p14:tracePt t="22558" x="1309688" y="4581525"/>
          <p14:tracePt t="22574" x="1247775" y="4548188"/>
          <p14:tracePt t="22591" x="1214438" y="4505325"/>
          <p14:tracePt t="22608" x="1195388" y="4452938"/>
          <p14:tracePt t="22625" x="1185863" y="4357688"/>
          <p14:tracePt t="22641" x="1195388" y="4305300"/>
          <p14:tracePt t="22658" x="1219200" y="4267200"/>
          <p14:tracePt t="22674" x="1271588" y="4224338"/>
          <p14:tracePt t="22691" x="1371600" y="4181475"/>
          <p14:tracePt t="22708" x="1428750" y="4181475"/>
          <p14:tracePt t="22724" x="1504950" y="4191000"/>
          <p14:tracePt t="22741" x="1571625" y="4229100"/>
          <p14:tracePt t="22758" x="1643063" y="4305300"/>
          <p14:tracePt t="22775" x="1676400" y="4362450"/>
          <p14:tracePt t="22791" x="1690688" y="4400550"/>
          <p14:tracePt t="22808" x="1685925" y="4462463"/>
          <p14:tracePt t="22825" x="1666875" y="4500563"/>
          <p14:tracePt t="22841" x="1638300" y="4529138"/>
          <p14:tracePt t="22858" x="1581150" y="4572000"/>
          <p14:tracePt t="22874" x="1481138" y="4614863"/>
          <p14:tracePt t="22891" x="1428750" y="4624388"/>
          <p14:tracePt t="22908" x="1376363" y="4614863"/>
          <p14:tracePt t="22925" x="1338263" y="4591050"/>
          <p14:tracePt t="22941" x="1271588" y="4491038"/>
          <p14:tracePt t="22958" x="1247775" y="4352925"/>
          <p14:tracePt t="22974" x="1247775" y="4252913"/>
          <p14:tracePt t="22992" x="1266825" y="4171950"/>
          <p14:tracePt t="23008" x="1295400" y="4133850"/>
          <p14:tracePt t="23024" x="1347788" y="4114800"/>
          <p14:tracePt t="23041" x="1395413" y="4100513"/>
          <p14:tracePt t="23058" x="1471613" y="4110038"/>
          <p14:tracePt t="23074" x="1543050" y="4157663"/>
          <p14:tracePt t="23091" x="1614488" y="4248150"/>
          <p14:tracePt t="23108" x="1676400" y="4348163"/>
          <p14:tracePt t="23124" x="1719263" y="4438650"/>
          <p14:tracePt t="23141" x="1724025" y="4481513"/>
          <p14:tracePt t="23158" x="1724025" y="4510088"/>
          <p14:tracePt t="23174" x="1704975" y="4548188"/>
          <p14:tracePt t="23191" x="1647825" y="4586288"/>
          <p14:tracePt t="23208" x="1581150" y="4614863"/>
          <p14:tracePt t="23224" x="1519238" y="4629150"/>
          <p14:tracePt t="23241" x="1433513" y="4610100"/>
          <p14:tracePt t="23258" x="1376363" y="4586288"/>
          <p14:tracePt t="23274" x="1352550" y="4562475"/>
          <p14:tracePt t="23291" x="1319213" y="4495800"/>
          <p14:tracePt t="23308" x="1304925" y="4324350"/>
          <p14:tracePt t="23324" x="1328738" y="4229100"/>
          <p14:tracePt t="23343" x="1362075" y="4181475"/>
          <p14:tracePt t="23358" x="1419225" y="4148138"/>
          <p14:tracePt t="23374" x="1519238" y="4119563"/>
          <p14:tracePt t="23391" x="1590675" y="4119563"/>
          <p14:tracePt t="23408" x="1657350" y="4162425"/>
          <p14:tracePt t="23424" x="1738313" y="4314825"/>
          <p14:tracePt t="23441" x="1747838" y="4395788"/>
          <p14:tracePt t="23458" x="1738313" y="4467225"/>
          <p14:tracePt t="23474" x="1690688" y="4543425"/>
          <p14:tracePt t="23491" x="1590675" y="4619625"/>
          <p14:tracePt t="23508" x="1504950" y="4657725"/>
          <p14:tracePt t="23524" x="1443038" y="4672013"/>
          <p14:tracePt t="23541" x="1400175" y="4672013"/>
          <p14:tracePt t="23558" x="1352550" y="4652963"/>
          <p14:tracePt t="23574" x="1343025" y="4638675"/>
          <p14:tracePt t="23591" x="1328738" y="4614863"/>
          <p14:tracePt t="23608" x="1323975" y="4576763"/>
          <p14:tracePt t="23624" x="1333500" y="4552950"/>
          <p14:tracePt t="23642" x="1347788" y="4543425"/>
          <p14:tracePt t="23658" x="1385888" y="4529138"/>
          <p14:tracePt t="23674" x="1428750" y="4533900"/>
          <p14:tracePt t="23691" x="1466850" y="4538663"/>
          <p14:tracePt t="23708" x="1481138" y="4543425"/>
          <p14:tracePt t="23724" x="1490663" y="4548188"/>
          <p14:tracePt t="23741" x="1500188" y="4552950"/>
          <p14:tracePt t="23814" x="1504950" y="4552950"/>
          <p14:tracePt t="23865" x="1509713" y="4552950"/>
          <p14:tracePt t="23873" x="1514475" y="4557713"/>
          <p14:tracePt t="23880" x="1524000" y="4557713"/>
          <p14:tracePt t="23891" x="1543050" y="4562475"/>
          <p14:tracePt t="23907" x="1638300" y="4586288"/>
          <p14:tracePt t="23924" x="1881188" y="4614863"/>
          <p14:tracePt t="23941" x="2105025" y="4624388"/>
          <p14:tracePt t="23958" x="2305050" y="4610100"/>
          <p14:tracePt t="23974" x="2505075" y="4581525"/>
          <p14:tracePt t="23991" x="2757488" y="4538663"/>
          <p14:tracePt t="24008" x="2890838" y="4510088"/>
          <p14:tracePt t="24024" x="2986088" y="4495800"/>
          <p14:tracePt t="24041" x="3062288" y="4481513"/>
          <p14:tracePt t="24058" x="3090863" y="4481513"/>
          <p14:tracePt t="24074" x="3109913" y="4481513"/>
          <p14:tracePt t="24091" x="3119438" y="4481513"/>
          <p14:tracePt t="24108" x="3128963" y="4481513"/>
          <p14:tracePt t="24124" x="3138488" y="4481513"/>
          <p14:tracePt t="24157" x="3152775" y="4471988"/>
          <p14:tracePt t="24174" x="3190875" y="4452938"/>
          <p14:tracePt t="24191" x="3238500" y="4433888"/>
          <p14:tracePt t="24207" x="3281363" y="4410075"/>
          <p14:tracePt t="24224" x="3305175" y="4391025"/>
          <p14:tracePt t="24241" x="3333750" y="4376738"/>
          <p14:tracePt t="24258" x="3338513" y="4376738"/>
          <p14:tracePt t="24274" x="3348038" y="4376738"/>
          <p14:tracePt t="24315" x="3343275" y="4381500"/>
          <p14:tracePt t="24324" x="3324225" y="4386263"/>
          <p14:tracePt t="24341" x="3238500" y="4419600"/>
          <p14:tracePt t="24357" x="3086100" y="4457700"/>
          <p14:tracePt t="24374" x="2986088" y="4457700"/>
          <p14:tracePt t="24391" x="2895600" y="4457700"/>
          <p14:tracePt t="24408" x="2838450" y="4429125"/>
          <p14:tracePt t="24424" x="2767013" y="4348163"/>
          <p14:tracePt t="24441" x="2728913" y="4271963"/>
          <p14:tracePt t="24458" x="2714625" y="4200525"/>
          <p14:tracePt t="24474" x="2733675" y="4038600"/>
          <p14:tracePt t="24492" x="2781300" y="3938588"/>
          <p14:tracePt t="24508" x="2828925" y="3871913"/>
          <p14:tracePt t="24524" x="2867025" y="3833813"/>
          <p14:tracePt t="24541" x="2947988" y="3805238"/>
          <p14:tracePt t="24558" x="3005138" y="3810000"/>
          <p14:tracePt t="24575" x="3071813" y="3848100"/>
          <p14:tracePt t="24591" x="3109913" y="3876675"/>
          <p14:tracePt t="24608" x="3162300" y="3952875"/>
          <p14:tracePt t="24624" x="3195638" y="4019550"/>
          <p14:tracePt t="24641" x="3209925" y="4110038"/>
          <p14:tracePt t="24658" x="3209925" y="4191000"/>
          <p14:tracePt t="24674" x="3200400" y="4286250"/>
          <p14:tracePt t="24691" x="3186113" y="4329113"/>
          <p14:tracePt t="24707" x="3167063" y="4367213"/>
          <p14:tracePt t="24725" x="3143250" y="4410075"/>
          <p14:tracePt t="24741" x="3133725" y="4424363"/>
          <p14:tracePt t="24758" x="3128963" y="4429125"/>
          <p14:tracePt t="24774" x="3119438" y="4433888"/>
          <p14:tracePt t="24791" x="3109913" y="4443413"/>
          <p14:tracePt t="24808" x="3076575" y="4438650"/>
          <p14:tracePt t="24824" x="3028950" y="4405313"/>
          <p14:tracePt t="24841" x="2957513" y="4319588"/>
          <p14:tracePt t="24858" x="2867025" y="4191000"/>
          <p14:tracePt t="24874" x="2847975" y="4148138"/>
          <p14:tracePt t="24891" x="2847975" y="4110038"/>
          <p14:tracePt t="24908" x="2857500" y="4086225"/>
          <p14:tracePt t="24924" x="2905125" y="4052888"/>
          <p14:tracePt t="24941" x="2971800" y="4038600"/>
          <p14:tracePt t="24958" x="3043238" y="4038600"/>
          <p14:tracePt t="24974" x="3114675" y="4067175"/>
          <p14:tracePt t="24991" x="3148013" y="4090988"/>
          <p14:tracePt t="25007" x="3171825" y="4133850"/>
          <p14:tracePt t="25024" x="3176588" y="4186238"/>
          <p14:tracePt t="25041" x="3176588" y="4248150"/>
          <p14:tracePt t="25057" x="3171825" y="4267200"/>
          <p14:tracePt t="25074" x="3167063" y="4291013"/>
          <p14:tracePt t="25091" x="3157538" y="4310063"/>
          <p14:tracePt t="25107" x="3157538" y="4338638"/>
          <p14:tracePt t="25124" x="3157538" y="4343400"/>
          <p14:tracePt t="25141" x="3157538" y="4352925"/>
          <p14:tracePt t="25157" x="3157538" y="4362450"/>
          <p14:tracePt t="25174" x="3157538" y="4367213"/>
          <p14:tracePt t="25191" x="3157538" y="4371975"/>
          <p14:tracePt t="25224" x="3157538" y="4386263"/>
          <p14:tracePt t="25241" x="3152775" y="4405313"/>
          <p14:tracePt t="25257" x="3143250" y="4438650"/>
          <p14:tracePt t="25274" x="3128963" y="4471988"/>
          <p14:tracePt t="25291" x="3100388" y="4510088"/>
          <p14:tracePt t="25308" x="3076575" y="4524375"/>
          <p14:tracePt t="25324" x="3052763" y="4538663"/>
          <p14:tracePt t="25341" x="3009900" y="4543425"/>
          <p14:tracePt t="25357" x="2971800" y="4519613"/>
          <p14:tracePt t="25374" x="2924175" y="4486275"/>
          <p14:tracePt t="25391" x="2890838" y="4438650"/>
          <p14:tracePt t="25408" x="2833688" y="4343400"/>
          <p14:tracePt t="25424" x="2819400" y="4257675"/>
          <p14:tracePt t="25441" x="2819400" y="4191000"/>
          <p14:tracePt t="25457" x="2833688" y="4143375"/>
          <p14:tracePt t="25459" x="2847975" y="4119563"/>
          <p14:tracePt t="25474" x="2871788" y="4095750"/>
          <p14:tracePt t="25491" x="2905125" y="4071938"/>
          <p14:tracePt t="25508" x="2957513" y="4071938"/>
          <p14:tracePt t="25524" x="3028950" y="4081463"/>
          <p14:tracePt t="25541" x="3095625" y="4133850"/>
          <p14:tracePt t="25558" x="3133725" y="4181475"/>
          <p14:tracePt t="25574" x="3152775" y="4233863"/>
          <p14:tracePt t="25591" x="3162300" y="4300538"/>
          <p14:tracePt t="25608" x="3162300" y="4338638"/>
          <p14:tracePt t="25624" x="3148013" y="4376738"/>
          <p14:tracePt t="25641" x="3128963" y="4405313"/>
          <p14:tracePt t="25658" x="3119438" y="4419600"/>
          <p14:tracePt t="25674" x="3114675" y="4424363"/>
          <p14:tracePt t="25691" x="3114675" y="4433888"/>
          <p14:tracePt t="25907" x="3062288" y="4438650"/>
          <p14:tracePt t="25914" x="3005138" y="4457700"/>
          <p14:tracePt t="25924" x="2943225" y="4471988"/>
          <p14:tracePt t="25941" x="2852738" y="4495800"/>
          <p14:tracePt t="25957" x="2757488" y="4514850"/>
          <p14:tracePt t="25959" x="2709863" y="4514850"/>
          <p14:tracePt t="25974" x="2609850" y="4514850"/>
          <p14:tracePt t="25991" x="2509838" y="4514850"/>
          <p14:tracePt t="26007" x="2419350" y="4510088"/>
          <p14:tracePt t="26024" x="2300288" y="4495800"/>
          <p14:tracePt t="26041" x="2205038" y="4481513"/>
          <p14:tracePt t="26057" x="2124075" y="4471988"/>
          <p14:tracePt t="26074" x="2028825" y="4448175"/>
          <p14:tracePt t="26091" x="1909763" y="4400550"/>
          <p14:tracePt t="26107" x="1809750" y="4352925"/>
          <p14:tracePt t="26124" x="1724025" y="4319588"/>
          <p14:tracePt t="26141" x="1647825" y="4291013"/>
          <p14:tracePt t="26157" x="1566863" y="4257675"/>
          <p14:tracePt t="26174" x="1528763" y="4238625"/>
          <p14:tracePt t="26191" x="1500188" y="4224338"/>
          <p14:tracePt t="26208" x="1462088" y="4195763"/>
          <p14:tracePt t="26224" x="1452563" y="4171950"/>
          <p14:tracePt t="26241" x="1438275" y="4162425"/>
          <p14:tracePt t="26259" x="1428750" y="4157663"/>
          <p14:tracePt t="26276" x="1423988" y="4148138"/>
          <p14:tracePt t="26308" x="1423988" y="4143375"/>
          <p14:tracePt t="27245" x="1423988" y="4157663"/>
          <p14:tracePt t="27252" x="1423988" y="4171950"/>
          <p14:tracePt t="27260" x="1428750" y="4186238"/>
          <p14:tracePt t="27291" x="1428750" y="4310063"/>
          <p14:tracePt t="27324" x="1423988" y="4591050"/>
          <p14:tracePt t="27341" x="1423988" y="4681538"/>
          <p14:tracePt t="27357" x="1414463" y="4805363"/>
          <p14:tracePt t="27374" x="1404938" y="4919663"/>
          <p14:tracePt t="27391" x="1400175" y="5005388"/>
          <p14:tracePt t="27407" x="1400175" y="5048250"/>
          <p14:tracePt t="27424" x="1400175" y="5072063"/>
          <p14:tracePt t="27441" x="1400175" y="5086350"/>
          <p14:tracePt t="27457" x="1400175" y="5105400"/>
          <p14:tracePt t="27474" x="1400175" y="5110163"/>
          <p14:tracePt t="27491" x="1400175" y="5114925"/>
          <p14:tracePt t="27507" x="1400175" y="5133975"/>
          <p14:tracePt t="27524" x="1395413" y="5176838"/>
          <p14:tracePt t="27541" x="1385888" y="5219700"/>
          <p14:tracePt t="27557" x="1381125" y="5262563"/>
          <p14:tracePt t="27574" x="1366838" y="5319713"/>
          <p14:tracePt t="27591" x="1362075" y="5334000"/>
          <p14:tracePt t="27607" x="1362075" y="5348288"/>
          <p14:tracePt t="27624" x="1362075" y="5353050"/>
          <p14:tracePt t="27640" x="1362075" y="5372100"/>
          <p14:tracePt t="27657" x="1352550" y="5395913"/>
          <p14:tracePt t="27674" x="1347788" y="5424488"/>
          <p14:tracePt t="27691" x="1333500" y="5457825"/>
          <p14:tracePt t="27707" x="1323975" y="5495925"/>
          <p14:tracePt t="27724" x="1314450" y="5524500"/>
          <p14:tracePt t="27741" x="1304925" y="5538788"/>
          <p14:tracePt t="28000" x="1328738" y="5538788"/>
          <p14:tracePt t="28007" x="1366838" y="5534025"/>
          <p14:tracePt t="28015" x="1404938" y="5514975"/>
          <p14:tracePt t="28024" x="1443038" y="5510213"/>
          <p14:tracePt t="28041" x="1514475" y="5495925"/>
          <p14:tracePt t="28057" x="1585913" y="5486400"/>
          <p14:tracePt t="28074" x="1685925" y="5486400"/>
          <p14:tracePt t="28091" x="1738313" y="5486400"/>
          <p14:tracePt t="28107" x="1771650" y="5486400"/>
          <p14:tracePt t="28124" x="1819275" y="5481638"/>
          <p14:tracePt t="28141" x="1857375" y="5476875"/>
          <p14:tracePt t="28157" x="1890713" y="5457825"/>
          <p14:tracePt t="28174" x="1943100" y="5438775"/>
          <p14:tracePt t="28191" x="2043113" y="5410200"/>
          <p14:tracePt t="28207" x="2119313" y="5395913"/>
          <p14:tracePt t="28224" x="2166938" y="5386388"/>
          <p14:tracePt t="28241" x="2205038" y="5372100"/>
          <p14:tracePt t="28258" x="2262188" y="5343525"/>
          <p14:tracePt t="28274" x="2305050" y="5334000"/>
          <p14:tracePt t="28291" x="2343150" y="5319713"/>
          <p14:tracePt t="28307" x="2386013" y="5314950"/>
          <p14:tracePt t="28324" x="2433638" y="5300663"/>
          <p14:tracePt t="28340" x="2462213" y="5295900"/>
          <p14:tracePt t="28357" x="2481263" y="5295900"/>
          <p14:tracePt t="28374" x="2514600" y="5295900"/>
          <p14:tracePt t="28391" x="2533650" y="5295900"/>
          <p14:tracePt t="28407" x="2552700" y="5295900"/>
          <p14:tracePt t="28424" x="2566988" y="5295900"/>
          <p14:tracePt t="28440" x="2595563" y="5295900"/>
          <p14:tracePt t="28457" x="2605088" y="5295900"/>
          <p14:tracePt t="28474" x="2614613" y="5295900"/>
          <p14:tracePt t="28491" x="2624138" y="5295900"/>
          <p14:tracePt t="28507" x="2633663" y="5295900"/>
          <p14:tracePt t="28573" x="2633663" y="5291138"/>
          <p14:tracePt t="28580" x="2628900" y="5286375"/>
          <p14:tracePt t="28590" x="2605088" y="5281613"/>
          <p14:tracePt t="28607" x="2486025" y="5248275"/>
          <p14:tracePt t="28624" x="2300288" y="5205413"/>
          <p14:tracePt t="28640" x="2219325" y="5191125"/>
          <p14:tracePt t="28657" x="2157413" y="5176838"/>
          <p14:tracePt t="28674" x="2124075" y="5167313"/>
          <p14:tracePt t="28691" x="2090738" y="5167313"/>
          <p14:tracePt t="28707" x="2081213" y="5167313"/>
          <p14:tracePt t="28724" x="2076450" y="5167313"/>
          <p14:tracePt t="28740" x="2071688" y="5167313"/>
          <p14:tracePt t="28815" x="2076450" y="5167313"/>
          <p14:tracePt t="28823" x="2095500" y="5172075"/>
          <p14:tracePt t="28830" x="2114550" y="5172075"/>
          <p14:tracePt t="28840" x="2147888" y="5176838"/>
          <p14:tracePt t="28857" x="2228850" y="5186363"/>
          <p14:tracePt t="28874" x="2409825" y="5219700"/>
          <p14:tracePt t="28891" x="2505075" y="5233988"/>
          <p14:tracePt t="28907" x="2595563" y="5243513"/>
          <p14:tracePt t="28924" x="2676525" y="5248275"/>
          <p14:tracePt t="28940" x="2781300" y="5248275"/>
          <p14:tracePt t="28957" x="2833688" y="5248275"/>
          <p14:tracePt t="28974" x="2881313" y="5248275"/>
          <p14:tracePt t="28991" x="2914650" y="5233988"/>
          <p14:tracePt t="29007" x="2938463" y="5229225"/>
          <p14:tracePt t="29024" x="2947988" y="5219700"/>
          <p14:tracePt t="29040" x="2952750" y="5219700"/>
          <p14:tracePt t="29057" x="2957513" y="5210175"/>
          <p14:tracePt t="29074" x="2957513" y="5200650"/>
          <p14:tracePt t="29090" x="2943225" y="5181600"/>
          <p14:tracePt t="29107" x="2886075" y="5138738"/>
          <p14:tracePt t="29124" x="2738438" y="5062538"/>
          <p14:tracePt t="29140" x="2652713" y="5048250"/>
          <p14:tracePt t="29157" x="2562225" y="5048250"/>
          <p14:tracePt t="29174" x="2505075" y="5053013"/>
          <p14:tracePt t="29190" x="2438400" y="5062538"/>
          <p14:tracePt t="29207" x="2419350" y="5076825"/>
          <p14:tracePt t="29224" x="2409825" y="5076825"/>
          <p14:tracePt t="29241" x="2400300" y="5076825"/>
          <p14:tracePt t="29257" x="2395538" y="5076825"/>
          <p14:tracePt t="29274" x="2390775" y="5076825"/>
          <p14:tracePt t="30526" x="2390775" y="5086350"/>
          <p14:tracePt t="30533" x="2390775" y="5095875"/>
          <p14:tracePt t="30541" x="2390775" y="5105400"/>
          <p14:tracePt t="30574" x="2395538" y="5153025"/>
          <p14:tracePt t="30607" x="2405063" y="5191125"/>
          <p14:tracePt t="30624" x="2405063" y="5200650"/>
          <p14:tracePt t="30640" x="2409825" y="5219700"/>
          <p14:tracePt t="30657" x="2414588" y="5233988"/>
          <p14:tracePt t="30674" x="2428875" y="5267325"/>
          <p14:tracePt t="30690" x="2438400" y="5319713"/>
          <p14:tracePt t="30707" x="2452688" y="5353050"/>
          <p14:tracePt t="30724" x="2471738" y="5400675"/>
          <p14:tracePt t="30740" x="2476500" y="5419725"/>
          <p14:tracePt t="30757" x="2486025" y="5434013"/>
          <p14:tracePt t="30774" x="2490788" y="5448300"/>
          <p14:tracePt t="30790" x="2500313" y="5476875"/>
          <p14:tracePt t="30807" x="2505075" y="5495925"/>
          <p14:tracePt t="30824" x="2519363" y="5519738"/>
          <p14:tracePt t="30840" x="2524125" y="5534025"/>
          <p14:tracePt t="30857" x="2528888" y="5548313"/>
          <p14:tracePt t="30874" x="2528888" y="5553075"/>
          <p14:tracePt t="30890" x="2528888" y="5562600"/>
          <p14:tracePt t="30967" x="2528888" y="5567363"/>
          <p14:tracePt t="30989" x="2528888" y="5572125"/>
          <p14:tracePt t="30996" x="2528888" y="5576888"/>
          <p14:tracePt t="31007" x="2528888" y="5586413"/>
          <p14:tracePt t="31024" x="2528888" y="5605463"/>
          <p14:tracePt t="31040" x="2528888" y="5619750"/>
          <p14:tracePt t="31057" x="2528888" y="5624513"/>
          <p14:tracePt t="31074" x="2528888" y="5634038"/>
          <p14:tracePt t="31143" x="2528888" y="5638800"/>
          <p14:tracePt t="31694" x="2538413" y="5638800"/>
          <p14:tracePt t="31701" x="2547938" y="5638800"/>
          <p14:tracePt t="31709" x="2562225" y="5638800"/>
          <p14:tracePt t="31724" x="2571750" y="5638800"/>
          <p14:tracePt t="31757" x="2581275" y="5638800"/>
          <p14:tracePt t="31790" x="2581275" y="5643563"/>
          <p14:tracePt t="31807" x="2566988" y="5653088"/>
          <p14:tracePt t="31824" x="2524125" y="5676900"/>
          <p14:tracePt t="31840" x="2400300" y="5724525"/>
          <p14:tracePt t="31857" x="2305050" y="5757863"/>
          <p14:tracePt t="31874" x="2209800" y="5772150"/>
          <p14:tracePt t="31890" x="2162175" y="5772150"/>
          <p14:tracePt t="31907" x="2085975" y="5772150"/>
          <p14:tracePt t="31924" x="2047875" y="5772150"/>
          <p14:tracePt t="31940" x="2000250" y="5762625"/>
          <p14:tracePt t="31957" x="1928813" y="5748338"/>
          <p14:tracePt t="31958" x="1900238" y="5743575"/>
          <p14:tracePt t="31974" x="1819275" y="5738813"/>
          <p14:tracePt t="31990" x="1747838" y="5724525"/>
          <p14:tracePt t="32007" x="1676400" y="5715000"/>
          <p14:tracePt t="32024" x="1585913" y="5710238"/>
          <p14:tracePt t="32040" x="1524000" y="5710238"/>
          <p14:tracePt t="32057" x="1466850" y="5710238"/>
          <p14:tracePt t="32074" x="1409700" y="5710238"/>
          <p14:tracePt t="32090" x="1338263" y="5710238"/>
          <p14:tracePt t="32107" x="1309688" y="5710238"/>
          <p14:tracePt t="32124" x="1290638" y="5700713"/>
          <p14:tracePt t="32140" x="1276350" y="5700713"/>
          <p14:tracePt t="32157" x="1266825" y="5700713"/>
          <p14:tracePt t="32174" x="1262063" y="5700713"/>
          <p14:tracePt t="32190" x="1257300" y="5700713"/>
          <p14:tracePt t="32207" x="1252538" y="5700713"/>
          <p14:tracePt t="32224" x="1247775" y="5700713"/>
          <p14:tracePt t="32274" x="1252538" y="5695950"/>
          <p14:tracePt t="32281" x="1262063" y="5695950"/>
          <p14:tracePt t="32290" x="1271588" y="5691188"/>
          <p14:tracePt t="32307" x="1333500" y="5686425"/>
          <p14:tracePt t="32324" x="1390650" y="5686425"/>
          <p14:tracePt t="32340" x="1476375" y="5686425"/>
          <p14:tracePt t="32357" x="1519238" y="5681663"/>
          <p14:tracePt t="32374" x="1538288" y="5681663"/>
          <p14:tracePt t="32390" x="1562100" y="5681663"/>
          <p14:tracePt t="32407" x="1571625" y="5681663"/>
          <p14:tracePt t="32424" x="1581150" y="5681663"/>
          <p14:tracePt t="32440" x="1585913" y="5681663"/>
          <p14:tracePt t="32487" x="1590675" y="5681663"/>
          <p14:tracePt t="32568" x="1600200" y="5681663"/>
          <p14:tracePt t="32575" x="1609725" y="5681663"/>
          <p14:tracePt t="32582" x="1619250" y="5681663"/>
          <p14:tracePt t="32590" x="1638300" y="5686425"/>
          <p14:tracePt t="32607" x="1704975" y="5710238"/>
          <p14:tracePt t="32624" x="1795463" y="5734050"/>
          <p14:tracePt t="32640" x="1890713" y="5748338"/>
          <p14:tracePt t="32657" x="2052638" y="5762625"/>
          <p14:tracePt t="32674" x="2152650" y="5772150"/>
          <p14:tracePt t="32690" x="2214563" y="5772150"/>
          <p14:tracePt t="32707" x="2271713" y="5772150"/>
          <p14:tracePt t="32723" x="2300288" y="5772150"/>
          <p14:tracePt t="32740" x="2324100" y="5772150"/>
          <p14:tracePt t="32757" x="2333625" y="5772150"/>
          <p14:tracePt t="32774" x="2362200" y="5772150"/>
          <p14:tracePt t="32790" x="2386013" y="5772150"/>
          <p14:tracePt t="32807" x="2414588" y="5762625"/>
          <p14:tracePt t="32823" x="2443163" y="5757863"/>
          <p14:tracePt t="32840" x="2471738" y="5748338"/>
          <p14:tracePt t="32857" x="2486025" y="5748338"/>
          <p14:tracePt t="32873" x="2490788" y="5748338"/>
          <p14:tracePt t="32890" x="2500313" y="5748338"/>
          <p14:tracePt t="32907" x="2505075" y="5748338"/>
          <p14:tracePt t="32964" x="2509838" y="5748338"/>
          <p14:tracePt t="33354" x="2533650" y="5748338"/>
          <p14:tracePt t="33361" x="2557463" y="5748338"/>
          <p14:tracePt t="33374" x="2581275" y="5748338"/>
          <p14:tracePt t="33390" x="2667000" y="5748338"/>
          <p14:tracePt t="33407" x="2733675" y="5753100"/>
          <p14:tracePt t="33440" x="2819400" y="5762625"/>
          <p14:tracePt t="33473" x="2862263" y="5762625"/>
          <p14:tracePt t="33490" x="2867025" y="5762625"/>
          <p14:tracePt t="33507" x="2871788" y="5762625"/>
          <p14:tracePt t="33573" x="2881313" y="5762625"/>
          <p14:tracePt t="33581" x="2890838" y="5762625"/>
          <p14:tracePt t="33590" x="2905125" y="5762625"/>
          <p14:tracePt t="33607" x="2962275" y="5762625"/>
          <p14:tracePt t="33623" x="3043238" y="5762625"/>
          <p14:tracePt t="33640" x="3224213" y="5753100"/>
          <p14:tracePt t="33657" x="3348038" y="5743575"/>
          <p14:tracePt t="33673" x="3448050" y="5734050"/>
          <p14:tracePt t="33690" x="3529013" y="5729288"/>
          <p14:tracePt t="33707" x="3633788" y="5729288"/>
          <p14:tracePt t="33723" x="3695700" y="5729288"/>
          <p14:tracePt t="33740" x="3738563" y="5729288"/>
          <p14:tracePt t="33757" x="3776663" y="5729288"/>
          <p14:tracePt t="33773" x="3790950" y="5729288"/>
          <p14:tracePt t="33790" x="3800475" y="5729288"/>
          <p14:tracePt t="33807" x="3805238" y="5729288"/>
          <p14:tracePt t="33824" x="3814763" y="5729288"/>
          <p14:tracePt t="34095" x="3867150" y="5729288"/>
          <p14:tracePt t="34102" x="3943350" y="5729288"/>
          <p14:tracePt t="34110" x="4000500" y="5719763"/>
          <p14:tracePt t="34123" x="4057650" y="5719763"/>
          <p14:tracePt t="34140" x="4162425" y="5719763"/>
          <p14:tracePt t="34157" x="4205288" y="5719763"/>
          <p14:tracePt t="34173" x="4233863" y="5719763"/>
          <p14:tracePt t="34190" x="4248150" y="5719763"/>
          <p14:tracePt t="34207" x="4252913" y="5719763"/>
          <p14:tracePt t="34223" x="4262438" y="5719763"/>
          <p14:tracePt t="36695" x="4238625" y="5681663"/>
          <p14:tracePt t="36702" x="4195763" y="5629275"/>
          <p14:tracePt t="36710" x="4152900" y="5567363"/>
          <p14:tracePt t="36725" x="4071938" y="5405438"/>
          <p14:tracePt t="36740" x="4010025" y="5219700"/>
          <p14:tracePt t="36757" x="3957638" y="5091113"/>
          <p14:tracePt t="36790" x="3833813" y="4752975"/>
          <p14:tracePt t="36823" x="3767138" y="4619625"/>
          <p14:tracePt t="36840" x="3743325" y="4581525"/>
          <p14:tracePt t="36856" x="3714750" y="4538663"/>
          <p14:tracePt t="36873" x="3700463" y="4519613"/>
          <p14:tracePt t="36890" x="3690938" y="4500563"/>
          <p14:tracePt t="36907" x="3681413" y="4495800"/>
          <p14:tracePt t="36923" x="3671888" y="4486275"/>
          <p14:tracePt t="36940" x="3671888" y="4481513"/>
          <p14:tracePt t="36956" x="3671888" y="4471988"/>
          <p14:tracePt t="36973" x="3671888" y="4467225"/>
          <p14:tracePt t="37055" x="3671888" y="4462463"/>
          <p14:tracePt t="37084" x="3671888" y="4457700"/>
          <p14:tracePt t="37091" x="3667125" y="4452938"/>
          <p14:tracePt t="37106" x="3662363" y="4452938"/>
          <p14:tracePt t="37121" x="3657600" y="4452938"/>
          <p14:tracePt t="37128" x="3652838" y="4452938"/>
          <p14:tracePt t="37143" x="3648075" y="4448175"/>
          <p14:tracePt t="37157" x="3633788" y="4433888"/>
          <p14:tracePt t="37173" x="3624263" y="4424363"/>
          <p14:tracePt t="37190" x="3619500" y="4414838"/>
          <p14:tracePt t="37206" x="3614738" y="4410075"/>
          <p14:tracePt t="37223" x="3605213" y="4400550"/>
          <p14:tracePt t="37240" x="3605213" y="4395788"/>
          <p14:tracePt t="37856" x="3586163" y="4362450"/>
          <p14:tracePt t="37863" x="3562350" y="4305300"/>
          <p14:tracePt t="37873" x="3538538" y="4267200"/>
          <p14:tracePt t="37890" x="3514725" y="4219575"/>
          <p14:tracePt t="37907" x="3505200" y="4200525"/>
          <p14:tracePt t="37923" x="3500438" y="4186238"/>
          <p14:tracePt t="37940" x="3505200" y="4148138"/>
          <p14:tracePt t="37973" x="3538538" y="4090988"/>
          <p14:tracePt t="38006" x="3562350" y="4071938"/>
          <p14:tracePt t="38023" x="3567113" y="4062413"/>
          <p14:tracePt t="38040" x="3576638" y="4057650"/>
          <p14:tracePt t="38097" x="3576638" y="4062413"/>
          <p14:tracePt t="38105" x="3571875" y="4071938"/>
          <p14:tracePt t="38112" x="3562350" y="4081463"/>
          <p14:tracePt t="38123" x="3548063" y="4110038"/>
          <p14:tracePt t="38140" x="3505200" y="4157663"/>
          <p14:tracePt t="38156" x="3429000" y="4219575"/>
          <p14:tracePt t="38173" x="3362325" y="4267200"/>
          <p14:tracePt t="38190" x="3267075" y="4291013"/>
          <p14:tracePt t="38206" x="3171825" y="4305300"/>
          <p14:tracePt t="38223" x="3043238" y="4295775"/>
          <p14:tracePt t="38240" x="2976563" y="4257675"/>
          <p14:tracePt t="38258" x="2909888" y="4214813"/>
          <p14:tracePt t="38274" x="2843213" y="4129088"/>
          <p14:tracePt t="38290" x="2809875" y="4081463"/>
          <p14:tracePt t="38307" x="2795588" y="4029075"/>
          <p14:tracePt t="38323" x="2814638" y="3933825"/>
          <p14:tracePt t="38342" x="2890838" y="3786188"/>
          <p14:tracePt t="38357" x="2952750" y="3724275"/>
          <p14:tracePt t="38373" x="3062288" y="3676650"/>
          <p14:tracePt t="38390" x="3176588" y="3667125"/>
          <p14:tracePt t="38406" x="3276600" y="3714750"/>
          <p14:tracePt t="38423" x="3338513" y="3767138"/>
          <p14:tracePt t="38440" x="3390900" y="3833813"/>
          <p14:tracePt t="38457" x="3443288" y="3952875"/>
          <p14:tracePt t="38458" x="3452813" y="4024313"/>
          <p14:tracePt t="38474" x="3448050" y="4157663"/>
          <p14:tracePt t="38490" x="3424238" y="4252913"/>
          <p14:tracePt t="38507" x="3376613" y="4319588"/>
          <p14:tracePt t="38523" x="3252788" y="4400550"/>
          <p14:tracePt t="38540" x="3162300" y="4438650"/>
          <p14:tracePt t="38556" x="3100388" y="4452938"/>
          <p14:tracePt t="38573" x="3057525" y="4452938"/>
          <p14:tracePt t="38590" x="3024188" y="4429125"/>
          <p14:tracePt t="38606" x="3014663" y="4319588"/>
          <p14:tracePt t="38623" x="3043238" y="4191000"/>
          <p14:tracePt t="38641" x="3148013" y="4076700"/>
          <p14:tracePt t="38656" x="3257550" y="4019550"/>
          <p14:tracePt t="38673" x="3386138" y="3995738"/>
          <p14:tracePt t="38690" x="3495675" y="3995738"/>
          <p14:tracePt t="38706" x="3600450" y="4033838"/>
          <p14:tracePt t="38723" x="3633788" y="4071938"/>
          <p14:tracePt t="38740" x="3638550" y="4143375"/>
          <p14:tracePt t="38756" x="3614738" y="4195763"/>
          <p14:tracePt t="38773" x="3500438" y="4267200"/>
          <p14:tracePt t="38790" x="3371850" y="4319588"/>
          <p14:tracePt t="38806" x="3243263" y="4352925"/>
          <p14:tracePt t="38823" x="3162300" y="4352925"/>
          <p14:tracePt t="38840" x="3109913" y="4343400"/>
          <p14:tracePt t="38856" x="3095625" y="4310063"/>
          <p14:tracePt t="38873" x="3114675" y="4224338"/>
          <p14:tracePt t="38891" x="3200400" y="4114800"/>
          <p14:tracePt t="38906" x="3281363" y="4052888"/>
          <p14:tracePt t="38923" x="3376613" y="4019550"/>
          <p14:tracePt t="38940" x="3476625" y="4010025"/>
          <p14:tracePt t="38956" x="3557588" y="4033838"/>
          <p14:tracePt t="38973" x="3576638" y="4062413"/>
          <p14:tracePt t="38990" x="3576638" y="4110038"/>
          <p14:tracePt t="39006" x="3548063" y="4157663"/>
          <p14:tracePt t="39023" x="3443288" y="4224338"/>
          <p14:tracePt t="39040" x="3314700" y="4267200"/>
          <p14:tracePt t="39057" x="3209925" y="4291013"/>
          <p14:tracePt t="39073" x="3148013" y="4300538"/>
          <p14:tracePt t="39090" x="3114675" y="4300538"/>
          <p14:tracePt t="39106" x="3109913" y="4295775"/>
          <p14:tracePt t="39123" x="3114675" y="4262438"/>
          <p14:tracePt t="39140" x="3181350" y="4181475"/>
          <p14:tracePt t="39156" x="3257550" y="4133850"/>
          <p14:tracePt t="39173" x="3328988" y="4119563"/>
          <p14:tracePt t="39190" x="3386138" y="4119563"/>
          <p14:tracePt t="39206" x="3438525" y="4152900"/>
          <p14:tracePt t="39223" x="3457575" y="4176713"/>
          <p14:tracePt t="39240" x="3462338" y="4205288"/>
          <p14:tracePt t="39256" x="3448050" y="4243388"/>
          <p14:tracePt t="39273" x="3381375" y="4295775"/>
          <p14:tracePt t="39290" x="3281363" y="4329113"/>
          <p14:tracePt t="39306" x="3209925" y="4352925"/>
          <p14:tracePt t="39323" x="3148013" y="4357688"/>
          <p14:tracePt t="39340" x="3128963" y="4357688"/>
          <p14:tracePt t="39357" x="3124200" y="4357688"/>
          <p14:tracePt t="39373" x="3124200" y="4319588"/>
          <p14:tracePt t="39390" x="3162300" y="4248150"/>
          <p14:tracePt t="39407" x="3200400" y="4214813"/>
          <p14:tracePt t="39423" x="3248025" y="4191000"/>
          <p14:tracePt t="39440" x="3281363" y="4191000"/>
          <p14:tracePt t="39457" x="3319463" y="4210050"/>
          <p14:tracePt t="39473" x="3333750" y="4224338"/>
          <p14:tracePt t="39490" x="3333750" y="4243388"/>
          <p14:tracePt t="39507" x="3324225" y="4267200"/>
          <p14:tracePt t="39523" x="3228975" y="4310063"/>
          <p14:tracePt t="39540" x="3124200" y="4343400"/>
          <p14:tracePt t="39557" x="3052763" y="4357688"/>
          <p14:tracePt t="39574" x="3005138" y="4357688"/>
          <p14:tracePt t="39590" x="2990850" y="4357688"/>
          <p14:tracePt t="39623" x="2995613" y="4333875"/>
          <p14:tracePt t="39640" x="3048000" y="4276725"/>
          <p14:tracePt t="39657" x="3114675" y="4248150"/>
          <p14:tracePt t="39673" x="3167063" y="4233863"/>
          <p14:tracePt t="39690" x="3195638" y="4238625"/>
          <p14:tracePt t="39706" x="3214688" y="4248150"/>
          <p14:tracePt t="39723" x="3219450" y="4252913"/>
          <p14:tracePt t="39740" x="3219450" y="4262438"/>
          <p14:tracePt t="39757" x="3214688" y="4271963"/>
          <p14:tracePt t="39773" x="3205163" y="4276725"/>
          <p14:tracePt t="39790" x="3195638" y="4286250"/>
          <p14:tracePt t="39986" x="3152775" y="4229100"/>
          <p14:tracePt t="39993" x="3076575" y="4057650"/>
          <p14:tracePt t="40000" x="2976563" y="3824288"/>
          <p14:tracePt t="40007" x="2905125" y="3652838"/>
          <p14:tracePt t="40023" x="2776538" y="3238500"/>
          <p14:tracePt t="40040" x="2686050" y="2933700"/>
          <p14:tracePt t="40057" x="2638425" y="2728913"/>
          <p14:tracePt t="40073" x="2605088" y="2462213"/>
          <p14:tracePt t="40090" x="2595563" y="2390775"/>
          <p14:tracePt t="40106" x="2590800" y="2352675"/>
          <p14:tracePt t="40123" x="2590800" y="2338388"/>
          <p14:tracePt t="40140" x="2590800" y="2324100"/>
          <p14:tracePt t="40156" x="2590800" y="2319338"/>
          <p14:tracePt t="40173" x="2590800" y="2314575"/>
          <p14:tracePt t="40190" x="2590800" y="2305050"/>
          <p14:tracePt t="40242" x="2586038" y="2305050"/>
          <p14:tracePt t="40256" x="2576513" y="2300288"/>
          <p14:tracePt t="40264" x="2562225" y="2295525"/>
          <p14:tracePt t="40273" x="2547938" y="2295525"/>
          <p14:tracePt t="40290" x="2495550" y="2281238"/>
          <p14:tracePt t="40306" x="2433638" y="2281238"/>
          <p14:tracePt t="40323" x="2366963" y="2281238"/>
          <p14:tracePt t="40340" x="2338388" y="2281238"/>
          <p14:tracePt t="40356" x="2328863" y="2281238"/>
          <p14:tracePt t="40373" x="2324100" y="2281238"/>
          <p14:tracePt t="40390" x="2319338" y="2281238"/>
          <p14:tracePt t="40411" x="2319338" y="2276475"/>
          <p14:tracePt t="40423" x="2328863" y="2271713"/>
          <p14:tracePt t="40440" x="2409825" y="2247900"/>
          <p14:tracePt t="40456" x="2514600" y="2233613"/>
          <p14:tracePt t="40473" x="2652713" y="2224088"/>
          <p14:tracePt t="40490" x="2805113" y="2224088"/>
          <p14:tracePt t="40507" x="2952750" y="2224088"/>
          <p14:tracePt t="40523" x="2986088" y="2224088"/>
          <p14:tracePt t="40540" x="3048000" y="2224088"/>
          <p14:tracePt t="40557" x="3062288" y="2224088"/>
          <p14:tracePt t="40573" x="3071813" y="2224088"/>
          <p14:tracePt t="40590" x="3076575" y="2224088"/>
          <p14:tracePt t="40623" x="3033713" y="2262188"/>
          <p14:tracePt t="40640" x="2933700" y="2338388"/>
          <p14:tracePt t="40656" x="2790825" y="2428875"/>
          <p14:tracePt t="40673" x="2647950" y="2524125"/>
          <p14:tracePt t="40690" x="2462213" y="2628900"/>
          <p14:tracePt t="40706" x="2366963" y="2671763"/>
          <p14:tracePt t="40723" x="2305050" y="2686050"/>
          <p14:tracePt t="40740" x="2276475" y="2690813"/>
          <p14:tracePt t="40756" x="2257425" y="2690813"/>
          <p14:tracePt t="40773" x="2247900" y="2690813"/>
          <p14:tracePt t="40790" x="2243138" y="2690813"/>
          <p14:tracePt t="40806" x="2238375" y="2690813"/>
          <p14:tracePt t="40823" x="2219325" y="2690813"/>
          <p14:tracePt t="40840" x="2190750" y="2690813"/>
          <p14:tracePt t="40856" x="2147888" y="2690813"/>
          <p14:tracePt t="40873" x="2085975" y="2690813"/>
          <p14:tracePt t="40890" x="2052638" y="2690813"/>
          <p14:tracePt t="40906" x="2033588" y="2690813"/>
          <p14:tracePt t="40923" x="2028825" y="2690813"/>
          <p14:tracePt t="40940" x="2019300" y="2690813"/>
          <p14:tracePt t="40973" x="2033588" y="2686050"/>
          <p14:tracePt t="40989" x="2076450" y="2652713"/>
          <p14:tracePt t="41006" x="2266950" y="2566988"/>
          <p14:tracePt t="41023" x="2447925" y="2519363"/>
          <p14:tracePt t="41040" x="2586038" y="2500313"/>
          <p14:tracePt t="41056" x="2733675" y="2495550"/>
          <p14:tracePt t="41073" x="2805113" y="2495550"/>
          <p14:tracePt t="41090" x="2838450" y="2505075"/>
          <p14:tracePt t="41106" x="2862263" y="2505075"/>
          <p14:tracePt t="41123" x="2876550" y="2509838"/>
          <p14:tracePt t="41140" x="2881313" y="2509838"/>
          <p14:tracePt t="41156" x="2890838" y="2509838"/>
          <p14:tracePt t="41190" x="2881313" y="2547938"/>
          <p14:tracePt t="41206" x="2867025" y="2576513"/>
          <p14:tracePt t="41223" x="2814638" y="2628900"/>
          <p14:tracePt t="41240" x="2705100" y="2714625"/>
          <p14:tracePt t="41256" x="2605088" y="2781300"/>
          <p14:tracePt t="41273" x="2528888" y="2809875"/>
          <p14:tracePt t="41290" x="2495550" y="2824163"/>
          <p14:tracePt t="41306" x="2466975" y="2833688"/>
          <p14:tracePt t="41323" x="2457450" y="2833688"/>
          <p14:tracePt t="41340" x="2452688" y="2833688"/>
          <p14:tracePt t="41416" x="2462213" y="2838450"/>
          <p14:tracePt t="41424" x="2495550" y="2843213"/>
          <p14:tracePt t="41431" x="2543175" y="2843213"/>
          <p14:tracePt t="41439" x="2600325" y="2852738"/>
          <p14:tracePt t="41456" x="2724150" y="2862263"/>
          <p14:tracePt t="41473" x="2857500" y="2862263"/>
          <p14:tracePt t="41490" x="2990850" y="2862263"/>
          <p14:tracePt t="41506" x="3028950" y="2862263"/>
          <p14:tracePt t="41523" x="3048000" y="2862263"/>
          <p14:tracePt t="41539" x="3062288" y="2862263"/>
          <p14:tracePt t="41556" x="3071813" y="2862263"/>
          <p14:tracePt t="41573" x="3076575" y="2862263"/>
          <p14:tracePt t="41606" x="3081338" y="2862263"/>
          <p14:tracePt t="41703" x="3086100" y="2886075"/>
          <p14:tracePt t="41710" x="3090863" y="2919413"/>
          <p14:tracePt t="41723" x="3090863" y="2976563"/>
          <p14:tracePt t="41740" x="3109913" y="3471863"/>
          <p14:tracePt t="41756" x="3128963" y="3705225"/>
          <p14:tracePt t="41773" x="3128963" y="3948113"/>
          <p14:tracePt t="41790" x="3128963" y="4081463"/>
          <p14:tracePt t="41806" x="3143250" y="4200525"/>
          <p14:tracePt t="41823" x="3162300" y="4314825"/>
          <p14:tracePt t="41839" x="3186113" y="4462463"/>
          <p14:tracePt t="41856" x="3209925" y="4557713"/>
          <p14:tracePt t="41873" x="3238500" y="4657725"/>
          <p14:tracePt t="41889" x="3252788" y="4710113"/>
          <p14:tracePt t="41906" x="3257550" y="4810125"/>
          <p14:tracePt t="41923" x="3267075" y="4929188"/>
          <p14:tracePt t="41939" x="3267075" y="4972050"/>
          <p14:tracePt t="41956" x="3267075" y="5000625"/>
          <p14:tracePt t="41973" x="3267075" y="5014913"/>
          <p14:tracePt t="41989" x="3267075" y="5024438"/>
          <p14:tracePt t="42006" x="3267075" y="5033963"/>
          <p14:tracePt t="42261" x="3276600" y="5038725"/>
          <p14:tracePt t="42268" x="3290888" y="5043488"/>
          <p14:tracePt t="42276" x="3300413" y="5053013"/>
          <p14:tracePt t="42289" x="3305175" y="5057775"/>
          <p14:tracePt t="42306" x="3319463" y="5067300"/>
          <p14:tracePt t="42323" x="3324225" y="5072063"/>
          <p14:tracePt t="42339" x="3328988" y="5081588"/>
          <p14:tracePt t="42356" x="3328988" y="5095875"/>
          <p14:tracePt t="42373" x="3324225" y="5114925"/>
          <p14:tracePt t="42389" x="3290888" y="5153025"/>
          <p14:tracePt t="42406" x="3209925" y="5210175"/>
          <p14:tracePt t="42423" x="3052763" y="5291138"/>
          <p14:tracePt t="42439" x="2924175" y="5353050"/>
          <p14:tracePt t="42456" x="2805113" y="5405438"/>
          <p14:tracePt t="42473" x="2705100" y="5462588"/>
          <p14:tracePt t="42490" x="2600325" y="5524500"/>
          <p14:tracePt t="42506" x="2552700" y="5557838"/>
          <p14:tracePt t="42523" x="2514600" y="5581650"/>
          <p14:tracePt t="42540" x="2457450" y="5610225"/>
          <p14:tracePt t="42556" x="2428875" y="5624513"/>
          <p14:tracePt t="42573" x="2400300" y="5643563"/>
          <p14:tracePt t="42589" x="2362200" y="5662613"/>
          <p14:tracePt t="42606" x="2328863" y="5672138"/>
          <p14:tracePt t="42623" x="2305050" y="5676900"/>
          <p14:tracePt t="42639" x="2286000" y="5681663"/>
          <p14:tracePt t="42656" x="2266950" y="5691188"/>
          <p14:tracePt t="42673" x="2233613" y="5705475"/>
          <p14:tracePt t="42689" x="2219325" y="5710238"/>
          <p14:tracePt t="42706" x="2200275" y="5715000"/>
          <p14:tracePt t="42723" x="2166938" y="5724525"/>
          <p14:tracePt t="42739" x="2143125" y="5743575"/>
          <p14:tracePt t="42756" x="2119313" y="5762625"/>
          <p14:tracePt t="42773" x="2095500" y="5772150"/>
          <p14:tracePt t="42789" x="2062163" y="5800725"/>
          <p14:tracePt t="42806" x="2038350" y="5824538"/>
          <p14:tracePt t="42823" x="2014538" y="5848350"/>
          <p14:tracePt t="42839" x="1990725" y="5867400"/>
          <p14:tracePt t="42856" x="1971675" y="5886450"/>
          <p14:tracePt t="42873" x="1952625" y="5900738"/>
          <p14:tracePt t="42890" x="1938338" y="5910263"/>
          <p14:tracePt t="42906" x="1933575" y="5915025"/>
          <p14:tracePt t="42923" x="1924050" y="5924550"/>
          <p14:tracePt t="42939" x="1919288" y="5924550"/>
          <p14:tracePt t="42956" x="1909763" y="5924550"/>
          <p14:tracePt t="42973" x="1900238" y="5924550"/>
          <p14:tracePt t="43304" x="1914525" y="5724525"/>
          <p14:tracePt t="43311" x="1976438" y="5329238"/>
          <p14:tracePt t="43323" x="2043113" y="4910138"/>
          <p14:tracePt t="43340" x="2190750" y="3967163"/>
          <p14:tracePt t="43357" x="2276475" y="3357563"/>
          <p14:tracePt t="43373" x="2300288" y="3095625"/>
          <p14:tracePt t="43390" x="2328863" y="2895600"/>
          <p14:tracePt t="43423" x="2352675" y="2547938"/>
          <p14:tracePt t="43456" x="2352675" y="2419350"/>
          <p14:tracePt t="43473" x="2362200" y="2352675"/>
          <p14:tracePt t="43489" x="2362200" y="2328863"/>
          <p14:tracePt t="43506" x="2362200" y="2319338"/>
          <p14:tracePt t="43523" x="2362200" y="2309813"/>
          <p14:tracePt t="43539" x="2362200" y="2300288"/>
          <p14:tracePt t="43556" x="2362200" y="2290763"/>
          <p14:tracePt t="43573" x="2362200" y="2286000"/>
          <p14:tracePt t="43589" x="2362200" y="2281238"/>
          <p14:tracePt t="43606" x="2362200" y="2271713"/>
          <p14:tracePt t="43623" x="2338388" y="2266950"/>
          <p14:tracePt t="43639" x="2286000" y="2257425"/>
          <p14:tracePt t="43656" x="2209800" y="2247900"/>
          <p14:tracePt t="43673" x="2162175" y="2233613"/>
          <p14:tracePt t="43689" x="2124075" y="2224088"/>
          <p14:tracePt t="43706" x="2081213" y="2200275"/>
          <p14:tracePt t="43723" x="2014538" y="2171700"/>
          <p14:tracePt t="43739" x="1962150" y="2143125"/>
          <p14:tracePt t="43756" x="1900238" y="2128838"/>
          <p14:tracePt t="43773" x="1828800" y="2114550"/>
          <p14:tracePt t="43789" x="1733550" y="2109788"/>
          <p14:tracePt t="43806" x="1681163" y="2114550"/>
          <p14:tracePt t="43823" x="1614488" y="2152650"/>
          <p14:tracePt t="43839" x="1538288" y="2205038"/>
          <p14:tracePt t="43856" x="1509713" y="2224088"/>
          <p14:tracePt t="43873" x="1495425" y="2233613"/>
          <p14:tracePt t="43889" x="1481138" y="2243138"/>
          <p14:tracePt t="43906" x="1471613" y="2252663"/>
          <p14:tracePt t="43923" x="1462088" y="2252663"/>
          <p14:tracePt t="43939" x="1457325" y="2252663"/>
          <p14:tracePt t="43973" x="1452563" y="2252663"/>
          <p14:tracePt t="44009" x="1447800" y="2252663"/>
          <p14:tracePt t="44023" x="1443038" y="2252663"/>
          <p14:tracePt t="44295" x="1404938" y="2262188"/>
          <p14:tracePt t="44303" x="1366838" y="2266950"/>
          <p14:tracePt t="44310" x="1328738" y="2281238"/>
          <p14:tracePt t="44323" x="1295400" y="2290763"/>
          <p14:tracePt t="44339" x="1223963" y="2305050"/>
          <p14:tracePt t="44356" x="1195388" y="2309813"/>
          <p14:tracePt t="44389" x="1143000" y="2328863"/>
          <p14:tracePt t="44423" x="1109663" y="2338388"/>
          <p14:tracePt t="44439" x="1085850" y="2381250"/>
          <p14:tracePt t="44456" x="1062038" y="2471738"/>
          <p14:tracePt t="44473" x="1047750" y="2524125"/>
          <p14:tracePt t="44489" x="1042988" y="2543175"/>
          <p14:tracePt t="44506" x="1033463" y="2566988"/>
          <p14:tracePt t="44523" x="1033463" y="2576513"/>
          <p14:tracePt t="44539" x="1033463" y="2586038"/>
          <p14:tracePt t="44556" x="1033463" y="2590800"/>
          <p14:tracePt t="44625" x="1033463" y="2595563"/>
          <p14:tracePt t="44640" x="1033463" y="2600325"/>
          <p14:tracePt t="44647" x="1033463" y="2605088"/>
          <p14:tracePt t="44663" x="1033463" y="2609850"/>
          <p14:tracePt t="44673" x="1033463" y="2614613"/>
          <p14:tracePt t="44689" x="1038225" y="2619375"/>
          <p14:tracePt t="44706" x="1057275" y="2633663"/>
          <p14:tracePt t="44723" x="1081088" y="2662238"/>
          <p14:tracePt t="44739" x="1109663" y="2695575"/>
          <p14:tracePt t="44756" x="1147763" y="2733675"/>
          <p14:tracePt t="44773" x="1195388" y="2762250"/>
          <p14:tracePt t="44789" x="1233488" y="2776538"/>
          <p14:tracePt t="44806" x="1271588" y="2781300"/>
          <p14:tracePt t="44823" x="1300163" y="2790825"/>
          <p14:tracePt t="44839" x="1338263" y="2790825"/>
          <p14:tracePt t="44856" x="1347788" y="2790825"/>
          <p14:tracePt t="44873" x="1357313" y="2790825"/>
          <p14:tracePt t="44889" x="1366838" y="2790825"/>
          <p14:tracePt t="44906" x="1371600" y="2790825"/>
          <p14:tracePt t="45169" x="1371600" y="2886075"/>
          <p14:tracePt t="45176" x="1362075" y="2986088"/>
          <p14:tracePt t="45189" x="1362075" y="3133725"/>
          <p14:tracePt t="45206" x="1352550" y="3562350"/>
          <p14:tracePt t="45223" x="1371600" y="3790950"/>
          <p14:tracePt t="45239" x="1395413" y="4090988"/>
          <p14:tracePt t="45257" x="1433513" y="4314825"/>
          <p14:tracePt t="45273" x="1476375" y="4586288"/>
          <p14:tracePt t="45289" x="1495425" y="4700588"/>
          <p14:tracePt t="45306" x="1514475" y="4776788"/>
          <p14:tracePt t="45323" x="1547813" y="4895850"/>
          <p14:tracePt t="45339" x="1562100" y="4967288"/>
          <p14:tracePt t="45356" x="1566863" y="5010150"/>
          <p14:tracePt t="45373" x="1571625" y="5033963"/>
          <p14:tracePt t="45389" x="1571625" y="5053013"/>
          <p14:tracePt t="45406" x="1571625" y="5057775"/>
          <p14:tracePt t="45423" x="1571625" y="5067300"/>
          <p14:tracePt t="45439" x="1571625" y="5072063"/>
          <p14:tracePt t="45456" x="1571625" y="5076825"/>
          <p14:tracePt t="45473" x="1571625" y="5081588"/>
          <p14:tracePt t="45690" x="1581150" y="5086350"/>
          <p14:tracePt t="45697" x="1595438" y="5091113"/>
          <p14:tracePt t="45706" x="1604963" y="5095875"/>
          <p14:tracePt t="45723" x="1624013" y="5119688"/>
          <p14:tracePt t="45739" x="1647825" y="5157788"/>
          <p14:tracePt t="45756" x="1681163" y="5248275"/>
          <p14:tracePt t="45773" x="1704975" y="5324475"/>
          <p14:tracePt t="45789" x="1719263" y="5372100"/>
          <p14:tracePt t="45806" x="1724025" y="5395913"/>
          <p14:tracePt t="45823" x="1724025" y="5414963"/>
          <p14:tracePt t="45839" x="1724025" y="5424488"/>
          <p14:tracePt t="46057" x="1738313" y="5476875"/>
          <p14:tracePt t="46064" x="1743075" y="5534025"/>
          <p14:tracePt t="46072" x="1752600" y="5595938"/>
          <p14:tracePt t="46089" x="1762125" y="5695950"/>
          <p14:tracePt t="46106" x="1757363" y="5843588"/>
          <p14:tracePt t="46123" x="1724025" y="6057900"/>
          <p14:tracePt t="46139" x="1695450" y="6115050"/>
          <p14:tracePt t="46156" x="1666875" y="6138863"/>
          <p14:tracePt t="46172" x="1619250" y="6153150"/>
          <p14:tracePt t="46189" x="1566863" y="6138863"/>
          <p14:tracePt t="46206" x="1509713" y="6038850"/>
          <p14:tracePt t="46222" x="1485900" y="5934075"/>
          <p14:tracePt t="46239" x="1481138" y="5853113"/>
          <p14:tracePt t="46256" x="1519238" y="5729288"/>
          <p14:tracePt t="46274" x="1543050" y="5705475"/>
          <p14:tracePt t="46289" x="1585913" y="5695950"/>
          <p14:tracePt t="46306" x="1628775" y="5691188"/>
          <p14:tracePt t="46322" x="1700213" y="5715000"/>
          <p14:tracePt t="46339" x="1747838" y="5753100"/>
          <p14:tracePt t="46356" x="1814513" y="5857875"/>
          <p14:tracePt t="46373" x="1938338" y="6081713"/>
          <p14:tracePt t="46389" x="1981200" y="6167438"/>
          <p14:tracePt t="46406" x="1995488" y="6205538"/>
          <p14:tracePt t="46423" x="1995488" y="6215063"/>
          <p14:tracePt t="46645" x="2062163" y="6191250"/>
          <p14:tracePt t="46652" x="2143125" y="6134100"/>
          <p14:tracePt t="46659" x="2224088" y="6096000"/>
          <p14:tracePt t="46672" x="2295525" y="6062663"/>
          <p14:tracePt t="46689" x="2462213" y="6000750"/>
          <p14:tracePt t="46706" x="2533650" y="5986463"/>
          <p14:tracePt t="46723" x="2566988" y="5986463"/>
          <p14:tracePt t="46739" x="2581275" y="5986463"/>
          <p14:tracePt t="46756" x="2581275" y="6000750"/>
          <p14:tracePt t="46772" x="2543175" y="6024563"/>
          <p14:tracePt t="46789" x="2438400" y="6057900"/>
          <p14:tracePt t="46806" x="2266950" y="6091238"/>
          <p14:tracePt t="46823" x="2190750" y="6081713"/>
          <p14:tracePt t="46839" x="2147888" y="6072188"/>
          <p14:tracePt t="46856" x="2133600" y="6053138"/>
          <p14:tracePt t="46873" x="2114550" y="6038850"/>
          <p14:tracePt t="46889" x="2114550" y="6029325"/>
          <p14:tracePt t="46906" x="2133600" y="6010275"/>
          <p14:tracePt t="46922" x="2214563" y="5991225"/>
          <p14:tracePt t="46939" x="2428875" y="5986463"/>
          <p14:tracePt t="46956" x="2595563" y="6010275"/>
          <p14:tracePt t="46972" x="2767013" y="6067425"/>
          <p14:tracePt t="46989" x="2947988" y="6162675"/>
          <p14:tracePt t="47006" x="3005138" y="6205538"/>
          <p14:tracePt t="47022" x="3038475" y="6224588"/>
          <p14:tracePt t="47039" x="3052763" y="6229350"/>
          <p14:tracePt t="47056" x="3052763" y="6234113"/>
          <p14:tracePt t="47239" x="3119438" y="6224588"/>
          <p14:tracePt t="47247" x="3190875" y="6215063"/>
          <p14:tracePt t="47256" x="3267075" y="6205538"/>
          <p14:tracePt t="47272" x="3438525" y="6172200"/>
          <p14:tracePt t="47289" x="3571875" y="6153150"/>
          <p14:tracePt t="47306" x="3671888" y="6143625"/>
          <p14:tracePt t="47322" x="3700463" y="6143625"/>
          <p14:tracePt t="47339" x="3714750" y="6143625"/>
          <p14:tracePt t="47356" x="3719513" y="6143625"/>
          <p14:tracePt t="47372" x="3724275" y="6143625"/>
          <p14:tracePt t="47474" x="3724275" y="6138863"/>
          <p14:tracePt t="47482" x="3724275" y="6134100"/>
          <p14:tracePt t="47490" x="3714750" y="6129338"/>
          <p14:tracePt t="47506" x="3676650" y="6110288"/>
          <p14:tracePt t="47522" x="3624263" y="6086475"/>
          <p14:tracePt t="47539" x="3576638" y="6067425"/>
          <p14:tracePt t="47556" x="3543300" y="6053138"/>
          <p14:tracePt t="47572" x="3533775" y="6048375"/>
          <p14:tracePt t="47589" x="3524250" y="6048375"/>
          <p14:tracePt t="47606" x="3519488" y="6048375"/>
          <p14:tracePt t="47622" x="3514725" y="6048375"/>
          <p14:tracePt t="47673" x="3514725" y="6043613"/>
          <p14:tracePt t="47680" x="3514725" y="6038850"/>
          <p14:tracePt t="47689" x="3514725" y="6034088"/>
          <p14:tracePt t="47706" x="3514725" y="6019800"/>
          <p14:tracePt t="47722" x="3519488" y="6010275"/>
          <p14:tracePt t="47739" x="3552825" y="5986463"/>
          <p14:tracePt t="47756" x="3576638" y="5976938"/>
          <p14:tracePt t="47772" x="3600450" y="5962650"/>
          <p14:tracePt t="47789" x="3609975" y="5953125"/>
          <p14:tracePt t="47806" x="3619500" y="5943600"/>
          <p14:tracePt t="47822" x="3629025" y="5943600"/>
          <p14:tracePt t="47863" x="3624263" y="5943600"/>
          <p14:tracePt t="47872" x="3605213" y="5943600"/>
          <p14:tracePt t="47889" x="3538538" y="5943600"/>
          <p14:tracePt t="47906" x="3438525" y="5943600"/>
          <p14:tracePt t="47924" x="3290888" y="5943600"/>
          <p14:tracePt t="47939" x="3243263" y="5943600"/>
          <p14:tracePt t="47956" x="3224213" y="5943600"/>
          <p14:tracePt t="47972" x="3219450" y="5943600"/>
          <p14:tracePt t="47989" x="3214688" y="5943600"/>
          <p14:tracePt t="48006" x="3243263" y="5943600"/>
          <p14:tracePt t="48022" x="3328988" y="5943600"/>
          <p14:tracePt t="48039" x="3681413" y="5943600"/>
          <p14:tracePt t="48056" x="3924300" y="5943600"/>
          <p14:tracePt t="48072" x="4205288" y="5957888"/>
          <p14:tracePt t="48089" x="4429125" y="5967413"/>
          <p14:tracePt t="48106" x="4748213" y="5976938"/>
          <p14:tracePt t="48122" x="4881563" y="5976938"/>
          <p14:tracePt t="48139" x="4962525" y="5976938"/>
          <p14:tracePt t="48156" x="4995863" y="5976938"/>
          <p14:tracePt t="48172" x="5014913" y="5976938"/>
          <p14:tracePt t="48189" x="5005388" y="5981700"/>
          <p14:tracePt t="48206" x="5000625" y="5986463"/>
          <p14:tracePt t="48378" x="5095875" y="5972175"/>
          <p14:tracePt t="48386" x="5243513" y="5948363"/>
          <p14:tracePt t="48393" x="5414963" y="5924550"/>
          <p14:tracePt t="48406" x="5514975" y="5915025"/>
          <p14:tracePt t="48422" x="5772150" y="5910263"/>
          <p14:tracePt t="48439" x="5895975" y="5929313"/>
          <p14:tracePt t="48456" x="5981700" y="5953125"/>
          <p14:tracePt t="48473" x="6048375" y="5976938"/>
          <p14:tracePt t="48489" x="6072188" y="5986463"/>
          <p14:tracePt t="48506" x="6076950" y="5991225"/>
          <p14:tracePt t="48522" x="6081713" y="6000750"/>
          <p14:tracePt t="48539" x="6091238" y="6000750"/>
          <p14:tracePt t="48556" x="6096000" y="6000750"/>
          <p14:tracePt t="48572" x="6100763" y="6000750"/>
          <p14:tracePt t="49068" x="6124575" y="6000750"/>
          <p14:tracePt t="49075" x="6157913" y="6000750"/>
          <p14:tracePt t="49083" x="6191250" y="6000750"/>
          <p14:tracePt t="49091" x="6219825" y="6000750"/>
          <p14:tracePt t="49106" x="6253163" y="6000750"/>
          <p14:tracePt t="49122" x="6291263" y="6000750"/>
          <p14:tracePt t="49156" x="6372225" y="5995988"/>
          <p14:tracePt t="49189" x="6429375" y="5995988"/>
          <p14:tracePt t="49206" x="6462713" y="5995988"/>
          <p14:tracePt t="49222" x="6510338" y="5995988"/>
          <p14:tracePt t="49239" x="6534150" y="5995988"/>
          <p14:tracePt t="49256" x="6553200" y="5995988"/>
          <p14:tracePt t="49272" x="6572250" y="5995988"/>
          <p14:tracePt t="49289" x="6581775" y="5995988"/>
          <p14:tracePt t="49306" x="6591300" y="5995988"/>
          <p14:tracePt t="49322" x="6596063" y="5995988"/>
          <p14:tracePt t="49339" x="6600825" y="5995988"/>
          <p14:tracePt t="49376" x="6605588" y="5995988"/>
          <p14:tracePt t="49774" x="6415088" y="5915025"/>
          <p14:tracePt t="49781" x="6153150" y="5800725"/>
          <p14:tracePt t="49789" x="5800725" y="5610225"/>
          <p14:tracePt t="49806" x="5138738" y="5124450"/>
          <p14:tracePt t="49823" x="4391025" y="4576763"/>
          <p14:tracePt t="49840" x="3548063" y="3862388"/>
          <p14:tracePt t="49857" x="3176588" y="3471863"/>
          <p14:tracePt t="49890" x="2871788" y="3243263"/>
          <p14:tracePt t="49923" x="2814638" y="3214688"/>
          <p14:tracePt t="50103" x="2752725" y="3119438"/>
          <p14:tracePt t="50111" x="2686050" y="3024188"/>
          <p14:tracePt t="50122" x="2624138" y="2905125"/>
          <p14:tracePt t="50139" x="2490788" y="2628900"/>
          <p14:tracePt t="50156" x="2428875" y="2471738"/>
          <p14:tracePt t="50172" x="2414588" y="2428875"/>
          <p14:tracePt t="50189" x="2414588" y="2390775"/>
          <p14:tracePt t="50206" x="2428875" y="2352675"/>
          <p14:tracePt t="50222" x="2471738" y="2324100"/>
          <p14:tracePt t="50239" x="2566988" y="2300288"/>
          <p14:tracePt t="50256" x="2662238" y="2286000"/>
          <p14:tracePt t="50272" x="2781300" y="2295525"/>
          <p14:tracePt t="50289" x="2838450" y="2300288"/>
          <p14:tracePt t="50305" x="2881313" y="2309813"/>
          <p14:tracePt t="50322" x="2905125" y="2319338"/>
          <p14:tracePt t="50339" x="2919413" y="2319338"/>
          <p14:tracePt t="50372" x="2886075" y="2319338"/>
          <p14:tracePt t="50389" x="2795588" y="2319338"/>
          <p14:tracePt t="50406" x="2609850" y="2257425"/>
          <p14:tracePt t="50422" x="2528888" y="2190750"/>
          <p14:tracePt t="50439" x="2471738" y="2114550"/>
          <p14:tracePt t="50456" x="2452688" y="2066925"/>
          <p14:tracePt t="50472" x="2462213" y="2043113"/>
          <p14:tracePt t="50489" x="2514600" y="2028825"/>
          <p14:tracePt t="50505" x="2590800" y="2057400"/>
          <p14:tracePt t="50522" x="2662238" y="2124075"/>
          <p14:tracePt t="50539" x="2686050" y="2157413"/>
          <p14:tracePt t="50556" x="2700338" y="2185988"/>
          <p14:tracePt t="50572" x="2695575" y="2209800"/>
          <p14:tracePt t="50589" x="2609850" y="2266950"/>
          <p14:tracePt t="50606" x="2481263" y="2309813"/>
          <p14:tracePt t="50622" x="2352675" y="2352675"/>
          <p14:tracePt t="50640" x="2166938" y="2386013"/>
          <p14:tracePt t="50656" x="2100263" y="2386013"/>
          <p14:tracePt t="50672" x="2062163" y="2381250"/>
          <p14:tracePt t="50689" x="2052638" y="2381250"/>
          <p14:tracePt t="50706" x="2047875" y="2376488"/>
          <p14:tracePt t="50722" x="2052638" y="2371725"/>
          <p14:tracePt t="50739" x="2081213" y="2366963"/>
          <p14:tracePt t="50756" x="2119313" y="2357438"/>
          <p14:tracePt t="50772" x="2190750" y="2357438"/>
          <p14:tracePt t="50789" x="2257425" y="2386013"/>
          <p14:tracePt t="50806" x="2338388" y="2462213"/>
          <p14:tracePt t="50822" x="2433638" y="2571750"/>
          <p14:tracePt t="50839" x="2533650" y="2676525"/>
          <p14:tracePt t="50855" x="2576513" y="2714625"/>
          <p14:tracePt t="50872" x="2600325" y="2733675"/>
          <p14:tracePt t="50889" x="2619375" y="2747963"/>
          <p14:tracePt t="50906" x="2624138" y="2752725"/>
          <p14:tracePt t="50922" x="2633663" y="2767013"/>
          <p14:tracePt t="50939" x="2652713" y="2805113"/>
          <p14:tracePt t="50956" x="2671763" y="2890838"/>
          <p14:tracePt t="50972" x="2681288" y="2933700"/>
          <p14:tracePt t="50989" x="2681288" y="2962275"/>
          <p14:tracePt t="51006" x="2681288" y="2986088"/>
          <p14:tracePt t="51022" x="2681288" y="2995613"/>
          <p14:tracePt t="51117" x="2671763" y="2962275"/>
          <p14:tracePt t="51124" x="2667000" y="2928938"/>
          <p14:tracePt t="51132" x="2657475" y="2890838"/>
          <p14:tracePt t="51139" x="2657475" y="2867025"/>
          <p14:tracePt t="51155" x="2657475" y="2819400"/>
          <p14:tracePt t="51172" x="2667000" y="2767013"/>
          <p14:tracePt t="51189" x="2690813" y="2728913"/>
          <p14:tracePt t="51205" x="2781300" y="2700338"/>
          <p14:tracePt t="51222" x="2862263" y="2705100"/>
          <p14:tracePt t="51239" x="2914650" y="2709863"/>
          <p14:tracePt t="51256" x="2933700" y="2724150"/>
          <p14:tracePt t="51272" x="2952750" y="2724150"/>
          <p14:tracePt t="51289" x="2957513" y="2728913"/>
          <p14:tracePt t="51305" x="2952750" y="2738438"/>
          <p14:tracePt t="51322" x="2886075" y="2781300"/>
          <p14:tracePt t="51339" x="2843213" y="2814638"/>
          <p14:tracePt t="51356" x="2819400" y="2824163"/>
          <p14:tracePt t="51372" x="2809875" y="2828925"/>
          <p14:tracePt t="51389" x="2800350" y="2833688"/>
          <p14:tracePt t="52895" x="2747963" y="2800350"/>
          <p14:tracePt t="52902" x="2676525" y="2733675"/>
          <p14:tracePt t="52910" x="2609850" y="2671763"/>
          <p14:tracePt t="52922" x="2547938" y="2619375"/>
          <p14:tracePt t="52939" x="2390775" y="2443163"/>
          <p14:tracePt t="52956" x="2290763" y="2357438"/>
          <p14:tracePt t="52989" x="2171700" y="2266950"/>
          <p14:tracePt t="53022" x="2152650" y="2252663"/>
          <p14:tracePt t="53039" x="2147888" y="2247900"/>
          <p14:tracePt t="53055" x="2138363" y="2243138"/>
          <p14:tracePt t="53072" x="2138363" y="2238375"/>
          <p14:tracePt t="53089" x="2133600" y="2238375"/>
          <p14:tracePt t="53105" x="2128838" y="2238375"/>
          <p14:tracePt t="53122" x="2124075" y="2238375"/>
          <p14:tracePt t="53139" x="2114550" y="2228850"/>
          <p14:tracePt t="53155" x="2085975" y="2224088"/>
          <p14:tracePt t="53172" x="2005013" y="2219325"/>
          <p14:tracePt t="53189" x="1762125" y="2219325"/>
          <p14:tracePt t="53205" x="1628775" y="2219325"/>
          <p14:tracePt t="53222" x="1514475" y="2209800"/>
          <p14:tracePt t="53239" x="1395413" y="2185988"/>
          <p14:tracePt t="53256" x="1338263" y="2166938"/>
          <p14:tracePt t="53272" x="1309688" y="2138363"/>
          <p14:tracePt t="53289" x="1271588" y="2071688"/>
          <p14:tracePt t="53306" x="1271588" y="1966913"/>
          <p14:tracePt t="53322" x="1295400" y="1919288"/>
          <p14:tracePt t="53339" x="1319213" y="1900238"/>
          <p14:tracePt t="53355" x="1362075" y="1885950"/>
          <p14:tracePt t="53372" x="1476375" y="1943100"/>
          <p14:tracePt t="53389" x="1585913" y="2090738"/>
          <p14:tracePt t="53406" x="1662113" y="2219325"/>
          <p14:tracePt t="53422" x="1738313" y="2471738"/>
          <p14:tracePt t="53439" x="1762125" y="2619375"/>
          <p14:tracePt t="53455" x="1762125" y="2690813"/>
          <p14:tracePt t="53472" x="1757363" y="2757488"/>
          <p14:tracePt t="53489" x="1733550" y="2962275"/>
          <p14:tracePt t="53505" x="1724025" y="3100388"/>
          <p14:tracePt t="53522" x="1719263" y="3200400"/>
          <p14:tracePt t="53539" x="1719263" y="3290888"/>
          <p14:tracePt t="53555" x="1719263" y="3338513"/>
          <p14:tracePt t="53572" x="1719263" y="3352800"/>
          <p14:tracePt t="53589" x="1719263" y="3357563"/>
          <p14:tracePt t="53622" x="1728788" y="3352800"/>
          <p14:tracePt t="53639" x="1757363" y="3328988"/>
          <p14:tracePt t="53655" x="1804988" y="3281363"/>
          <p14:tracePt t="53673" x="1928813" y="3095625"/>
          <p14:tracePt t="53689" x="1976438" y="3019425"/>
          <p14:tracePt t="53705" x="1990725" y="2986088"/>
          <p14:tracePt t="53722" x="2005013" y="2967038"/>
          <p14:tracePt t="53739" x="2009775" y="2962275"/>
          <p14:tracePt t="53772" x="2000250" y="2986088"/>
          <p14:tracePt t="53789" x="1971675" y="3057525"/>
          <p14:tracePt t="53805" x="1900238" y="3295650"/>
          <p14:tracePt t="53822" x="1847850" y="3581400"/>
          <p14:tracePt t="53839" x="1828800" y="3771900"/>
          <p14:tracePt t="53855" x="1833563" y="4048125"/>
          <p14:tracePt t="53872" x="1847850" y="4129088"/>
          <p14:tracePt t="53888" x="1876425" y="4176713"/>
          <p14:tracePt t="53905" x="1914525" y="4200525"/>
          <p14:tracePt t="53922" x="2076450" y="4219575"/>
          <p14:tracePt t="53938" x="2176463" y="4205288"/>
          <p14:tracePt t="53955" x="2286000" y="4171950"/>
          <p14:tracePt t="53972" x="2386013" y="4114800"/>
          <p14:tracePt t="53989" x="2514600" y="4024313"/>
          <p14:tracePt t="54005" x="2552700" y="3986213"/>
          <p14:tracePt t="54022" x="2595563" y="3929063"/>
          <p14:tracePt t="54039" x="2609850" y="3857625"/>
          <p14:tracePt t="54055" x="2562225" y="3662363"/>
          <p14:tracePt t="54073" x="2486025" y="3548063"/>
          <p14:tracePt t="54089" x="2400300" y="3457575"/>
          <p14:tracePt t="54105" x="2238375" y="3328988"/>
          <p14:tracePt t="54122" x="2119313" y="3295650"/>
          <p14:tracePt t="54139" x="2043113" y="3295650"/>
          <p14:tracePt t="54155" x="1990725" y="3305175"/>
          <p14:tracePt t="54172" x="1947863" y="3333750"/>
          <p14:tracePt t="54189" x="1924050" y="3376613"/>
          <p14:tracePt t="54205" x="1900238" y="3443288"/>
          <p14:tracePt t="54222" x="1895475" y="3486150"/>
          <p14:tracePt t="54239" x="1890713" y="3519488"/>
          <p14:tracePt t="54255" x="1890713" y="3529013"/>
          <p14:tracePt t="54272" x="1890713" y="3538538"/>
          <p14:tracePt t="54656" x="1962150" y="3567113"/>
          <p14:tracePt t="54664" x="2076450" y="3605213"/>
          <p14:tracePt t="54672" x="2176463" y="3633788"/>
          <p14:tracePt t="54689" x="2362200" y="3676650"/>
          <p14:tracePt t="54705" x="2595563" y="3714750"/>
          <p14:tracePt t="54722" x="2857500" y="3752850"/>
          <p14:tracePt t="54755" x="3119438" y="3810000"/>
          <p14:tracePt t="54788" x="3357563" y="3933825"/>
          <p14:tracePt t="54805" x="3448050" y="4000500"/>
          <p14:tracePt t="54822" x="3538538" y="4071938"/>
          <p14:tracePt t="54838" x="3629025" y="4157663"/>
          <p14:tracePt t="54855" x="3776663" y="4333875"/>
          <p14:tracePt t="54872" x="3833813" y="4419600"/>
          <p14:tracePt t="54888" x="3890963" y="4510088"/>
          <p14:tracePt t="54905" x="3938588" y="4633913"/>
          <p14:tracePt t="54922" x="3971925" y="4729163"/>
          <p14:tracePt t="54938" x="3976688" y="4810125"/>
          <p14:tracePt t="54955" x="3976688" y="4872038"/>
          <p14:tracePt t="54972" x="3976688" y="4929188"/>
          <p14:tracePt t="54989" x="3967163" y="4967288"/>
          <p14:tracePt t="55005" x="3962400" y="4991100"/>
          <p14:tracePt t="55022" x="3962400" y="5010150"/>
          <p14:tracePt t="55038" x="3957638" y="5019675"/>
          <p14:tracePt t="55055" x="3957638" y="5024438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protected member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>
          <a:xfrm>
            <a:off x="357188" y="1304925"/>
            <a:ext cx="8786812" cy="5053013"/>
          </a:xfrm>
        </p:spPr>
        <p:txBody>
          <a:bodyPr/>
          <a:lstStyle/>
          <a:p>
            <a:r>
              <a:rPr lang="en-US" altLang="ko-KR" sz="2000" b="1">
                <a:solidFill>
                  <a:srgbClr val="FF0000"/>
                </a:solidFill>
                <a:ea typeface="굴림" panose="020B0600000101010101" pitchFamily="50" charset="-127"/>
              </a:rPr>
              <a:t>Protected members</a:t>
            </a:r>
            <a:r>
              <a:rPr lang="en-US" altLang="ko-KR" sz="2000">
                <a:ea typeface="굴림" panose="020B0600000101010101" pitchFamily="50" charset="-127"/>
              </a:rPr>
              <a:t> can be directly accessed from subclass.</a:t>
            </a:r>
          </a:p>
          <a:p>
            <a:endParaRPr lang="en-US" altLang="ko-KR" sz="2000">
              <a:ea typeface="굴림" panose="020B0600000101010101" pitchFamily="50" charset="-127"/>
            </a:endParaRPr>
          </a:p>
          <a:p>
            <a:endParaRPr lang="en-US" altLang="ko-KR" sz="2000">
              <a:ea typeface="굴림" panose="020B0600000101010101" pitchFamily="50" charset="-127"/>
            </a:endParaRPr>
          </a:p>
          <a:p>
            <a:endParaRPr lang="en-US" altLang="ko-KR" sz="2000">
              <a:ea typeface="굴림" panose="020B0600000101010101" pitchFamily="50" charset="-127"/>
            </a:endParaRPr>
          </a:p>
          <a:p>
            <a:endParaRPr lang="en-US" altLang="ko-KR" sz="2000">
              <a:ea typeface="굴림" panose="020B0600000101010101" pitchFamily="50" charset="-127"/>
            </a:endParaRPr>
          </a:p>
          <a:p>
            <a:endParaRPr lang="en-US" altLang="ko-KR" sz="2000">
              <a:ea typeface="굴림" panose="020B0600000101010101" pitchFamily="50" charset="-127"/>
            </a:endParaRPr>
          </a:p>
          <a:p>
            <a:endParaRPr lang="en-US" altLang="ko-KR" sz="2000">
              <a:ea typeface="굴림" panose="020B0600000101010101" pitchFamily="50" charset="-127"/>
            </a:endParaRPr>
          </a:p>
          <a:p>
            <a:endParaRPr lang="en-US" altLang="ko-KR" sz="20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ko-KR" sz="2000">
              <a:ea typeface="굴림" panose="020B0600000101010101" pitchFamily="50" charset="-127"/>
            </a:endParaRPr>
          </a:p>
          <a:p>
            <a:endParaRPr lang="en-US" altLang="ko-KR" sz="2000">
              <a:ea typeface="굴림" panose="020B0600000101010101" pitchFamily="50" charset="-127"/>
            </a:endParaRPr>
          </a:p>
          <a:p>
            <a:endParaRPr lang="en-US" altLang="ko-KR" sz="2000">
              <a:ea typeface="굴림" panose="020B0600000101010101" pitchFamily="50" charset="-127"/>
            </a:endParaRPr>
          </a:p>
          <a:p>
            <a:endParaRPr lang="en-US" altLang="ko-KR" sz="2000">
              <a:ea typeface="굴림" panose="020B0600000101010101" pitchFamily="50" charset="-127"/>
            </a:endParaRPr>
          </a:p>
          <a:p>
            <a:r>
              <a:rPr lang="en-US" altLang="ko-KR" sz="2000" b="1">
                <a:solidFill>
                  <a:srgbClr val="FF0000"/>
                </a:solidFill>
                <a:ea typeface="굴림" panose="020B0600000101010101" pitchFamily="50" charset="-127"/>
              </a:rPr>
              <a:t>The use of protected members should be limited</a:t>
            </a:r>
            <a:r>
              <a:rPr lang="en-US" altLang="ko-KR" sz="2000">
                <a:ea typeface="굴림" panose="020B0600000101010101" pitchFamily="50" charset="-127"/>
              </a:rPr>
              <a:t> because they can cause poor maintainability.</a:t>
            </a:r>
            <a:endParaRPr lang="ko-KR" altLang="en-US" sz="2000">
              <a:ea typeface="굴림" panose="020B0600000101010101" pitchFamily="50" charset="-127"/>
            </a:endParaRPr>
          </a:p>
        </p:txBody>
      </p:sp>
      <p:sp>
        <p:nvSpPr>
          <p:cNvPr id="2355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4E6FCCA-8884-4CEC-B1D5-FC5F36BD7DCA}" type="slidenum">
              <a:rPr lang="en-US" altLang="ko-KR" sz="100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ko-KR" sz="1000"/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571500" y="1785938"/>
            <a:ext cx="3714750" cy="20002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class Person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protected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String name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protected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int age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protected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String address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…</a:t>
            </a:r>
          </a:p>
        </p:txBody>
      </p:sp>
      <p:sp useBgFill="1">
        <p:nvSpPr>
          <p:cNvPr id="23558" name="TextBox 5"/>
          <p:cNvSpPr txBox="1">
            <a:spLocks noChangeArrowheads="1"/>
          </p:cNvSpPr>
          <p:nvPr/>
        </p:nvSpPr>
        <p:spPr bwMode="auto">
          <a:xfrm>
            <a:off x="3714750" y="2286000"/>
            <a:ext cx="5286375" cy="3333750"/>
          </a:xfrm>
          <a:prstGeom prst="rect">
            <a:avLst/>
          </a:prstGeom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7800" algn="l"/>
                <a:tab pos="355600" algn="l"/>
                <a:tab pos="628650" algn="l"/>
                <a:tab pos="903288" algn="l"/>
                <a:tab pos="14366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7800" algn="l"/>
                <a:tab pos="355600" algn="l"/>
                <a:tab pos="628650" algn="l"/>
                <a:tab pos="9032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177800" algn="l"/>
                <a:tab pos="355600" algn="l"/>
                <a:tab pos="628650" algn="l"/>
                <a:tab pos="9032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77800" algn="l"/>
                <a:tab pos="355600" algn="l"/>
                <a:tab pos="628650" algn="l"/>
                <a:tab pos="9032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77800" algn="l"/>
                <a:tab pos="355600" algn="l"/>
                <a:tab pos="628650" algn="l"/>
                <a:tab pos="9032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  <a:tab pos="355600" algn="l"/>
                <a:tab pos="628650" algn="l"/>
                <a:tab pos="9032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  <a:tab pos="355600" algn="l"/>
                <a:tab pos="628650" algn="l"/>
                <a:tab pos="9032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  <a:tab pos="355600" algn="l"/>
                <a:tab pos="628650" algn="l"/>
                <a:tab pos="9032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  <a:tab pos="355600" algn="l"/>
                <a:tab pos="628650" algn="l"/>
                <a:tab pos="9032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class Student extends Person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String schoolName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Grade grade = new Grade();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	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String toString()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	return String.format("%s, %d, %s, %s, %s",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name,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age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address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, schoolName, grade)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// name, age, address can be accessed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			// now that they are protected!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016"/>
    </mc:Choice>
    <mc:Fallback xmlns="">
      <p:transition spd="slow" advTm="58016"/>
    </mc:Fallback>
  </mc:AlternateContent>
  <p:extLst>
    <p:ext uri="{3A86A75C-4F4B-4683-9AE1-C65F6400EC91}">
      <p14:laserTraceLst xmlns:p14="http://schemas.microsoft.com/office/powerpoint/2010/main">
        <p14:tracePtLst>
          <p14:tracePt t="766" x="3986213" y="4786313"/>
          <p14:tracePt t="773" x="4019550" y="4610100"/>
          <p14:tracePt t="782" x="4086225" y="4148138"/>
          <p14:tracePt t="799" x="4214813" y="3333750"/>
          <p14:tracePt t="816" x="4314825" y="2738438"/>
          <p14:tracePt t="833" x="4429125" y="2119313"/>
          <p14:tracePt t="866" x="4462463" y="1952625"/>
          <p14:tracePt t="899" x="4462463" y="1919288"/>
          <p14:tracePt t="915" x="4462463" y="1914525"/>
          <p14:tracePt t="932" x="4462463" y="1905000"/>
          <p14:tracePt t="949" x="4462463" y="1876425"/>
          <p14:tracePt t="965" x="4467225" y="1814513"/>
          <p14:tracePt t="982" x="4471988" y="1766888"/>
          <p14:tracePt t="999" x="4481513" y="1738313"/>
          <p14:tracePt t="1016" x="4481513" y="1709738"/>
          <p14:tracePt t="1032" x="4481513" y="1704975"/>
          <p14:tracePt t="1049" x="4481513" y="1700213"/>
          <p14:tracePt t="1065" x="4481513" y="1690688"/>
          <p14:tracePt t="1082" x="4481513" y="1681163"/>
          <p14:tracePt t="1099" x="4481513" y="1671638"/>
          <p14:tracePt t="1115" x="4462463" y="1643063"/>
          <p14:tracePt t="1132" x="4405313" y="1566863"/>
          <p14:tracePt t="1149" x="4271963" y="1319213"/>
          <p14:tracePt t="1165" x="4200525" y="1200150"/>
          <p14:tracePt t="1182" x="4143375" y="1100138"/>
          <p14:tracePt t="1199" x="4081463" y="1004888"/>
          <p14:tracePt t="1215" x="4048125" y="971550"/>
          <p14:tracePt t="1232" x="4014788" y="962025"/>
          <p14:tracePt t="1249" x="3981450" y="962025"/>
          <p14:tracePt t="1265" x="3933825" y="966788"/>
          <p14:tracePt t="1282" x="3910013" y="976313"/>
          <p14:tracePt t="1522" x="3848100" y="976313"/>
          <p14:tracePt t="1530" x="3795713" y="976313"/>
          <p14:tracePt t="1537" x="3729038" y="976313"/>
          <p14:tracePt t="1549" x="3662363" y="976313"/>
          <p14:tracePt t="1566" x="3514725" y="985838"/>
          <p14:tracePt t="1582" x="3343275" y="995363"/>
          <p14:tracePt t="1599" x="3252788" y="995363"/>
          <p14:tracePt t="1632" x="3024188" y="1009650"/>
          <p14:tracePt t="1666" x="2952750" y="1019175"/>
          <p14:tracePt t="1682" x="2938463" y="1019175"/>
          <p14:tracePt t="1699" x="2928938" y="1019175"/>
          <p14:tracePt t="1732" x="2938463" y="1019175"/>
          <p14:tracePt t="1749" x="3009900" y="1004888"/>
          <p14:tracePt t="1765" x="3209925" y="985838"/>
          <p14:tracePt t="1782" x="3367088" y="976313"/>
          <p14:tracePt t="1799" x="3524250" y="966788"/>
          <p14:tracePt t="1815" x="3705225" y="952500"/>
          <p14:tracePt t="1832" x="3819525" y="952500"/>
          <p14:tracePt t="1849" x="3910013" y="952500"/>
          <p14:tracePt t="1865" x="3962400" y="962025"/>
          <p14:tracePt t="1882" x="4014788" y="962025"/>
          <p14:tracePt t="1899" x="4038600" y="962025"/>
          <p14:tracePt t="1915" x="4048125" y="962025"/>
          <p14:tracePt t="1932" x="4057650" y="962025"/>
          <p14:tracePt t="1949" x="4067175" y="962025"/>
          <p14:tracePt t="1985" x="4071938" y="966788"/>
          <p14:tracePt t="3901" x="4052888" y="990600"/>
          <p14:tracePt t="3909" x="4019550" y="1038225"/>
          <p14:tracePt t="3917" x="3986213" y="1081088"/>
          <p14:tracePt t="3932" x="3905250" y="1162050"/>
          <p14:tracePt t="3948" x="3781425" y="1247775"/>
          <p14:tracePt t="3965" x="3638550" y="1328738"/>
          <p14:tracePt t="3982" x="3467100" y="1423988"/>
          <p14:tracePt t="4015" x="3238500" y="1543050"/>
          <p14:tracePt t="4049" x="2995613" y="1666875"/>
          <p14:tracePt t="4065" x="2928938" y="1695450"/>
          <p14:tracePt t="4082" x="2862263" y="1724025"/>
          <p14:tracePt t="4098" x="2809875" y="1743075"/>
          <p14:tracePt t="4115" x="2728913" y="1771650"/>
          <p14:tracePt t="4132" x="2676525" y="1790700"/>
          <p14:tracePt t="4148" x="2624138" y="1809750"/>
          <p14:tracePt t="4165" x="2543175" y="1838325"/>
          <p14:tracePt t="4182" x="2481263" y="1866900"/>
          <p14:tracePt t="4198" x="2405063" y="1895475"/>
          <p14:tracePt t="4215" x="2319338" y="1909763"/>
          <p14:tracePt t="4232" x="2200275" y="1943100"/>
          <p14:tracePt t="4248" x="2138363" y="1952625"/>
          <p14:tracePt t="4265" x="2081213" y="1952625"/>
          <p14:tracePt t="4282" x="2014538" y="1952625"/>
          <p14:tracePt t="4298" x="1909763" y="1943100"/>
          <p14:tracePt t="4315" x="1838325" y="1938338"/>
          <p14:tracePt t="4332" x="1766888" y="1928813"/>
          <p14:tracePt t="4348" x="1704975" y="1914525"/>
          <p14:tracePt t="4365" x="1628775" y="1905000"/>
          <p14:tracePt t="4382" x="1581150" y="1905000"/>
          <p14:tracePt t="4398" x="1528763" y="1895475"/>
          <p14:tracePt t="4415" x="1466850" y="1895475"/>
          <p14:tracePt t="4432" x="1438275" y="1895475"/>
          <p14:tracePt t="4448" x="1423988" y="1895475"/>
          <p14:tracePt t="4465" x="1414463" y="1895475"/>
          <p14:tracePt t="4482" x="1404938" y="1895475"/>
          <p14:tracePt t="4498" x="1404938" y="1900238"/>
          <p14:tracePt t="4515" x="1404938" y="1905000"/>
          <p14:tracePt t="4532" x="1409700" y="1914525"/>
          <p14:tracePt t="4548" x="1447800" y="1928813"/>
          <p14:tracePt t="4565" x="1490663" y="1943100"/>
          <p14:tracePt t="4582" x="1566863" y="1962150"/>
          <p14:tracePt t="4599" x="1728788" y="1995488"/>
          <p14:tracePt t="4615" x="1843088" y="2005013"/>
          <p14:tracePt t="4632" x="1933575" y="2005013"/>
          <p14:tracePt t="4648" x="1985963" y="1995488"/>
          <p14:tracePt t="4665" x="2047875" y="1981200"/>
          <p14:tracePt t="4682" x="2066925" y="1976438"/>
          <p14:tracePt t="4698" x="2081213" y="1971675"/>
          <p14:tracePt t="4715" x="2090738" y="1962150"/>
          <p14:tracePt t="4733" x="2090738" y="1943100"/>
          <p14:tracePt t="4749" x="2076450" y="1928813"/>
          <p14:tracePt t="4765" x="2038350" y="1895475"/>
          <p14:tracePt t="4782" x="1957388" y="1857375"/>
          <p14:tracePt t="4798" x="1857375" y="1809750"/>
          <p14:tracePt t="4815" x="1804988" y="1804988"/>
          <p14:tracePt t="4832" x="1766888" y="1824038"/>
          <p14:tracePt t="4849" x="1728788" y="1847850"/>
          <p14:tracePt t="4865" x="1709738" y="1857375"/>
          <p14:tracePt t="4882" x="1695450" y="1871663"/>
          <p14:tracePt t="4898" x="1685925" y="1890713"/>
          <p14:tracePt t="4915" x="1671638" y="2028825"/>
          <p14:tracePt t="4932" x="1690688" y="2157413"/>
          <p14:tracePt t="4948" x="1738313" y="2233613"/>
          <p14:tracePt t="4965" x="1838325" y="2300288"/>
          <p14:tracePt t="4982" x="1985963" y="2357438"/>
          <p14:tracePt t="4998" x="2033588" y="2371725"/>
          <p14:tracePt t="5135" x="2057400" y="2386013"/>
          <p14:tracePt t="5142" x="2085975" y="2400300"/>
          <p14:tracePt t="5150" x="2105025" y="2409825"/>
          <p14:tracePt t="5165" x="2143125" y="2424113"/>
          <p14:tracePt t="5182" x="2162175" y="2433638"/>
          <p14:tracePt t="5198" x="2171700" y="2438400"/>
          <p14:tracePt t="5215" x="2176463" y="2443163"/>
          <p14:tracePt t="5232" x="2181225" y="2443163"/>
          <p14:tracePt t="5336" x="2185988" y="2443163"/>
          <p14:tracePt t="5360" x="2224088" y="2443163"/>
          <p14:tracePt t="5374" x="2305050" y="2443163"/>
          <p14:tracePt t="5382" x="2362200" y="2443163"/>
          <p14:tracePt t="5398" x="2486025" y="2443163"/>
          <p14:tracePt t="5415" x="2676525" y="2428875"/>
          <p14:tracePt t="5432" x="2809875" y="2419350"/>
          <p14:tracePt t="5448" x="2924175" y="2419350"/>
          <p14:tracePt t="5466" x="3048000" y="2419350"/>
          <p14:tracePt t="5482" x="3109913" y="2428875"/>
          <p14:tracePt t="5498" x="3152775" y="2438400"/>
          <p14:tracePt t="5515" x="3181350" y="2438400"/>
          <p14:tracePt t="5532" x="3209925" y="2438400"/>
          <p14:tracePt t="5548" x="3224213" y="2438400"/>
          <p14:tracePt t="5565" x="3233738" y="2438400"/>
          <p14:tracePt t="5582" x="3248025" y="2438400"/>
          <p14:tracePt t="5598" x="3262313" y="2438400"/>
          <p14:tracePt t="5615" x="3271838" y="2438400"/>
          <p14:tracePt t="5632" x="3276600" y="2438400"/>
          <p14:tracePt t="5648" x="3281363" y="2438400"/>
          <p14:tracePt t="5665" x="3290888" y="2438400"/>
          <p14:tracePt t="5738" x="3281363" y="2447925"/>
          <p14:tracePt t="5745" x="3257550" y="2452688"/>
          <p14:tracePt t="5753" x="3233738" y="2452688"/>
          <p14:tracePt t="5765" x="3209925" y="2457450"/>
          <p14:tracePt t="5782" x="3033713" y="2481263"/>
          <p14:tracePt t="5798" x="2919413" y="2509838"/>
          <p14:tracePt t="5815" x="2838450" y="2524125"/>
          <p14:tracePt t="5832" x="2786063" y="2528888"/>
          <p14:tracePt t="5833" x="2767013" y="2533650"/>
          <p14:tracePt t="5848" x="2738438" y="2543175"/>
          <p14:tracePt t="5865" x="2728913" y="2547938"/>
          <p14:tracePt t="5882" x="2719388" y="2547938"/>
          <p14:tracePt t="5898" x="2709863" y="2547938"/>
          <p14:tracePt t="5915" x="2700338" y="2547938"/>
          <p14:tracePt t="5948" x="2695575" y="2552700"/>
          <p14:tracePt t="5965" x="2676525" y="2562225"/>
          <p14:tracePt t="5982" x="2652713" y="2566988"/>
          <p14:tracePt t="5998" x="2624138" y="2586038"/>
          <p14:tracePt t="6015" x="2595563" y="2595563"/>
          <p14:tracePt t="6032" x="2571750" y="2609850"/>
          <p14:tracePt t="6376" x="2590800" y="2609850"/>
          <p14:tracePt t="6384" x="2633663" y="2609850"/>
          <p14:tracePt t="6391" x="2681288" y="2609850"/>
          <p14:tracePt t="6415" x="2776538" y="2600325"/>
          <p14:tracePt t="6449" x="2886075" y="2586038"/>
          <p14:tracePt t="6465" x="2938463" y="2576513"/>
          <p14:tracePt t="6482" x="2971800" y="2562225"/>
          <p14:tracePt t="6498" x="2990850" y="2557463"/>
          <p14:tracePt t="6515" x="3000375" y="2552700"/>
          <p14:tracePt t="6532" x="3014663" y="2552700"/>
          <p14:tracePt t="6548" x="3019425" y="2552700"/>
          <p14:tracePt t="6565" x="3024188" y="2552700"/>
          <p14:tracePt t="6582" x="3028950" y="2552700"/>
          <p14:tracePt t="6657" x="3028950" y="2557463"/>
          <p14:tracePt t="6663" x="3028950" y="2562225"/>
          <p14:tracePt t="6671" x="3028950" y="2576513"/>
          <p14:tracePt t="6682" x="3024188" y="2605088"/>
          <p14:tracePt t="6698" x="2995613" y="2667000"/>
          <p14:tracePt t="6715" x="2933700" y="2786063"/>
          <p14:tracePt t="6732" x="2895600" y="2824163"/>
          <p14:tracePt t="6748" x="2862263" y="2852738"/>
          <p14:tracePt t="6767" x="2819400" y="2886075"/>
          <p14:tracePt t="6782" x="2805113" y="2895600"/>
          <p14:tracePt t="6798" x="2800350" y="2900363"/>
          <p14:tracePt t="6815" x="2795588" y="2905125"/>
          <p14:tracePt t="6870" x="2795588" y="2909888"/>
          <p14:tracePt t="6877" x="2800350" y="2914650"/>
          <p14:tracePt t="6883" x="2809875" y="2914650"/>
          <p14:tracePt t="6898" x="2847975" y="2933700"/>
          <p14:tracePt t="6915" x="2952750" y="2957513"/>
          <p14:tracePt t="6932" x="3090863" y="2971800"/>
          <p14:tracePt t="6948" x="3214688" y="2990850"/>
          <p14:tracePt t="6965" x="3343275" y="3005138"/>
          <p14:tracePt t="6982" x="3395663" y="3005138"/>
          <p14:tracePt t="6998" x="3429000" y="3005138"/>
          <p14:tracePt t="7015" x="3452813" y="3005138"/>
          <p14:tracePt t="7031" x="3457575" y="3005138"/>
          <p14:tracePt t="7048" x="3467100" y="3005138"/>
          <p14:tracePt t="7082" x="3471863" y="3005138"/>
          <p14:tracePt t="7206" x="3462338" y="3009900"/>
          <p14:tracePt t="7214" x="3438525" y="3019425"/>
          <p14:tracePt t="7221" x="3348038" y="3019425"/>
          <p14:tracePt t="7231" x="3190875" y="3000375"/>
          <p14:tracePt t="7248" x="2819400" y="2928938"/>
          <p14:tracePt t="7265" x="2214563" y="2776538"/>
          <p14:tracePt t="7282" x="1938338" y="2643188"/>
          <p14:tracePt t="7299" x="1762125" y="2562225"/>
          <p14:tracePt t="7315" x="1676400" y="2524125"/>
          <p14:tracePt t="7332" x="1628775" y="2509838"/>
          <p14:tracePt t="7348" x="1619250" y="2509838"/>
          <p14:tracePt t="7365" x="1614488" y="2509838"/>
          <p14:tracePt t="7382" x="1609725" y="2509838"/>
          <p14:tracePt t="7449" x="1604963" y="2509838"/>
          <p14:tracePt t="7501" x="1600200" y="2509838"/>
          <p14:tracePt t="7508" x="1590675" y="2528888"/>
          <p14:tracePt t="7515" x="1576388" y="2562225"/>
          <p14:tracePt t="7532" x="1538288" y="2619375"/>
          <p14:tracePt t="7549" x="1504950" y="2667000"/>
          <p14:tracePt t="7565" x="1466850" y="2714625"/>
          <p14:tracePt t="7582" x="1404938" y="2790825"/>
          <p14:tracePt t="7598" x="1381125" y="2814638"/>
          <p14:tracePt t="7615" x="1362075" y="2833688"/>
          <p14:tracePt t="7632" x="1343025" y="2843213"/>
          <p14:tracePt t="7648" x="1333500" y="2843213"/>
          <p14:tracePt t="7665" x="1323975" y="2843213"/>
          <p14:tracePt t="7682" x="1300163" y="2819400"/>
          <p14:tracePt t="7698" x="1219200" y="2671763"/>
          <p14:tracePt t="7715" x="1185863" y="2509838"/>
          <p14:tracePt t="7732" x="1176338" y="2419350"/>
          <p14:tracePt t="7748" x="1176338" y="2366963"/>
          <p14:tracePt t="7765" x="1214438" y="2319338"/>
          <p14:tracePt t="7782" x="1252538" y="2290763"/>
          <p14:tracePt t="7798" x="1304925" y="2271713"/>
          <p14:tracePt t="7815" x="1366838" y="2271713"/>
          <p14:tracePt t="7832" x="1471613" y="2290763"/>
          <p14:tracePt t="7848" x="1557338" y="2371725"/>
          <p14:tracePt t="7865" x="1643063" y="2514600"/>
          <p14:tracePt t="7882" x="1719263" y="2662238"/>
          <p14:tracePt t="7898" x="1738313" y="2714625"/>
          <p14:tracePt t="7915" x="1738313" y="2767013"/>
          <p14:tracePt t="7931" x="1738313" y="2809875"/>
          <p14:tracePt t="7948" x="1709738" y="2857500"/>
          <p14:tracePt t="7965" x="1671638" y="2890838"/>
          <p14:tracePt t="7981" x="1624013" y="2924175"/>
          <p14:tracePt t="7998" x="1557338" y="2943225"/>
          <p14:tracePt t="8015" x="1428750" y="2938463"/>
          <p14:tracePt t="8031" x="1352550" y="2909888"/>
          <p14:tracePt t="8048" x="1285875" y="2857500"/>
          <p14:tracePt t="8065" x="1195388" y="2686050"/>
          <p14:tracePt t="8081" x="1176338" y="2495550"/>
          <p14:tracePt t="8098" x="1195388" y="2366963"/>
          <p14:tracePt t="8115" x="1247775" y="2271713"/>
          <p14:tracePt t="8132" x="1357313" y="2157413"/>
          <p14:tracePt t="8148" x="1438275" y="2119313"/>
          <p14:tracePt t="8165" x="1524000" y="2119313"/>
          <p14:tracePt t="8181" x="1619250" y="2138363"/>
          <p14:tracePt t="8198" x="1738313" y="2200275"/>
          <p14:tracePt t="8215" x="1809750" y="2300288"/>
          <p14:tracePt t="8232" x="1866900" y="2471738"/>
          <p14:tracePt t="8248" x="1881188" y="2619375"/>
          <p14:tracePt t="8265" x="1871663" y="2724150"/>
          <p14:tracePt t="8282" x="1833563" y="2809875"/>
          <p14:tracePt t="8298" x="1781175" y="2881313"/>
          <p14:tracePt t="8315" x="1671638" y="2967038"/>
          <p14:tracePt t="8331" x="1604963" y="3005138"/>
          <p14:tracePt t="8348" x="1524000" y="3009900"/>
          <p14:tracePt t="8365" x="1428750" y="2990850"/>
          <p14:tracePt t="8381" x="1338263" y="2919413"/>
          <p14:tracePt t="8398" x="1276350" y="2838450"/>
          <p14:tracePt t="8415" x="1243013" y="2709863"/>
          <p14:tracePt t="8431" x="1252538" y="2509838"/>
          <p14:tracePt t="8448" x="1343025" y="2319338"/>
          <p14:tracePt t="8465" x="1400175" y="2257425"/>
          <p14:tracePt t="8481" x="1476375" y="2219325"/>
          <p14:tracePt t="8498" x="1662113" y="2195513"/>
          <p14:tracePt t="8515" x="1762125" y="2205038"/>
          <p14:tracePt t="8531" x="1828800" y="2233613"/>
          <p14:tracePt t="8548" x="1866900" y="2276475"/>
          <p14:tracePt t="8566" x="1928813" y="2400300"/>
          <p14:tracePt t="8581" x="1943100" y="2462213"/>
          <p14:tracePt t="8599" x="1943100" y="2514600"/>
          <p14:tracePt t="8615" x="1914525" y="2581275"/>
          <p14:tracePt t="8631" x="1847850" y="2667000"/>
          <p14:tracePt t="8648" x="1766888" y="2719388"/>
          <p14:tracePt t="8665" x="1681163" y="2762250"/>
          <p14:tracePt t="8682" x="1576388" y="2776538"/>
          <p14:tracePt t="8698" x="1514475" y="2767013"/>
          <p14:tracePt t="8715" x="1466850" y="2738438"/>
          <p14:tracePt t="8732" x="1428750" y="2690813"/>
          <p14:tracePt t="8748" x="1409700" y="2500313"/>
          <p14:tracePt t="8765" x="1438275" y="2362200"/>
          <p14:tracePt t="8783" x="1466850" y="2305050"/>
          <p14:tracePt t="8798" x="1504950" y="2266950"/>
          <p14:tracePt t="8815" x="1585913" y="2243138"/>
          <p14:tracePt t="8832" x="1671638" y="2266950"/>
          <p14:tracePt t="8848" x="1743075" y="2338388"/>
          <p14:tracePt t="8865" x="1814513" y="2428875"/>
          <p14:tracePt t="8881" x="1909763" y="2619375"/>
          <p14:tracePt t="8898" x="1928813" y="2809875"/>
          <p14:tracePt t="8915" x="1928813" y="2943225"/>
          <p14:tracePt t="8932" x="1890713" y="3048000"/>
          <p14:tracePt t="8948" x="1847850" y="3095625"/>
          <p14:tracePt t="8965" x="1771650" y="3152775"/>
          <p14:tracePt t="8981" x="1695450" y="3181350"/>
          <p14:tracePt t="8998" x="1576388" y="3186113"/>
          <p14:tracePt t="9015" x="1490663" y="3162300"/>
          <p14:tracePt t="9031" x="1414463" y="3124200"/>
          <p14:tracePt t="9048" x="1314450" y="2967038"/>
          <p14:tracePt t="9065" x="1243013" y="2676525"/>
          <p14:tracePt t="9081" x="1257300" y="2414588"/>
          <p14:tracePt t="9098" x="1290638" y="2262188"/>
          <p14:tracePt t="9116" x="1366838" y="2166938"/>
          <p14:tracePt t="9131" x="1433513" y="2128838"/>
          <p14:tracePt t="9148" x="1514475" y="2114550"/>
          <p14:tracePt t="9165" x="1585913" y="2124075"/>
          <p14:tracePt t="9182" x="1709738" y="2252663"/>
          <p14:tracePt t="9198" x="1781175" y="2381250"/>
          <p14:tracePt t="9215" x="1824038" y="2481263"/>
          <p14:tracePt t="9232" x="1824038" y="2590800"/>
          <p14:tracePt t="9248" x="1795463" y="2757488"/>
          <p14:tracePt t="9265" x="1747838" y="2824163"/>
          <p14:tracePt t="9282" x="1690688" y="2867025"/>
          <p14:tracePt t="9299" x="1566863" y="2928938"/>
          <p14:tracePt t="9315" x="1471613" y="2952750"/>
          <p14:tracePt t="9331" x="1400175" y="2962275"/>
          <p14:tracePt t="9348" x="1347788" y="2952750"/>
          <p14:tracePt t="9365" x="1309688" y="2895600"/>
          <p14:tracePt t="9381" x="1295400" y="2800350"/>
          <p14:tracePt t="9398" x="1319213" y="2714625"/>
          <p14:tracePt t="9416" x="1414463" y="2614613"/>
          <p14:tracePt t="9431" x="1495425" y="2547938"/>
          <p14:tracePt t="9448" x="1581150" y="2519363"/>
          <p14:tracePt t="9465" x="1662113" y="2514600"/>
          <p14:tracePt t="9483" x="1743075" y="2543175"/>
          <p14:tracePt t="9499" x="1766888" y="2571750"/>
          <p14:tracePt t="9515" x="1785938" y="2643188"/>
          <p14:tracePt t="9531" x="1795463" y="2733675"/>
          <p14:tracePt t="9548" x="1771650" y="2814638"/>
          <p14:tracePt t="9565" x="1733550" y="2857500"/>
          <p14:tracePt t="9581" x="1695450" y="2886075"/>
          <p14:tracePt t="9598" x="1638300" y="2914650"/>
          <p14:tracePt t="9615" x="1562100" y="2933700"/>
          <p14:tracePt t="9631" x="1509713" y="2933700"/>
          <p14:tracePt t="9648" x="1476375" y="2928938"/>
          <p14:tracePt t="9665" x="1452563" y="2905125"/>
          <p14:tracePt t="9681" x="1428750" y="2767013"/>
          <p14:tracePt t="9698" x="1438275" y="2690813"/>
          <p14:tracePt t="9715" x="1476375" y="2638425"/>
          <p14:tracePt t="9732" x="1533525" y="2576513"/>
          <p14:tracePt t="9748" x="1600200" y="2557463"/>
          <p14:tracePt t="9765" x="1681163" y="2547938"/>
          <p14:tracePt t="9781" x="1743075" y="2557463"/>
          <p14:tracePt t="9798" x="1790700" y="2595563"/>
          <p14:tracePt t="9815" x="1809750" y="2667000"/>
          <p14:tracePt t="9836" x="1809750" y="2795588"/>
          <p14:tracePt t="9853" x="1781175" y="2852738"/>
          <p14:tracePt t="9865" x="1743075" y="2890838"/>
          <p14:tracePt t="9881" x="1704975" y="2914650"/>
          <p14:tracePt t="9898" x="1657350" y="2943225"/>
          <p14:tracePt t="9915" x="1604963" y="2952750"/>
          <p14:tracePt t="9931" x="1528763" y="2947988"/>
          <p14:tracePt t="9948" x="1471613" y="2886075"/>
          <p14:tracePt t="9964" x="1385888" y="2719388"/>
          <p14:tracePt t="9981" x="1333500" y="2424113"/>
          <p14:tracePt t="9998" x="1333500" y="2205038"/>
          <p14:tracePt t="10015" x="1333500" y="2100263"/>
          <p14:tracePt t="10031" x="1357313" y="2047875"/>
          <p14:tracePt t="10048" x="1376363" y="2014538"/>
          <p14:tracePt t="10065" x="1423988" y="2000250"/>
          <p14:tracePt t="10081" x="1471613" y="2000250"/>
          <p14:tracePt t="10098" x="1538288" y="2033588"/>
          <p14:tracePt t="10115" x="1643063" y="2176463"/>
          <p14:tracePt t="10131" x="1704975" y="2286000"/>
          <p14:tracePt t="10148" x="1738313" y="2390775"/>
          <p14:tracePt t="10165" x="1733550" y="2638425"/>
          <p14:tracePt t="10181" x="1690688" y="2757488"/>
          <p14:tracePt t="10198" x="1652588" y="2824163"/>
          <p14:tracePt t="10215" x="1609725" y="2857500"/>
          <p14:tracePt t="10231" x="1504950" y="2909888"/>
          <p14:tracePt t="10248" x="1428750" y="2924175"/>
          <p14:tracePt t="10265" x="1371600" y="2919413"/>
          <p14:tracePt t="10281" x="1333500" y="2895600"/>
          <p14:tracePt t="10298" x="1252538" y="2676525"/>
          <p14:tracePt t="10315" x="1257300" y="2495550"/>
          <p14:tracePt t="10332" x="1304925" y="2295525"/>
          <p14:tracePt t="10348" x="1376363" y="2152650"/>
          <p14:tracePt t="10365" x="1485900" y="2047875"/>
          <p14:tracePt t="10381" x="1562100" y="2019300"/>
          <p14:tracePt t="10398" x="1652588" y="2009775"/>
          <p14:tracePt t="10415" x="1762125" y="2076450"/>
          <p14:tracePt t="10432" x="1828800" y="2195513"/>
          <p14:tracePt t="10448" x="1871663" y="2290763"/>
          <p14:tracePt t="10465" x="1881188" y="2438400"/>
          <p14:tracePt t="10481" x="1824038" y="2633663"/>
          <p14:tracePt t="10498" x="1771650" y="2705100"/>
          <p14:tracePt t="10515" x="1733550" y="2743200"/>
          <p14:tracePt t="10531" x="1676400" y="2771775"/>
          <p14:tracePt t="10548" x="1595438" y="2800350"/>
          <p14:tracePt t="10565" x="1552575" y="2795588"/>
          <p14:tracePt t="10581" x="1509713" y="2762250"/>
          <p14:tracePt t="10598" x="1438275" y="2566988"/>
          <p14:tracePt t="10615" x="1433513" y="2352675"/>
          <p14:tracePt t="10631" x="1481138" y="2128838"/>
          <p14:tracePt t="10650" x="1552575" y="1990725"/>
          <p14:tracePt t="10665" x="1595438" y="1952625"/>
          <p14:tracePt t="10681" x="1643063" y="1938338"/>
          <p14:tracePt t="10698" x="1714500" y="1928813"/>
          <p14:tracePt t="10716" x="1762125" y="1952625"/>
          <p14:tracePt t="10732" x="1833563" y="2119313"/>
          <p14:tracePt t="10748" x="1857375" y="2200275"/>
          <p14:tracePt t="10765" x="1866900" y="2252663"/>
          <p14:tracePt t="10781" x="1866900" y="2319338"/>
          <p14:tracePt t="10798" x="1857375" y="2419350"/>
          <p14:tracePt t="10815" x="1843088" y="2452688"/>
          <p14:tracePt t="10831" x="1838325" y="2466975"/>
          <p14:tracePt t="10848" x="1838325" y="2486025"/>
          <p14:tracePt t="10864" x="1838325" y="2490788"/>
          <p14:tracePt t="10881" x="1838325" y="2500313"/>
          <p14:tracePt t="10898" x="1838325" y="2505075"/>
          <p14:tracePt t="11017" x="1838325" y="2509838"/>
          <p14:tracePt t="11326" x="1828800" y="2500313"/>
          <p14:tracePt t="11333" x="1814513" y="2476500"/>
          <p14:tracePt t="11348" x="1800225" y="2424113"/>
          <p14:tracePt t="11365" x="1804988" y="2381250"/>
          <p14:tracePt t="11381" x="1814513" y="2352675"/>
          <p14:tracePt t="11398" x="1833563" y="2328863"/>
          <p14:tracePt t="11415" x="1957388" y="2276475"/>
          <p14:tracePt t="11448" x="2171700" y="2252663"/>
          <p14:tracePt t="11481" x="2538413" y="2252663"/>
          <p14:tracePt t="11498" x="2652713" y="2243138"/>
          <p14:tracePt t="11515" x="2757488" y="2233613"/>
          <p14:tracePt t="11531" x="2886075" y="2209800"/>
          <p14:tracePt t="11548" x="2947988" y="2205038"/>
          <p14:tracePt t="11565" x="2995613" y="2205038"/>
          <p14:tracePt t="11581" x="3048000" y="2205038"/>
          <p14:tracePt t="11598" x="3124200" y="2224088"/>
          <p14:tracePt t="11614" x="3148013" y="2238375"/>
          <p14:tracePt t="11631" x="3171825" y="2247900"/>
          <p14:tracePt t="11648" x="3176588" y="2252663"/>
          <p14:tracePt t="11664" x="3162300" y="2295525"/>
          <p14:tracePt t="11681" x="3105150" y="2343150"/>
          <p14:tracePt t="11698" x="2947988" y="2452688"/>
          <p14:tracePt t="11715" x="2705100" y="2571750"/>
          <p14:tracePt t="11731" x="2533650" y="2624138"/>
          <p14:tracePt t="11748" x="2376488" y="2662238"/>
          <p14:tracePt t="11764" x="2281238" y="2676525"/>
          <p14:tracePt t="11781" x="2209800" y="2676525"/>
          <p14:tracePt t="11798" x="2195513" y="2676525"/>
          <p14:tracePt t="11814" x="2185988" y="2676525"/>
          <p14:tracePt t="11855" x="2190750" y="2676525"/>
          <p14:tracePt t="11864" x="2209800" y="2681288"/>
          <p14:tracePt t="11881" x="2271713" y="2695575"/>
          <p14:tracePt t="11898" x="2419350" y="2719388"/>
          <p14:tracePt t="11914" x="2505075" y="2743200"/>
          <p14:tracePt t="11931" x="2590800" y="2776538"/>
          <p14:tracePt t="11948" x="2667000" y="2819400"/>
          <p14:tracePt t="11965" x="2743200" y="2876550"/>
          <p14:tracePt t="11981" x="2776538" y="2895600"/>
          <p14:tracePt t="11998" x="2786063" y="2909888"/>
          <p14:tracePt t="12014" x="2795588" y="2914650"/>
          <p14:tracePt t="12031" x="2800350" y="2924175"/>
          <p14:tracePt t="12048" x="2800350" y="2928938"/>
          <p14:tracePt t="12064" x="2800350" y="2933700"/>
          <p14:tracePt t="12081" x="2800350" y="2938463"/>
          <p14:tracePt t="12699" x="2924175" y="3028950"/>
          <p14:tracePt t="12706" x="3100388" y="3128963"/>
          <p14:tracePt t="12714" x="3319463" y="3238500"/>
          <p14:tracePt t="12731" x="3743325" y="3424238"/>
          <p14:tracePt t="12748" x="4157663" y="3624263"/>
          <p14:tracePt t="12765" x="4624388" y="3838575"/>
          <p14:tracePt t="12799" x="5000625" y="3938588"/>
          <p14:tracePt t="12831" x="5176838" y="3948113"/>
          <p14:tracePt t="12848" x="5233988" y="3914775"/>
          <p14:tracePt t="12864" x="5291138" y="3862388"/>
          <p14:tracePt t="12881" x="5381625" y="3781425"/>
          <p14:tracePt t="12898" x="5548313" y="3633788"/>
          <p14:tracePt t="12914" x="5653088" y="3529013"/>
          <p14:tracePt t="12931" x="5757863" y="3405188"/>
          <p14:tracePt t="12948" x="5843588" y="3305175"/>
          <p14:tracePt t="12964" x="5953125" y="3209925"/>
          <p14:tracePt t="12981" x="6019800" y="3162300"/>
          <p14:tracePt t="12998" x="6086475" y="3119438"/>
          <p14:tracePt t="13014" x="6162675" y="3062288"/>
          <p14:tracePt t="13031" x="6210300" y="3033713"/>
          <p14:tracePt t="13048" x="6257925" y="2990850"/>
          <p14:tracePt t="13064" x="6305550" y="2947988"/>
          <p14:tracePt t="13081" x="6362700" y="2862263"/>
          <p14:tracePt t="13098" x="6396038" y="2819400"/>
          <p14:tracePt t="13114" x="6424613" y="2771775"/>
          <p14:tracePt t="13131" x="6443663" y="2728913"/>
          <p14:tracePt t="13148" x="6462713" y="2686050"/>
          <p14:tracePt t="13164" x="6467475" y="2676525"/>
          <p14:tracePt t="13181" x="6477000" y="2671763"/>
          <p14:tracePt t="13198" x="6477000" y="2667000"/>
          <p14:tracePt t="13214" x="6477000" y="2657475"/>
          <p14:tracePt t="13231" x="6477000" y="2647950"/>
          <p14:tracePt t="13248" x="6477000" y="2643188"/>
          <p14:tracePt t="13264" x="6434138" y="2628900"/>
          <p14:tracePt t="13281" x="6343650" y="2605088"/>
          <p14:tracePt t="13298" x="6176963" y="2586038"/>
          <p14:tracePt t="13314" x="5967413" y="2590800"/>
          <p14:tracePt t="13331" x="5624513" y="2609850"/>
          <p14:tracePt t="13348" x="5414963" y="2628900"/>
          <p14:tracePt t="13364" x="5253038" y="2647950"/>
          <p14:tracePt t="13381" x="5119688" y="2662238"/>
          <p14:tracePt t="13398" x="4919663" y="2671763"/>
          <p14:tracePt t="13414" x="4805363" y="2667000"/>
          <p14:tracePt t="13431" x="4691063" y="2652713"/>
          <p14:tracePt t="13448" x="4514850" y="2619375"/>
          <p14:tracePt t="13464" x="4424363" y="2600325"/>
          <p14:tracePt t="13481" x="4348163" y="2571750"/>
          <p14:tracePt t="13498" x="4300538" y="2533650"/>
          <p14:tracePt t="13514" x="4243388" y="2462213"/>
          <p14:tracePt t="13531" x="4224338" y="2409825"/>
          <p14:tracePt t="13548" x="4214813" y="2276475"/>
          <p14:tracePt t="13564" x="4238625" y="2114550"/>
          <p14:tracePt t="13582" x="4319588" y="1990725"/>
          <p14:tracePt t="13598" x="4405313" y="1933575"/>
          <p14:tracePt t="13614" x="4491038" y="1909763"/>
          <p14:tracePt t="13631" x="4586288" y="1928813"/>
          <p14:tracePt t="13648" x="4705350" y="2014538"/>
          <p14:tracePt t="13664" x="4767263" y="2085975"/>
          <p14:tracePt t="13681" x="4805363" y="2143125"/>
          <p14:tracePt t="13698" x="4819650" y="2281238"/>
          <p14:tracePt t="13714" x="4795838" y="2428875"/>
          <p14:tracePt t="13731" x="4757738" y="2533650"/>
          <p14:tracePt t="13748" x="4719638" y="2600325"/>
          <p14:tracePt t="13764" x="4652963" y="2652713"/>
          <p14:tracePt t="13781" x="4595813" y="2690813"/>
          <p14:tracePt t="13798" x="4557713" y="2700338"/>
          <p14:tracePt t="13814" x="4543425" y="2709863"/>
          <p14:tracePt t="13831" x="4529138" y="2709863"/>
          <p14:tracePt t="13848" x="4524375" y="2709863"/>
          <p14:tracePt t="13874" x="4524375" y="2719388"/>
          <p14:tracePt t="13882" x="4538663" y="2738438"/>
          <p14:tracePt t="13898" x="4610100" y="2909888"/>
          <p14:tracePt t="13914" x="4700588" y="3081338"/>
          <p14:tracePt t="13931" x="4895850" y="3557588"/>
          <p14:tracePt t="13948" x="5095875" y="4038600"/>
          <p14:tracePt t="13965" x="5172075" y="4319588"/>
          <p14:tracePt t="13982" x="5195888" y="4438650"/>
          <p14:tracePt t="13998" x="5214938" y="4543425"/>
          <p14:tracePt t="14014" x="5200650" y="4710113"/>
          <p14:tracePt t="14031" x="5186363" y="4757738"/>
          <p14:tracePt t="14048" x="5181600" y="4767263"/>
          <p14:tracePt t="14249" x="5162550" y="4767263"/>
          <p14:tracePt t="14256" x="5138738" y="4762500"/>
          <p14:tracePt t="14264" x="5110163" y="4748213"/>
          <p14:tracePt t="14281" x="5072063" y="4729163"/>
          <p14:tracePt t="14298" x="5048250" y="4705350"/>
          <p14:tracePt t="14314" x="5014913" y="4667250"/>
          <p14:tracePt t="14331" x="4991100" y="4643438"/>
          <p14:tracePt t="14348" x="4967288" y="4629150"/>
          <p14:tracePt t="14364" x="4943475" y="4610100"/>
          <p14:tracePt t="14381" x="4910138" y="4586288"/>
          <p14:tracePt t="14398" x="4886325" y="4576763"/>
          <p14:tracePt t="14414" x="4857750" y="4567238"/>
          <p14:tracePt t="14431" x="4829175" y="4562475"/>
          <p14:tracePt t="14448" x="4781550" y="4557713"/>
          <p14:tracePt t="14464" x="4762500" y="4557713"/>
          <p14:tracePt t="14481" x="4743450" y="4557713"/>
          <p14:tracePt t="14498" x="4733925" y="4557713"/>
          <p14:tracePt t="14514" x="4729163" y="4557713"/>
          <p14:tracePt t="14531" x="4719638" y="4557713"/>
          <p14:tracePt t="14586" x="4733925" y="4557713"/>
          <p14:tracePt t="14594" x="4748213" y="4557713"/>
          <p14:tracePt t="14601" x="4781550" y="4557713"/>
          <p14:tracePt t="14614" x="4829175" y="4567238"/>
          <p14:tracePt t="14631" x="5062538" y="4572000"/>
          <p14:tracePt t="14648" x="5243513" y="4562475"/>
          <p14:tracePt t="14665" x="5410200" y="4543425"/>
          <p14:tracePt t="14681" x="5591175" y="4505325"/>
          <p14:tracePt t="14698" x="5800725" y="4457700"/>
          <p14:tracePt t="14714" x="5895975" y="4424363"/>
          <p14:tracePt t="14731" x="5976938" y="4410075"/>
          <p14:tracePt t="14748" x="6057900" y="4386263"/>
          <p14:tracePt t="14764" x="6105525" y="4386263"/>
          <p14:tracePt t="14781" x="6157913" y="4386263"/>
          <p14:tracePt t="14798" x="6200775" y="4391025"/>
          <p14:tracePt t="14814" x="6238875" y="4391025"/>
          <p14:tracePt t="14831" x="6257925" y="4391025"/>
          <p14:tracePt t="14848" x="6276975" y="4391025"/>
          <p14:tracePt t="14864" x="6286500" y="4391025"/>
          <p14:tracePt t="14881" x="6296025" y="4391025"/>
          <p14:tracePt t="14898" x="6305550" y="4391025"/>
          <p14:tracePt t="16533" x="6224588" y="4391025"/>
          <p14:tracePt t="16540" x="6086475" y="4386263"/>
          <p14:tracePt t="16548" x="5934075" y="4352925"/>
          <p14:tracePt t="16564" x="5419725" y="4138613"/>
          <p14:tracePt t="16582" x="4852988" y="3867150"/>
          <p14:tracePt t="16599" x="4024313" y="3357563"/>
          <p14:tracePt t="16615" x="3576638" y="3076575"/>
          <p14:tracePt t="16648" x="3095625" y="2705100"/>
          <p14:tracePt t="16681" x="2809875" y="2481263"/>
          <p14:tracePt t="16698" x="2762250" y="2447925"/>
          <p14:tracePt t="16714" x="2738438" y="2424113"/>
          <p14:tracePt t="16731" x="2719388" y="2400300"/>
          <p14:tracePt t="16951" x="2671763" y="2386013"/>
          <p14:tracePt t="16959" x="2609850" y="2362200"/>
          <p14:tracePt t="16967" x="2552700" y="2338388"/>
          <p14:tracePt t="16981" x="2433638" y="2305050"/>
          <p14:tracePt t="16997" x="2343150" y="2286000"/>
          <p14:tracePt t="17014" x="2247900" y="2271713"/>
          <p14:tracePt t="17031" x="2176463" y="2257425"/>
          <p14:tracePt t="17064" x="1990725" y="2247900"/>
          <p14:tracePt t="17098" x="1824038" y="2228850"/>
          <p14:tracePt t="17114" x="1781175" y="2224088"/>
          <p14:tracePt t="17131" x="1738313" y="2209800"/>
          <p14:tracePt t="17147" x="1695450" y="2190750"/>
          <p14:tracePt t="17164" x="1600200" y="2147888"/>
          <p14:tracePt t="17181" x="1538288" y="2119313"/>
          <p14:tracePt t="17197" x="1471613" y="2100263"/>
          <p14:tracePt t="17214" x="1409700" y="2085975"/>
          <p14:tracePt t="17231" x="1323975" y="2057400"/>
          <p14:tracePt t="17247" x="1266825" y="2038350"/>
          <p14:tracePt t="17264" x="1214438" y="2014538"/>
          <p14:tracePt t="17281" x="1171575" y="2005013"/>
          <p14:tracePt t="17297" x="1138238" y="1981200"/>
          <p14:tracePt t="17314" x="1123950" y="1976438"/>
          <p14:tracePt t="17331" x="1119188" y="1971675"/>
          <p14:tracePt t="17347" x="1109663" y="1966913"/>
          <p14:tracePt t="17364" x="1104900" y="1962150"/>
          <p14:tracePt t="17381" x="1104900" y="1957388"/>
          <p14:tracePt t="17397" x="1109663" y="1952625"/>
          <p14:tracePt t="17414" x="1166813" y="1938338"/>
          <p14:tracePt t="17431" x="1228725" y="1933575"/>
          <p14:tracePt t="17447" x="1319213" y="1924050"/>
          <p14:tracePt t="17464" x="1390650" y="1924050"/>
          <p14:tracePt t="17481" x="1466850" y="1919288"/>
          <p14:tracePt t="17497" x="1495425" y="1914525"/>
          <p14:tracePt t="17514" x="1504950" y="1914525"/>
          <p14:tracePt t="17531" x="1514475" y="1914525"/>
          <p14:tracePt t="17547" x="1524000" y="1914525"/>
          <p14:tracePt t="17564" x="1528763" y="1914525"/>
          <p14:tracePt t="17598" x="1533525" y="1914525"/>
          <p14:tracePt t="17614" x="1538288" y="1914525"/>
          <p14:tracePt t="17631" x="1552575" y="1919288"/>
          <p14:tracePt t="17647" x="1576388" y="1947863"/>
          <p14:tracePt t="17664" x="1666875" y="2028825"/>
          <p14:tracePt t="17681" x="1747838" y="2105025"/>
          <p14:tracePt t="17698" x="1847850" y="2162175"/>
          <p14:tracePt t="17714" x="1933575" y="2190750"/>
          <p14:tracePt t="17731" x="2062163" y="2214563"/>
          <p14:tracePt t="17747" x="2152650" y="2224088"/>
          <p14:tracePt t="17764" x="2247900" y="2238375"/>
          <p14:tracePt t="17781" x="2366963" y="2262188"/>
          <p14:tracePt t="17797" x="2414588" y="2266950"/>
          <p14:tracePt t="17814" x="2452688" y="2281238"/>
          <p14:tracePt t="17831" x="2476500" y="2286000"/>
          <p14:tracePt t="17847" x="2490788" y="2286000"/>
          <p14:tracePt t="17864" x="2495550" y="2286000"/>
          <p14:tracePt t="17882" x="2500313" y="2286000"/>
          <p14:tracePt t="17950" x="2505075" y="2286000"/>
          <p14:tracePt t="17957" x="2509838" y="2286000"/>
          <p14:tracePt t="17965" x="2514600" y="2286000"/>
          <p14:tracePt t="17981" x="2543175" y="2286000"/>
          <p14:tracePt t="17997" x="2590800" y="2286000"/>
          <p14:tracePt t="18014" x="2671763" y="2286000"/>
          <p14:tracePt t="18031" x="2819400" y="2281238"/>
          <p14:tracePt t="18047" x="2909888" y="2276475"/>
          <p14:tracePt t="18064" x="2981325" y="2266950"/>
          <p14:tracePt t="18081" x="3052763" y="2257425"/>
          <p14:tracePt t="18097" x="3138488" y="2262188"/>
          <p14:tracePt t="18114" x="3176588" y="2271713"/>
          <p14:tracePt t="18131" x="3205163" y="2276475"/>
          <p14:tracePt t="18147" x="3214688" y="2281238"/>
          <p14:tracePt t="18164" x="3219450" y="2286000"/>
          <p14:tracePt t="18181" x="3219450" y="2295525"/>
          <p14:tracePt t="18198" x="3209925" y="2309813"/>
          <p14:tracePt t="18214" x="3105150" y="2343150"/>
          <p14:tracePt t="18231" x="2986088" y="2386013"/>
          <p14:tracePt t="18247" x="2838450" y="2424113"/>
          <p14:tracePt t="18264" x="2700338" y="2476500"/>
          <p14:tracePt t="18281" x="2581275" y="2528888"/>
          <p14:tracePt t="18297" x="2552700" y="2543175"/>
          <p14:tracePt t="18314" x="2538413" y="2557463"/>
          <p14:tracePt t="18331" x="2533650" y="2562225"/>
          <p14:tracePt t="18347" x="2533650" y="2566988"/>
          <p14:tracePt t="18364" x="2552700" y="2571750"/>
          <p14:tracePt t="18381" x="2605088" y="2590800"/>
          <p14:tracePt t="18398" x="2705100" y="2619375"/>
          <p14:tracePt t="18414" x="2747963" y="2633663"/>
          <p14:tracePt t="18431" x="2786063" y="2652713"/>
          <p14:tracePt t="18448" x="2814638" y="2667000"/>
          <p14:tracePt t="18464" x="2852738" y="2690813"/>
          <p14:tracePt t="18481" x="2876550" y="2714625"/>
          <p14:tracePt t="18497" x="2900363" y="2747963"/>
          <p14:tracePt t="18514" x="2924175" y="2776538"/>
          <p14:tracePt t="18531" x="2947988" y="2819400"/>
          <p14:tracePt t="18547" x="2967038" y="2843213"/>
          <p14:tracePt t="18564" x="2981325" y="2852738"/>
          <p14:tracePt t="18581" x="3009900" y="2876550"/>
          <p14:tracePt t="18597" x="3033713" y="2890838"/>
          <p14:tracePt t="18614" x="3048000" y="2909888"/>
          <p14:tracePt t="18631" x="3067050" y="2914650"/>
          <p14:tracePt t="18647" x="3081338" y="2924175"/>
          <p14:tracePt t="18664" x="3086100" y="2928938"/>
          <p14:tracePt t="18681" x="3090863" y="2938463"/>
          <p14:tracePt t="18934" x="3090863" y="2943225"/>
          <p14:tracePt t="18949" x="3090863" y="2947988"/>
          <p14:tracePt t="18956" x="3090863" y="2952750"/>
          <p14:tracePt t="18964" x="3081338" y="2957513"/>
          <p14:tracePt t="18980" x="3009900" y="2986088"/>
          <p14:tracePt t="18997" x="2847975" y="3019425"/>
          <p14:tracePt t="19014" x="2619375" y="3038475"/>
          <p14:tracePt t="19031" x="2290763" y="3043238"/>
          <p14:tracePt t="19047" x="2066925" y="3019425"/>
          <p14:tracePt t="19064" x="1895475" y="2962275"/>
          <p14:tracePt t="19081" x="1724025" y="2871788"/>
          <p14:tracePt t="19097" x="1685925" y="2838450"/>
          <p14:tracePt t="19114" x="1662113" y="2824163"/>
          <p14:tracePt t="19131" x="1652588" y="2819400"/>
          <p14:tracePt t="19147" x="1643063" y="2814638"/>
          <p14:tracePt t="19164" x="1638300" y="2814638"/>
          <p14:tracePt t="19181" x="1633538" y="2814638"/>
          <p14:tracePt t="19214" x="1624013" y="2814638"/>
          <p14:tracePt t="19231" x="1614488" y="2814638"/>
          <p14:tracePt t="19247" x="1585913" y="2814638"/>
          <p14:tracePt t="19264" x="1504950" y="2824163"/>
          <p14:tracePt t="19281" x="1447800" y="2824163"/>
          <p14:tracePt t="19297" x="1376363" y="2819400"/>
          <p14:tracePt t="19314" x="1323975" y="2790825"/>
          <p14:tracePt t="19331" x="1233488" y="2709863"/>
          <p14:tracePt t="19347" x="1152525" y="2547938"/>
          <p14:tracePt t="19364" x="1104900" y="2333625"/>
          <p14:tracePt t="19381" x="1095375" y="2200275"/>
          <p14:tracePt t="19397" x="1133475" y="2005013"/>
          <p14:tracePt t="19415" x="1171575" y="1924050"/>
          <p14:tracePt t="19431" x="1204913" y="1890713"/>
          <p14:tracePt t="19448" x="1295400" y="1862138"/>
          <p14:tracePt t="19464" x="1366838" y="1871663"/>
          <p14:tracePt t="19481" x="1433513" y="1909763"/>
          <p14:tracePt t="19497" x="1471613" y="1957388"/>
          <p14:tracePt t="19514" x="1552575" y="2085975"/>
          <p14:tracePt t="19531" x="1585913" y="2214563"/>
          <p14:tracePt t="19547" x="1604963" y="2328863"/>
          <p14:tracePt t="19564" x="1604963" y="2395538"/>
          <p14:tracePt t="19581" x="1590675" y="2514600"/>
          <p14:tracePt t="19597" x="1571625" y="2586038"/>
          <p14:tracePt t="19614" x="1543050" y="2662238"/>
          <p14:tracePt t="19631" x="1504950" y="2728913"/>
          <p14:tracePt t="19647" x="1438275" y="2781300"/>
          <p14:tracePt t="19664" x="1381125" y="2809875"/>
          <p14:tracePt t="19681" x="1338263" y="2824163"/>
          <p14:tracePt t="19698" x="1276350" y="2814638"/>
          <p14:tracePt t="19714" x="1228725" y="2776538"/>
          <p14:tracePt t="19731" x="1162050" y="2686050"/>
          <p14:tracePt t="19747" x="1109663" y="2557463"/>
          <p14:tracePt t="19764" x="1104900" y="2233613"/>
          <p14:tracePt t="19781" x="1138238" y="2128838"/>
          <p14:tracePt t="19797" x="1171575" y="2081213"/>
          <p14:tracePt t="19814" x="1219200" y="2038350"/>
          <p14:tracePt t="19831" x="1328738" y="2024063"/>
          <p14:tracePt t="19847" x="1400175" y="2052638"/>
          <p14:tracePt t="19864" x="1476375" y="2143125"/>
          <p14:tracePt t="19881" x="1581150" y="2324100"/>
          <p14:tracePt t="19897" x="1624013" y="2452688"/>
          <p14:tracePt t="19914" x="1647825" y="2600325"/>
          <p14:tracePt t="19931" x="1647825" y="2700338"/>
          <p14:tracePt t="19947" x="1628775" y="2781300"/>
          <p14:tracePt t="19964" x="1604963" y="2819400"/>
          <p14:tracePt t="19980" x="1547813" y="2852738"/>
          <p14:tracePt t="19997" x="1481138" y="2890838"/>
          <p14:tracePt t="20014" x="1395413" y="2905125"/>
          <p14:tracePt t="20030" x="1347788" y="2895600"/>
          <p14:tracePt t="20047" x="1285875" y="2814638"/>
          <p14:tracePt t="20064" x="1214438" y="2643188"/>
          <p14:tracePt t="20080" x="1185863" y="2343150"/>
          <p14:tracePt t="20097" x="1209675" y="2185988"/>
          <p14:tracePt t="20114" x="1228725" y="2109788"/>
          <p14:tracePt t="20131" x="1266825" y="2066925"/>
          <p14:tracePt t="20147" x="1304925" y="2057400"/>
          <p14:tracePt t="20164" x="1338263" y="2057400"/>
          <p14:tracePt t="20181" x="1376363" y="2081213"/>
          <p14:tracePt t="20197" x="1447800" y="2219325"/>
          <p14:tracePt t="20214" x="1481138" y="2338388"/>
          <p14:tracePt t="20230" x="1500188" y="2495550"/>
          <p14:tracePt t="20247" x="1495425" y="2609850"/>
          <p14:tracePt t="20264" x="1481138" y="2681288"/>
          <p14:tracePt t="20281" x="1471613" y="2705100"/>
          <p14:tracePt t="20297" x="1471613" y="2709863"/>
          <p14:tracePt t="20314" x="1466850" y="2714625"/>
          <p14:tracePt t="20330" x="1462088" y="2714625"/>
          <p14:tracePt t="20347" x="1457325" y="2714625"/>
          <p14:tracePt t="20364" x="1452563" y="2714625"/>
          <p14:tracePt t="20953" x="1481138" y="2738438"/>
          <p14:tracePt t="20961" x="1543050" y="2781300"/>
          <p14:tracePt t="20968" x="1614488" y="2847975"/>
          <p14:tracePt t="20980" x="1743075" y="2943225"/>
          <p14:tracePt t="20998" x="2243138" y="3367088"/>
          <p14:tracePt t="21014" x="2695575" y="3662363"/>
          <p14:tracePt t="21048" x="3500438" y="4233863"/>
          <p14:tracePt t="21081" x="4114800" y="4533900"/>
          <p14:tracePt t="21098" x="4300538" y="4638675"/>
          <p14:tracePt t="21115" x="4538663" y="4767263"/>
          <p14:tracePt t="21130" x="4676775" y="4824413"/>
          <p14:tracePt t="21147" x="4767263" y="4876800"/>
          <p14:tracePt t="21165" x="4795838" y="4886325"/>
          <p14:tracePt t="21181" x="4805363" y="4891088"/>
          <p14:tracePt t="21373" x="4848225" y="4891088"/>
          <p14:tracePt t="21380" x="4905375" y="4910138"/>
          <p14:tracePt t="21387" x="4962525" y="4910138"/>
          <p14:tracePt t="21397" x="5010150" y="4914900"/>
          <p14:tracePt t="21414" x="5100638" y="4924425"/>
          <p14:tracePt t="21431" x="5243513" y="4957763"/>
          <p14:tracePt t="21447" x="5319713" y="4986338"/>
          <p14:tracePt t="21465" x="5372100" y="5014913"/>
          <p14:tracePt t="21481" x="5424488" y="5033963"/>
          <p14:tracePt t="21497" x="5495925" y="5057775"/>
          <p14:tracePt t="21514" x="5548313" y="5072063"/>
          <p14:tracePt t="21530" x="5600700" y="5076825"/>
          <p14:tracePt t="21547" x="5648325" y="5086350"/>
          <p14:tracePt t="21564" x="5724525" y="5081588"/>
          <p14:tracePt t="21581" x="5776913" y="5072063"/>
          <p14:tracePt t="21597" x="5829300" y="5048250"/>
          <p14:tracePt t="21614" x="5910263" y="5024438"/>
          <p14:tracePt t="21630" x="5957888" y="5019675"/>
          <p14:tracePt t="21647" x="6000750" y="5005388"/>
          <p14:tracePt t="21664" x="6048375" y="4991100"/>
          <p14:tracePt t="21680" x="6110288" y="4967288"/>
          <p14:tracePt t="21697" x="6148388" y="4948238"/>
          <p14:tracePt t="21714" x="6186488" y="4929188"/>
          <p14:tracePt t="21731" x="6215063" y="4919663"/>
          <p14:tracePt t="21747" x="6262688" y="4891088"/>
          <p14:tracePt t="21764" x="6291263" y="4881563"/>
          <p14:tracePt t="21781" x="6315075" y="4872038"/>
          <p14:tracePt t="21797" x="6329363" y="4867275"/>
          <p14:tracePt t="21814" x="6348413" y="4857750"/>
          <p14:tracePt t="21831" x="6367463" y="4852988"/>
          <p14:tracePt t="21847" x="6376988" y="4843463"/>
          <p14:tracePt t="21864" x="6396038" y="4833938"/>
          <p14:tracePt t="21880" x="6410325" y="4829175"/>
          <p14:tracePt t="21897" x="6424613" y="4824413"/>
          <p14:tracePt t="21914" x="6434138" y="4814888"/>
          <p14:tracePt t="21930" x="6453188" y="4791075"/>
          <p14:tracePt t="21947" x="6467475" y="4781550"/>
          <p14:tracePt t="21964" x="6486525" y="4772025"/>
          <p14:tracePt t="21980" x="6491288" y="4762500"/>
          <p14:tracePt t="21997" x="6496050" y="4752975"/>
          <p14:tracePt t="22014" x="6500813" y="4752975"/>
          <p14:tracePt t="23223" x="6496050" y="4752975"/>
          <p14:tracePt t="23231" x="6486525" y="4762500"/>
          <p14:tracePt t="23238" x="6477000" y="4762500"/>
          <p14:tracePt t="23247" x="6462713" y="4767263"/>
          <p14:tracePt t="23264" x="6443663" y="4772025"/>
          <p14:tracePt t="23281" x="6419850" y="4781550"/>
          <p14:tracePt t="23297" x="6372225" y="4791075"/>
          <p14:tracePt t="23330" x="6296025" y="4791075"/>
          <p14:tracePt t="23364" x="6224588" y="4791075"/>
          <p14:tracePt t="23380" x="6205538" y="4791075"/>
          <p14:tracePt t="23397" x="6176963" y="4791075"/>
          <p14:tracePt t="23414" x="6134100" y="4781550"/>
          <p14:tracePt t="23430" x="6100763" y="4776788"/>
          <p14:tracePt t="23447" x="6057900" y="4762500"/>
          <p14:tracePt t="23464" x="5995988" y="4757738"/>
          <p14:tracePt t="23480" x="5857875" y="4748213"/>
          <p14:tracePt t="23497" x="5753100" y="4762500"/>
          <p14:tracePt t="23514" x="5662613" y="4786313"/>
          <p14:tracePt t="23531" x="5543550" y="4800600"/>
          <p14:tracePt t="23547" x="5462588" y="4805363"/>
          <p14:tracePt t="23564" x="5372100" y="4805363"/>
          <p14:tracePt t="23580" x="5276850" y="4795838"/>
          <p14:tracePt t="23597" x="5153025" y="4795838"/>
          <p14:tracePt t="23614" x="5072063" y="4781550"/>
          <p14:tracePt t="23630" x="5000625" y="4767263"/>
          <p14:tracePt t="23647" x="4924425" y="4752975"/>
          <p14:tracePt t="23664" x="4824413" y="4724400"/>
          <p14:tracePt t="23680" x="4762500" y="4710113"/>
          <p14:tracePt t="23697" x="4714875" y="4695825"/>
          <p14:tracePt t="23714" x="4652963" y="4686300"/>
          <p14:tracePt t="23730" x="4548188" y="4681538"/>
          <p14:tracePt t="23747" x="4486275" y="4676775"/>
          <p14:tracePt t="23764" x="4438650" y="4676775"/>
          <p14:tracePt t="23781" x="4376738" y="4667250"/>
          <p14:tracePt t="23797" x="4352925" y="4662488"/>
          <p14:tracePt t="23814" x="4333875" y="4662488"/>
          <p14:tracePt t="23830" x="4324350" y="4662488"/>
          <p14:tracePt t="23847" x="4310063" y="4662488"/>
          <p14:tracePt t="23864" x="4305300" y="4662488"/>
          <p14:tracePt t="23880" x="4295775" y="4662488"/>
          <p14:tracePt t="24119" x="4324350" y="4662488"/>
          <p14:tracePt t="24126" x="4362450" y="4662488"/>
          <p14:tracePt t="24133" x="4405313" y="4662488"/>
          <p14:tracePt t="24147" x="4462463" y="4662488"/>
          <p14:tracePt t="24164" x="4629150" y="4662488"/>
          <p14:tracePt t="24180" x="4729163" y="4662488"/>
          <p14:tracePt t="24197" x="4800600" y="4657725"/>
          <p14:tracePt t="24214" x="4876800" y="4648200"/>
          <p14:tracePt t="24230" x="4929188" y="4648200"/>
          <p14:tracePt t="24247" x="4976813" y="4652963"/>
          <p14:tracePt t="24263" x="5029200" y="4657725"/>
          <p14:tracePt t="24280" x="5105400" y="4676775"/>
          <p14:tracePt t="24297" x="5148263" y="4691063"/>
          <p14:tracePt t="24313" x="5186363" y="4695825"/>
          <p14:tracePt t="24330" x="5214938" y="4705350"/>
          <p14:tracePt t="24332" x="5224463" y="4705350"/>
          <p14:tracePt t="24347" x="5243513" y="4719638"/>
          <p14:tracePt t="24364" x="5253038" y="4724400"/>
          <p14:tracePt t="24380" x="5262563" y="4729163"/>
          <p14:tracePt t="24397" x="5276850" y="4738688"/>
          <p14:tracePt t="24413" x="5291138" y="4748213"/>
          <p14:tracePt t="24430" x="5305425" y="4752975"/>
          <p14:tracePt t="24447" x="5334000" y="4757738"/>
          <p14:tracePt t="24464" x="5395913" y="4757738"/>
          <p14:tracePt t="24480" x="5448300" y="4757738"/>
          <p14:tracePt t="24497" x="5529263" y="4748213"/>
          <p14:tracePt t="24513" x="5610225" y="4733925"/>
          <p14:tracePt t="24530" x="5772150" y="4710113"/>
          <p14:tracePt t="24547" x="5910263" y="4681538"/>
          <p14:tracePt t="24564" x="6048375" y="4648200"/>
          <p14:tracePt t="24580" x="6129338" y="4624388"/>
          <p14:tracePt t="24597" x="6243638" y="4586288"/>
          <p14:tracePt t="24614" x="6315075" y="4572000"/>
          <p14:tracePt t="24630" x="6391275" y="4552950"/>
          <p14:tracePt t="24647" x="6477000" y="4529138"/>
          <p14:tracePt t="24663" x="6519863" y="4524375"/>
          <p14:tracePt t="24680" x="6557963" y="4519613"/>
          <p14:tracePt t="24697" x="6591300" y="4505325"/>
          <p14:tracePt t="24714" x="6624638" y="4505325"/>
          <p14:tracePt t="24730" x="6638925" y="4505325"/>
          <p14:tracePt t="24747" x="6643688" y="4505325"/>
          <p14:tracePt t="24764" x="6653213" y="4505325"/>
          <p14:tracePt t="24780" x="6662738" y="4505325"/>
          <p14:tracePt t="28268" x="6615113" y="4491038"/>
          <p14:tracePt t="28275" x="6534150" y="4476750"/>
          <p14:tracePt t="28283" x="6457950" y="4457700"/>
          <p14:tracePt t="28297" x="6296025" y="4419600"/>
          <p14:tracePt t="28313" x="6172200" y="4405313"/>
          <p14:tracePt t="28330" x="6043613" y="4386263"/>
          <p14:tracePt t="28347" x="5943600" y="4371975"/>
          <p14:tracePt t="28380" x="5691188" y="4367213"/>
          <p14:tracePt t="28413" x="5538788" y="4391025"/>
          <p14:tracePt t="28430" x="5448300" y="4410075"/>
          <p14:tracePt t="28446" x="5400675" y="4414838"/>
          <p14:tracePt t="28463" x="5362575" y="4424363"/>
          <p14:tracePt t="28480" x="5324475" y="4433888"/>
          <p14:tracePt t="28497" x="5286375" y="4443413"/>
          <p14:tracePt t="28513" x="5267325" y="4443413"/>
          <p14:tracePt t="28530" x="5253038" y="4443413"/>
          <p14:tracePt t="28546" x="5243513" y="4443413"/>
          <p14:tracePt t="28563" x="5233988" y="4443413"/>
          <p14:tracePt t="28580" x="5210175" y="4448175"/>
          <p14:tracePt t="28596" x="5186363" y="4457700"/>
          <p14:tracePt t="28613" x="5119688" y="4471988"/>
          <p14:tracePt t="28630" x="5057775" y="4486275"/>
          <p14:tracePt t="28646" x="5005388" y="4505325"/>
          <p14:tracePt t="28663" x="4967288" y="4514850"/>
          <p14:tracePt t="28680" x="4919663" y="4533900"/>
          <p14:tracePt t="28697" x="4881563" y="4548188"/>
          <p14:tracePt t="28713" x="4848225" y="4557713"/>
          <p14:tracePt t="28730" x="4772025" y="4572000"/>
          <p14:tracePt t="28746" x="4710113" y="4572000"/>
          <p14:tracePt t="28763" x="4662488" y="4572000"/>
          <p14:tracePt t="28780" x="4619625" y="4572000"/>
          <p14:tracePt t="28796" x="4557713" y="4572000"/>
          <p14:tracePt t="28813" x="4519613" y="4567238"/>
          <p14:tracePt t="28830" x="4500563" y="4552950"/>
          <p14:tracePt t="28846" x="4481513" y="4548188"/>
          <p14:tracePt t="28863" x="4462463" y="4529138"/>
          <p14:tracePt t="28880" x="4443413" y="4500563"/>
          <p14:tracePt t="28896" x="4433888" y="4448175"/>
          <p14:tracePt t="28914" x="4433888" y="4371975"/>
          <p14:tracePt t="28930" x="4457700" y="4300538"/>
          <p14:tracePt t="28947" x="4481513" y="4252913"/>
          <p14:tracePt t="28963" x="4519613" y="4214813"/>
          <p14:tracePt t="28980" x="4638675" y="4191000"/>
          <p14:tracePt t="28996" x="4724400" y="4200525"/>
          <p14:tracePt t="29013" x="4786313" y="4224338"/>
          <p14:tracePt t="29030" x="4838700" y="4243388"/>
          <p14:tracePt t="29047" x="4895850" y="4281488"/>
          <p14:tracePt t="29063" x="4914900" y="4305300"/>
          <p14:tracePt t="29080" x="4929188" y="4329113"/>
          <p14:tracePt t="29097" x="4938713" y="4338638"/>
          <p14:tracePt t="29113" x="4948238" y="4352925"/>
          <p14:tracePt t="29130" x="4953000" y="4371975"/>
          <p14:tracePt t="29146" x="4953000" y="4400550"/>
          <p14:tracePt t="29163" x="4933950" y="4448175"/>
          <p14:tracePt t="29180" x="4924425" y="4471988"/>
          <p14:tracePt t="29196" x="4910138" y="4481513"/>
          <p14:tracePt t="29213" x="4905375" y="4495800"/>
          <p14:tracePt t="29230" x="4895850" y="4505325"/>
          <p14:tracePt t="29246" x="4886325" y="4505325"/>
          <p14:tracePt t="29289" x="4881563" y="4505325"/>
          <p14:tracePt t="29413" x="4876800" y="4510088"/>
          <p14:tracePt t="29986" x="4900613" y="4514850"/>
          <p14:tracePt t="29994" x="4933950" y="4514850"/>
          <p14:tracePt t="30001" x="4962525" y="4519613"/>
          <p14:tracePt t="30013" x="4986338" y="4529138"/>
          <p14:tracePt t="30030" x="5048250" y="4538663"/>
          <p14:tracePt t="30046" x="5091113" y="4543425"/>
          <p14:tracePt t="30080" x="5162550" y="4562475"/>
          <p14:tracePt t="30113" x="5214938" y="4581525"/>
          <p14:tracePt t="30130" x="5224463" y="4581525"/>
          <p14:tracePt t="30146" x="5233988" y="4581525"/>
          <p14:tracePt t="30163" x="5243513" y="4581525"/>
          <p14:tracePt t="30199" x="5243513" y="4586288"/>
          <p14:tracePt t="30213" x="5248275" y="4586288"/>
          <p14:tracePt t="30230" x="5267325" y="4595813"/>
          <p14:tracePt t="30246" x="5281613" y="4605338"/>
          <p14:tracePt t="30263" x="5295900" y="4610100"/>
          <p14:tracePt t="30280" x="5310188" y="4619625"/>
          <p14:tracePt t="30296" x="5319713" y="4619625"/>
          <p14:tracePt t="30313" x="5324475" y="4619625"/>
          <p14:tracePt t="30330" x="5329238" y="4619625"/>
          <p14:tracePt t="30628" x="5367338" y="4614863"/>
          <p14:tracePt t="30642" x="5462588" y="4591050"/>
          <p14:tracePt t="30651" x="5519738" y="4586288"/>
          <p14:tracePt t="30663" x="5648325" y="4567238"/>
          <p14:tracePt t="30680" x="5791200" y="4557713"/>
          <p14:tracePt t="30697" x="5905500" y="4543425"/>
          <p14:tracePt t="30730" x="6091238" y="4533900"/>
          <p14:tracePt t="30763" x="6191250" y="4533900"/>
          <p14:tracePt t="30780" x="6238875" y="4533900"/>
          <p14:tracePt t="30797" x="6257925" y="4538663"/>
          <p14:tracePt t="30813" x="6281738" y="4548188"/>
          <p14:tracePt t="30830" x="6305550" y="4552950"/>
          <p14:tracePt t="30832" x="6315075" y="4557713"/>
          <p14:tracePt t="30846" x="6338888" y="4567238"/>
          <p14:tracePt t="30863" x="6348413" y="4572000"/>
          <p14:tracePt t="30880" x="6357938" y="4581525"/>
          <p14:tracePt t="30896" x="6367463" y="4581525"/>
          <p14:tracePt t="30930" x="6372225" y="4581525"/>
          <p14:tracePt t="31390" x="6372225" y="4586288"/>
          <p14:tracePt t="31427" x="6372225" y="4591050"/>
          <p14:tracePt t="31706" x="6267450" y="4576763"/>
          <p14:tracePt t="31712" x="6138863" y="4557713"/>
          <p14:tracePt t="31720" x="6010275" y="4538663"/>
          <p14:tracePt t="31730" x="5900738" y="4519613"/>
          <p14:tracePt t="31747" x="5676900" y="4462463"/>
          <p14:tracePt t="31763" x="5395913" y="4419600"/>
          <p14:tracePt t="31796" x="5124450" y="4386263"/>
          <p14:tracePt t="31830" x="4895850" y="4376738"/>
          <p14:tracePt t="31846" x="4843463" y="4376738"/>
          <p14:tracePt t="31863" x="4795838" y="4376738"/>
          <p14:tracePt t="31880" x="4757738" y="4376738"/>
          <p14:tracePt t="31896" x="4738688" y="4376738"/>
          <p14:tracePt t="31913" x="4729163" y="4376738"/>
          <p14:tracePt t="31930" x="4724400" y="4376738"/>
          <p14:tracePt t="31946" x="4719638" y="4376738"/>
          <p14:tracePt t="31984" x="4724400" y="4376738"/>
          <p14:tracePt t="31996" x="4738688" y="4381500"/>
          <p14:tracePt t="32013" x="4852988" y="4391025"/>
          <p14:tracePt t="32030" x="5010150" y="4391025"/>
          <p14:tracePt t="32046" x="5167313" y="4367213"/>
          <p14:tracePt t="32063" x="5324475" y="4343400"/>
          <p14:tracePt t="32080" x="5595938" y="4295775"/>
          <p14:tracePt t="32096" x="5734050" y="4281488"/>
          <p14:tracePt t="32113" x="5834063" y="4271963"/>
          <p14:tracePt t="32130" x="5924550" y="4271963"/>
          <p14:tracePt t="32146" x="5986463" y="4271963"/>
          <p14:tracePt t="32163" x="5995988" y="4271963"/>
          <p14:tracePt t="32180" x="6005513" y="4271963"/>
          <p14:tracePt t="32197" x="6015038" y="4271963"/>
          <p14:tracePt t="33644" x="5995988" y="4286250"/>
          <p14:tracePt t="33651" x="5967413" y="4314825"/>
          <p14:tracePt t="33663" x="5934075" y="4352925"/>
          <p14:tracePt t="33680" x="5838825" y="4457700"/>
          <p14:tracePt t="33696" x="5667375" y="4652963"/>
          <p14:tracePt t="33713" x="5543550" y="4762500"/>
          <p14:tracePt t="33746" x="5334000" y="4924425"/>
          <p14:tracePt t="33780" x="5186363" y="5024438"/>
          <p14:tracePt t="33796" x="5119688" y="5067300"/>
          <p14:tracePt t="33813" x="5010150" y="5143500"/>
          <p14:tracePt t="33830" x="4953000" y="5191125"/>
          <p14:tracePt t="33846" x="4876800" y="5243513"/>
          <p14:tracePt t="33863" x="4795838" y="5300663"/>
          <p14:tracePt t="33879" x="4605338" y="5386388"/>
          <p14:tracePt t="33896" x="4467225" y="5438775"/>
          <p14:tracePt t="33913" x="4324350" y="5510213"/>
          <p14:tracePt t="33930" x="4067175" y="5638800"/>
          <p14:tracePt t="33946" x="3905250" y="5729288"/>
          <p14:tracePt t="33963" x="3762375" y="5791200"/>
          <p14:tracePt t="33979" x="3633788" y="5834063"/>
          <p14:tracePt t="33996" x="3481388" y="5862638"/>
          <p14:tracePt t="34013" x="3424238" y="5872163"/>
          <p14:tracePt t="34029" x="3400425" y="5876925"/>
          <p14:tracePt t="34046" x="3376613" y="5881688"/>
          <p14:tracePt t="34063" x="3376613" y="5886450"/>
          <p14:tracePt t="34291" x="3333750" y="5910263"/>
          <p14:tracePt t="34298" x="3252788" y="5934075"/>
          <p14:tracePt t="34305" x="3181350" y="5962650"/>
          <p14:tracePt t="34313" x="3109913" y="5976938"/>
          <p14:tracePt t="34330" x="2986088" y="5995988"/>
          <p14:tracePt t="34346" x="2905125" y="6000750"/>
          <p14:tracePt t="34363" x="2800350" y="6000750"/>
          <p14:tracePt t="34380" x="2743200" y="6000750"/>
          <p14:tracePt t="34396" x="2700338" y="6000750"/>
          <p14:tracePt t="34413" x="2667000" y="6000750"/>
          <p14:tracePt t="34430" x="2633663" y="6000750"/>
          <p14:tracePt t="34446" x="2619375" y="6000750"/>
          <p14:tracePt t="34463" x="2614613" y="6000750"/>
          <p14:tracePt t="34479" x="2605088" y="6000750"/>
          <p14:tracePt t="34496" x="2595563" y="6000750"/>
          <p14:tracePt t="34513" x="2590800" y="6000750"/>
          <p14:tracePt t="34530" x="2586038" y="6000750"/>
          <p14:tracePt t="34739" x="2614613" y="6000750"/>
          <p14:tracePt t="34745" x="2652713" y="5995988"/>
          <p14:tracePt t="34753" x="2686050" y="5995988"/>
          <p14:tracePt t="34763" x="2709863" y="5995988"/>
          <p14:tracePt t="34779" x="2781300" y="5995988"/>
          <p14:tracePt t="34796" x="2828925" y="5995988"/>
          <p14:tracePt t="34813" x="2895600" y="5995988"/>
          <p14:tracePt t="34830" x="2933700" y="6000750"/>
          <p14:tracePt t="34846" x="2971800" y="6010275"/>
          <p14:tracePt t="34863" x="3028950" y="6019800"/>
          <p14:tracePt t="34879" x="3067050" y="6034088"/>
          <p14:tracePt t="34896" x="3109913" y="6034088"/>
          <p14:tracePt t="34913" x="3152775" y="6034088"/>
          <p14:tracePt t="34929" x="3214688" y="6034088"/>
          <p14:tracePt t="34946" x="3252788" y="6043613"/>
          <p14:tracePt t="34963" x="3286125" y="6043613"/>
          <p14:tracePt t="34980" x="3343275" y="6057900"/>
          <p14:tracePt t="34996" x="3386138" y="6062663"/>
          <p14:tracePt t="35013" x="3419475" y="6067425"/>
          <p14:tracePt t="35029" x="3462338" y="6067425"/>
          <p14:tracePt t="35046" x="3529013" y="6067425"/>
          <p14:tracePt t="35063" x="3567113" y="6067425"/>
          <p14:tracePt t="35079" x="3609975" y="6067425"/>
          <p14:tracePt t="35096" x="3643313" y="6067425"/>
          <p14:tracePt t="35113" x="3700463" y="6067425"/>
          <p14:tracePt t="35130" x="3733800" y="6067425"/>
          <p14:tracePt t="35146" x="3771900" y="6067425"/>
          <p14:tracePt t="35163" x="3800475" y="6067425"/>
          <p14:tracePt t="35179" x="3838575" y="6067425"/>
          <p14:tracePt t="35196" x="3848100" y="6067425"/>
          <p14:tracePt t="35213" x="3857625" y="6067425"/>
          <p14:tracePt t="35230" x="3867150" y="6067425"/>
          <p14:tracePt t="35487" x="3886200" y="6067425"/>
          <p14:tracePt t="35494" x="3933825" y="6062663"/>
          <p14:tracePt t="35502" x="3957638" y="6053138"/>
          <p14:tracePt t="35513" x="3990975" y="6053138"/>
          <p14:tracePt t="35529" x="4052888" y="6053138"/>
          <p14:tracePt t="35546" x="4143375" y="6053138"/>
          <p14:tracePt t="35563" x="4200525" y="6053138"/>
          <p14:tracePt t="35579" x="4262438" y="6057900"/>
          <p14:tracePt t="35596" x="4319588" y="6062663"/>
          <p14:tracePt t="35613" x="4395788" y="6076950"/>
          <p14:tracePt t="35630" x="4433888" y="6081713"/>
          <p14:tracePt t="35646" x="4481513" y="6086475"/>
          <p14:tracePt t="35663" x="4557713" y="6100763"/>
          <p14:tracePt t="35679" x="4629150" y="6105525"/>
          <p14:tracePt t="35696" x="4686300" y="6105525"/>
          <p14:tracePt t="35713" x="4738688" y="6115050"/>
          <p14:tracePt t="35729" x="4800600" y="6124575"/>
          <p14:tracePt t="35746" x="4833938" y="6124575"/>
          <p14:tracePt t="35763" x="4876800" y="6138863"/>
          <p14:tracePt t="35779" x="4914900" y="6143625"/>
          <p14:tracePt t="35796" x="4976813" y="6153150"/>
          <p14:tracePt t="35813" x="5005388" y="6153150"/>
          <p14:tracePt t="35829" x="5019675" y="6153150"/>
          <p14:tracePt t="35846" x="5029200" y="6153150"/>
          <p14:tracePt t="35863" x="5033963" y="6153150"/>
          <p14:tracePt t="36046" x="5105400" y="6143625"/>
          <p14:tracePt t="36053" x="5205413" y="6124575"/>
          <p14:tracePt t="36063" x="5281613" y="6115050"/>
          <p14:tracePt t="36079" x="5438775" y="6096000"/>
          <p14:tracePt t="36096" x="5667375" y="6072188"/>
          <p14:tracePt t="36113" x="5776913" y="6072188"/>
          <p14:tracePt t="36129" x="5872163" y="6076950"/>
          <p14:tracePt t="36146" x="5919788" y="6081713"/>
          <p14:tracePt t="36163" x="5981700" y="6086475"/>
          <p14:tracePt t="36179" x="6015038" y="6086475"/>
          <p14:tracePt t="36196" x="6067425" y="6086475"/>
          <p14:tracePt t="36213" x="6110288" y="6086475"/>
          <p14:tracePt t="36229" x="6186488" y="6086475"/>
          <p14:tracePt t="36246" x="6243638" y="6086475"/>
          <p14:tracePt t="36263" x="6276975" y="6086475"/>
          <p14:tracePt t="36280" x="6338888" y="6086475"/>
          <p14:tracePt t="36296" x="6372225" y="6086475"/>
          <p14:tracePt t="36313" x="6396038" y="6086475"/>
          <p14:tracePt t="36329" x="6410325" y="6086475"/>
          <p14:tracePt t="36346" x="6429375" y="6086475"/>
          <p14:tracePt t="36363" x="6434138" y="6086475"/>
          <p14:tracePt t="36379" x="6443663" y="6086475"/>
          <p14:tracePt t="36396" x="6448425" y="6086475"/>
          <p14:tracePt t="36413" x="6457950" y="6086475"/>
          <p14:tracePt t="36429" x="6462713" y="6086475"/>
          <p14:tracePt t="36463" x="6467475" y="6086475"/>
          <p14:tracePt t="37103" x="6443663" y="6086475"/>
          <p14:tracePt t="37110" x="6396038" y="6076950"/>
          <p14:tracePt t="37117" x="6353175" y="6076950"/>
          <p14:tracePt t="37129" x="6305550" y="6072188"/>
          <p14:tracePt t="37147" x="6176963" y="6048375"/>
          <p14:tracePt t="37163" x="6091238" y="6024563"/>
          <p14:tracePt t="37196" x="5886450" y="5962650"/>
          <p14:tracePt t="37229" x="5686425" y="5915025"/>
          <p14:tracePt t="37246" x="5624513" y="5905500"/>
          <p14:tracePt t="37263" x="5543550" y="5905500"/>
          <p14:tracePt t="37279" x="5405438" y="5919788"/>
          <p14:tracePt t="37296" x="5310188" y="5943600"/>
          <p14:tracePt t="37312" x="5224463" y="5972175"/>
          <p14:tracePt t="37329" x="5138738" y="6005513"/>
          <p14:tracePt t="37346" x="5053013" y="6034088"/>
          <p14:tracePt t="37363" x="5000625" y="6053138"/>
          <p14:tracePt t="37379" x="4948238" y="6057900"/>
          <p14:tracePt t="37396" x="4905375" y="6072188"/>
          <p14:tracePt t="37412" x="4891088" y="6076950"/>
          <p14:tracePt t="37429" x="4881563" y="6076950"/>
          <p14:tracePt t="37477" x="4881563" y="6081713"/>
          <p14:tracePt t="37485" x="4886325" y="6086475"/>
          <p14:tracePt t="37496" x="4914900" y="6091238"/>
          <p14:tracePt t="37512" x="5005388" y="6100763"/>
          <p14:tracePt t="37529" x="5162550" y="6100763"/>
          <p14:tracePt t="37546" x="5267325" y="6096000"/>
          <p14:tracePt t="37562" x="5381625" y="6072188"/>
          <p14:tracePt t="37579" x="5476875" y="6057900"/>
          <p14:tracePt t="37596" x="5614988" y="6034088"/>
          <p14:tracePt t="37612" x="5705475" y="6034088"/>
          <p14:tracePt t="37629" x="5776913" y="6034088"/>
          <p14:tracePt t="37646" x="5872163" y="6024563"/>
          <p14:tracePt t="37662" x="5915025" y="6015038"/>
          <p14:tracePt t="37679" x="5953125" y="6005513"/>
          <p14:tracePt t="37696" x="5981700" y="6000750"/>
          <p14:tracePt t="37712" x="6015038" y="5972175"/>
          <p14:tracePt t="37729" x="6053138" y="5953125"/>
          <p14:tracePt t="37746" x="6081713" y="5938838"/>
          <p14:tracePt t="37762" x="6110288" y="5924550"/>
          <p14:tracePt t="37779" x="6143625" y="5910263"/>
          <p14:tracePt t="37796" x="6162675" y="5905500"/>
          <p14:tracePt t="37812" x="6167438" y="5895975"/>
          <p14:tracePt t="37829" x="6176963" y="5895975"/>
          <p14:tracePt t="37846" x="6181725" y="5895975"/>
          <p14:tracePt t="39526" x="6081713" y="5895975"/>
          <p14:tracePt t="39534" x="5848350" y="5872163"/>
          <p14:tracePt t="39546" x="5557838" y="5810250"/>
          <p14:tracePt t="39563" x="4333875" y="5281613"/>
          <p14:tracePt t="39579" x="3514725" y="4833938"/>
          <p14:tracePt t="39596" x="2762250" y="4281488"/>
          <p14:tracePt t="39613" x="2209800" y="3729038"/>
          <p14:tracePt t="39646" x="1400175" y="2566988"/>
          <p14:tracePt t="39680" x="1281113" y="2219325"/>
          <p14:tracePt t="39696" x="1271588" y="2147888"/>
          <p14:tracePt t="39712" x="1276350" y="2133600"/>
          <p14:tracePt t="39729" x="1300163" y="2114550"/>
          <p14:tracePt t="39746" x="1376363" y="2119313"/>
          <p14:tracePt t="39960" x="1404938" y="2095500"/>
          <p14:tracePt t="39967" x="1443038" y="2071688"/>
          <p14:tracePt t="39979" x="1495425" y="2047875"/>
          <p14:tracePt t="39996" x="1624013" y="2019300"/>
          <p14:tracePt t="40012" x="1695450" y="2019300"/>
          <p14:tracePt t="40046" x="1781175" y="2038350"/>
          <p14:tracePt t="40079" x="1895475" y="2162175"/>
          <p14:tracePt t="40096" x="1928813" y="2219325"/>
          <p14:tracePt t="40112" x="1947863" y="2243138"/>
          <p14:tracePt t="40129" x="1966913" y="2271713"/>
          <p14:tracePt t="40146" x="1971675" y="2276475"/>
          <p14:tracePt t="40162" x="1976438" y="2286000"/>
          <p14:tracePt t="40179" x="1985963" y="2290763"/>
          <p14:tracePt t="40196" x="1995488" y="2295525"/>
          <p14:tracePt t="40212" x="2000250" y="2295525"/>
          <p14:tracePt t="40229" x="2005013" y="2295525"/>
          <p14:tracePt t="40246" x="2014538" y="2295525"/>
          <p14:tracePt t="40503" x="2047875" y="2295525"/>
          <p14:tracePt t="40510" x="2090738" y="2290763"/>
          <p14:tracePt t="40518" x="2147888" y="2286000"/>
          <p14:tracePt t="40529" x="2195513" y="2286000"/>
          <p14:tracePt t="40546" x="2286000" y="2286000"/>
          <p14:tracePt t="40562" x="2400300" y="2295525"/>
          <p14:tracePt t="40579" x="2452688" y="2300288"/>
          <p14:tracePt t="40596" x="2490788" y="2305050"/>
          <p14:tracePt t="40612" x="2509838" y="2305050"/>
          <p14:tracePt t="40629" x="2519363" y="2305050"/>
          <p14:tracePt t="40646" x="2528888" y="2305050"/>
          <p14:tracePt t="40958" x="2533650" y="2328863"/>
          <p14:tracePt t="40966" x="2543175" y="2347913"/>
          <p14:tracePt t="40979" x="2552700" y="2366963"/>
          <p14:tracePt t="40996" x="2562225" y="2386013"/>
          <p14:tracePt t="41012" x="2562225" y="2395538"/>
          <p14:tracePt t="41029" x="2562225" y="2400300"/>
          <p14:tracePt t="41046" x="2562225" y="2405063"/>
          <p14:tracePt t="41062" x="2562225" y="2409825"/>
          <p14:tracePt t="41096" x="2562225" y="2414588"/>
          <p14:tracePt t="41311" x="2514600" y="2414588"/>
          <p14:tracePt t="41318" x="2424113" y="2424113"/>
          <p14:tracePt t="41329" x="2338388" y="2424113"/>
          <p14:tracePt t="41346" x="2190750" y="2419350"/>
          <p14:tracePt t="41362" x="1971675" y="2347913"/>
          <p14:tracePt t="41379" x="1871663" y="2290763"/>
          <p14:tracePt t="41396" x="1814513" y="2257425"/>
          <p14:tracePt t="41412" x="1800225" y="2243138"/>
          <p14:tracePt t="41429" x="1795463" y="2233613"/>
          <p14:tracePt t="41445" x="1800225" y="2219325"/>
          <p14:tracePt t="41462" x="1838325" y="2200275"/>
          <p14:tracePt t="41479" x="1890713" y="2185988"/>
          <p14:tracePt t="41496" x="1985963" y="2181225"/>
          <p14:tracePt t="41512" x="2062163" y="2205038"/>
          <p14:tracePt t="41529" x="2119313" y="2257425"/>
          <p14:tracePt t="41546" x="2181225" y="2362200"/>
          <p14:tracePt t="41562" x="2200275" y="2414588"/>
          <p14:tracePt t="41579" x="2205038" y="2457450"/>
          <p14:tracePt t="41595" x="2200275" y="2495550"/>
          <p14:tracePt t="41612" x="2185988" y="2543175"/>
          <p14:tracePt t="41629" x="2181225" y="2566988"/>
          <p14:tracePt t="41645" x="2176463" y="2576513"/>
          <p14:tracePt t="41662" x="2176463" y="2586038"/>
          <p14:tracePt t="41679" x="2176463" y="2595563"/>
          <p14:tracePt t="41695" x="2176463" y="2600325"/>
          <p14:tracePt t="42023" x="2176463" y="2609850"/>
          <p14:tracePt t="42031" x="2171700" y="2619375"/>
          <p14:tracePt t="42046" x="2166938" y="2657475"/>
          <p14:tracePt t="42062" x="2152650" y="2686050"/>
          <p14:tracePt t="42079" x="2143125" y="2709863"/>
          <p14:tracePt t="42096" x="2128838" y="2738438"/>
          <p14:tracePt t="42112" x="2119313" y="2771775"/>
          <p14:tracePt t="42145" x="2119313" y="2790825"/>
          <p14:tracePt t="42179" x="2119313" y="2795588"/>
          <p14:tracePt t="42222" x="2119313" y="2800350"/>
          <p14:tracePt t="42435" x="2171700" y="2847975"/>
          <p14:tracePt t="42442" x="2266950" y="2938463"/>
          <p14:tracePt t="42449" x="2395538" y="3052763"/>
          <p14:tracePt t="42462" x="2543175" y="3190875"/>
          <p14:tracePt t="42479" x="2886075" y="3481388"/>
          <p14:tracePt t="42496" x="3105150" y="3657600"/>
          <p14:tracePt t="42512" x="3281363" y="3843338"/>
          <p14:tracePt t="42529" x="3419475" y="3981450"/>
          <p14:tracePt t="42545" x="3567113" y="4157663"/>
          <p14:tracePt t="42562" x="3667125" y="4281488"/>
          <p14:tracePt t="42579" x="3733800" y="4381500"/>
          <p14:tracePt t="42596" x="3790950" y="4486275"/>
          <p14:tracePt t="42612" x="3819525" y="4524375"/>
          <p14:tracePt t="42629" x="3829050" y="4552950"/>
          <p14:tracePt t="42646" x="3838575" y="4562475"/>
          <p14:tracePt t="42662" x="3848100" y="4576763"/>
          <p14:tracePt t="42679" x="3848100" y="4581525"/>
          <p14:tracePt t="42695" x="3848100" y="4586288"/>
          <p14:tracePt t="42882" x="3919538" y="4600575"/>
          <p14:tracePt t="42890" x="4029075" y="4619625"/>
          <p14:tracePt t="42897" x="4129088" y="4629150"/>
          <p14:tracePt t="42912" x="4310063" y="4624388"/>
          <p14:tracePt t="42929" x="4433888" y="4605338"/>
          <p14:tracePt t="42945" x="4514850" y="4591050"/>
          <p14:tracePt t="42962" x="4586288" y="4576763"/>
          <p14:tracePt t="42979" x="4643438" y="4562475"/>
          <p14:tracePt t="42995" x="4662488" y="4562475"/>
          <p14:tracePt t="43012" x="4672013" y="4562475"/>
          <p14:tracePt t="43029" x="4681538" y="4562475"/>
          <p14:tracePt t="43250" x="4767263" y="4562475"/>
          <p14:tracePt t="43257" x="4852988" y="4562475"/>
          <p14:tracePt t="43265" x="4943475" y="4562475"/>
          <p14:tracePt t="43279" x="5119688" y="4562475"/>
          <p14:tracePt t="43295" x="5276850" y="4562475"/>
          <p14:tracePt t="43312" x="5400675" y="4562475"/>
          <p14:tracePt t="43329" x="5481638" y="4567238"/>
          <p14:tracePt t="43362" x="5638800" y="4586288"/>
          <p14:tracePt t="43395" x="5719763" y="4605338"/>
          <p14:tracePt t="43412" x="5753100" y="4619625"/>
          <p14:tracePt t="43429" x="5776913" y="4624388"/>
          <p14:tracePt t="43445" x="5791200" y="4624388"/>
          <p14:tracePt t="43462" x="5810250" y="4624388"/>
          <p14:tracePt t="43479" x="5824538" y="4624388"/>
          <p14:tracePt t="43495" x="5834063" y="4624388"/>
          <p14:tracePt t="43512" x="5843588" y="4633913"/>
          <p14:tracePt t="43529" x="5853113" y="4638675"/>
          <p14:tracePt t="43546" x="5862638" y="4638675"/>
          <p14:tracePt t="43563" x="5867400" y="4638675"/>
          <p14:tracePt t="43582" x="5872163" y="4638675"/>
          <p14:tracePt t="43634" x="5876925" y="4643438"/>
          <p14:tracePt t="43652" x="5881688" y="4643438"/>
          <p14:tracePt t="43663" x="5891213" y="4652963"/>
          <p14:tracePt t="43679" x="5895975" y="4652963"/>
          <p14:tracePt t="43695" x="5900738" y="4652963"/>
          <p14:tracePt t="43796" x="5905500" y="4657725"/>
          <p14:tracePt t="43849" x="5905500" y="4662488"/>
          <p14:tracePt t="43948" x="5910263" y="4662488"/>
          <p14:tracePt t="43962" x="5910263" y="4667250"/>
          <p14:tracePt t="43977" x="5910263" y="4672013"/>
          <p14:tracePt t="43992" x="5910263" y="4676775"/>
          <p14:tracePt t="43999" x="5910263" y="4681538"/>
          <p14:tracePt t="44014" x="5910263" y="4691063"/>
          <p14:tracePt t="44029" x="5905500" y="4700588"/>
          <p14:tracePt t="44045" x="5767388" y="4743450"/>
          <p14:tracePt t="44062" x="5462588" y="4752975"/>
          <p14:tracePt t="44079" x="4872038" y="4581525"/>
          <p14:tracePt t="44096" x="3800475" y="4200525"/>
          <p14:tracePt t="44113" x="3167063" y="3771900"/>
          <p14:tracePt t="44130" x="2776538" y="3490913"/>
          <p14:tracePt t="44146" x="2319338" y="3000375"/>
          <p14:tracePt t="44163" x="2190750" y="2843213"/>
          <p14:tracePt t="44179" x="2114550" y="2709863"/>
          <p14:tracePt t="44195" x="2076450" y="2633663"/>
          <p14:tracePt t="44212" x="2057400" y="2590800"/>
          <p14:tracePt t="44229" x="2057400" y="2581275"/>
          <p14:tracePt t="44469" x="2057400" y="2566988"/>
          <p14:tracePt t="44476" x="2066925" y="2547938"/>
          <p14:tracePt t="44484" x="2071688" y="2524125"/>
          <p14:tracePt t="44495" x="2076450" y="2505075"/>
          <p14:tracePt t="44512" x="2100263" y="2466975"/>
          <p14:tracePt t="44529" x="2138363" y="2424113"/>
          <p14:tracePt t="44545" x="2176463" y="2395538"/>
          <p14:tracePt t="44562" x="2214563" y="2366963"/>
          <p14:tracePt t="44579" x="2276475" y="2343150"/>
          <p14:tracePt t="44595" x="2319338" y="2328863"/>
          <p14:tracePt t="44612" x="2357438" y="2319338"/>
          <p14:tracePt t="44629" x="2386013" y="2314575"/>
          <p14:tracePt t="44645" x="2433638" y="2300288"/>
          <p14:tracePt t="44662" x="2471738" y="2295525"/>
          <p14:tracePt t="44679" x="2505075" y="2295525"/>
          <p14:tracePt t="44695" x="2538413" y="2295525"/>
          <p14:tracePt t="44712" x="2586038" y="2295525"/>
          <p14:tracePt t="44729" x="2614613" y="2295525"/>
          <p14:tracePt t="44745" x="2638425" y="2295525"/>
          <p14:tracePt t="44762" x="2671763" y="2295525"/>
          <p14:tracePt t="44779" x="2690813" y="2300288"/>
          <p14:tracePt t="44795" x="2709863" y="2309813"/>
          <p14:tracePt t="44812" x="2724150" y="2314575"/>
          <p14:tracePt t="44829" x="2738438" y="2319338"/>
          <p14:tracePt t="44845" x="2743200" y="2324100"/>
          <p14:tracePt t="44862" x="2747963" y="2324100"/>
          <p14:tracePt t="44909" x="2743200" y="2324100"/>
          <p14:tracePt t="44917" x="2714625" y="2324100"/>
          <p14:tracePt t="44929" x="2681288" y="2324100"/>
          <p14:tracePt t="44945" x="2566988" y="2309813"/>
          <p14:tracePt t="44962" x="2371725" y="2271713"/>
          <p14:tracePt t="44979" x="2247900" y="2257425"/>
          <p14:tracePt t="44995" x="2157413" y="2257425"/>
          <p14:tracePt t="45012" x="2085975" y="2257425"/>
          <p14:tracePt t="45029" x="2066925" y="2257425"/>
          <p14:tracePt t="45045" x="2057400" y="2257425"/>
          <p14:tracePt t="45062" x="2052638" y="2257425"/>
          <p14:tracePt t="45101" x="2057400" y="2257425"/>
          <p14:tracePt t="45112" x="2071688" y="2257425"/>
          <p14:tracePt t="45128" x="2109788" y="2243138"/>
          <p14:tracePt t="45145" x="2181225" y="2243138"/>
          <p14:tracePt t="45162" x="2252663" y="2238375"/>
          <p14:tracePt t="45179" x="2309813" y="2238375"/>
          <p14:tracePt t="45195" x="2381250" y="2233613"/>
          <p14:tracePt t="45212" x="2400300" y="2233613"/>
          <p14:tracePt t="45438" x="2443163" y="2233613"/>
          <p14:tracePt t="45446" x="2476500" y="2243138"/>
          <p14:tracePt t="45453" x="2514600" y="2243138"/>
          <p14:tracePt t="45462" x="2547938" y="2247900"/>
          <p14:tracePt t="45479" x="2586038" y="2252663"/>
          <p14:tracePt t="45495" x="2600325" y="2266950"/>
          <p14:tracePt t="45512" x="2614613" y="2266950"/>
          <p14:tracePt t="45529" x="2614613" y="2271713"/>
          <p14:tracePt t="45545" x="2614613" y="2286000"/>
          <p14:tracePt t="45562" x="2590800" y="2309813"/>
          <p14:tracePt t="45579" x="2486025" y="2376488"/>
          <p14:tracePt t="45595" x="2386013" y="2433638"/>
          <p14:tracePt t="45612" x="2266950" y="2476500"/>
          <p14:tracePt t="45629" x="2133600" y="2524125"/>
          <p14:tracePt t="45645" x="2090738" y="2533650"/>
          <p14:tracePt t="45662" x="2076450" y="2538413"/>
          <p14:tracePt t="45679" x="2071688" y="2538413"/>
          <p14:tracePt t="45712" x="2081213" y="2538413"/>
          <p14:tracePt t="45729" x="2133600" y="2538413"/>
          <p14:tracePt t="45745" x="2214563" y="2547938"/>
          <p14:tracePt t="45762" x="2352675" y="2581275"/>
          <p14:tracePt t="45779" x="2447925" y="2595563"/>
          <p14:tracePt t="45795" x="2524125" y="2624138"/>
          <p14:tracePt t="45812" x="2562225" y="2643188"/>
          <p14:tracePt t="45829" x="2595563" y="2671763"/>
          <p14:tracePt t="45845" x="2609850" y="2709863"/>
          <p14:tracePt t="45862" x="2619375" y="2752725"/>
          <p14:tracePt t="45879" x="2624138" y="2814638"/>
          <p14:tracePt t="45895" x="2624138" y="2843213"/>
          <p14:tracePt t="45912" x="2614613" y="2871788"/>
          <p14:tracePt t="45928" x="2614613" y="2886075"/>
          <p14:tracePt t="45945" x="2614613" y="2900363"/>
          <p14:tracePt t="45962" x="2614613" y="2905125"/>
          <p14:tracePt t="45978" x="2614613" y="2914650"/>
          <p14:tracePt t="45995" x="2619375" y="2919413"/>
          <p14:tracePt t="46012" x="2638425" y="2928938"/>
          <p14:tracePt t="46028" x="2652713" y="2933700"/>
          <p14:tracePt t="46045" x="2662238" y="2933700"/>
          <p14:tracePt t="46062" x="2671763" y="2933700"/>
          <p14:tracePt t="46078" x="2676525" y="2933700"/>
          <p14:tracePt t="48134" x="2667000" y="2900363"/>
          <p14:tracePt t="48141" x="2652713" y="2867025"/>
          <p14:tracePt t="48148" x="2647950" y="2828925"/>
          <p14:tracePt t="48162" x="2638425" y="2781300"/>
          <p14:tracePt t="48179" x="2590800" y="2614613"/>
          <p14:tracePt t="48195" x="2547938" y="2509838"/>
          <p14:tracePt t="48228" x="2419350" y="2362200"/>
          <p14:tracePt t="48262" x="2271713" y="2233613"/>
          <p14:tracePt t="48279" x="2171700" y="2166938"/>
          <p14:tracePt t="48295" x="2024063" y="2095500"/>
          <p14:tracePt t="48312" x="1928813" y="2071688"/>
          <p14:tracePt t="48329" x="1833563" y="2052638"/>
          <p14:tracePt t="48345" x="1743075" y="2057400"/>
          <p14:tracePt t="48362" x="1638300" y="2100263"/>
          <p14:tracePt t="48378" x="1585913" y="2138363"/>
          <p14:tracePt t="48395" x="1528763" y="2224088"/>
          <p14:tracePt t="48412" x="1443038" y="2424113"/>
          <p14:tracePt t="48428" x="1390650" y="2652713"/>
          <p14:tracePt t="48445" x="1371600" y="2843213"/>
          <p14:tracePt t="48462" x="1362075" y="3028950"/>
          <p14:tracePt t="48478" x="1400175" y="3205163"/>
          <p14:tracePt t="48495" x="1471613" y="3367088"/>
          <p14:tracePt t="48512" x="1562100" y="3500438"/>
          <p14:tracePt t="48528" x="1643063" y="3586163"/>
          <p14:tracePt t="48545" x="1814513" y="3657600"/>
          <p14:tracePt t="48562" x="1962150" y="3662363"/>
          <p14:tracePt t="48578" x="2109788" y="3600450"/>
          <p14:tracePt t="48595" x="2233613" y="3514725"/>
          <p14:tracePt t="48612" x="2405063" y="3314700"/>
          <p14:tracePt t="48628" x="2524125" y="3086100"/>
          <p14:tracePt t="48645" x="2571750" y="2924175"/>
          <p14:tracePt t="48662" x="2547938" y="2700338"/>
          <p14:tracePt t="48678" x="2486025" y="2547938"/>
          <p14:tracePt t="48695" x="2428875" y="2466975"/>
          <p14:tracePt t="48712" x="2371725" y="2409825"/>
          <p14:tracePt t="48728" x="2224088" y="2343150"/>
          <p14:tracePt t="48745" x="2143125" y="2328863"/>
          <p14:tracePt t="48762" x="2071688" y="2328863"/>
          <p14:tracePt t="48778" x="2014538" y="2371725"/>
          <p14:tracePt t="48795" x="1890713" y="2576513"/>
          <p14:tracePt t="48812" x="1819275" y="2819400"/>
          <p14:tracePt t="48828" x="1776413" y="3124200"/>
          <p14:tracePt t="48845" x="1766888" y="3314700"/>
          <p14:tracePt t="48862" x="1785938" y="3552825"/>
          <p14:tracePt t="48878" x="1809750" y="3624263"/>
          <p14:tracePt t="48895" x="1828800" y="3657600"/>
          <p14:tracePt t="48912" x="1900238" y="3686175"/>
          <p14:tracePt t="48928" x="2014538" y="3676650"/>
          <p14:tracePt t="48945" x="2147888" y="3605213"/>
          <p14:tracePt t="48962" x="2247900" y="3529013"/>
          <p14:tracePt t="48978" x="2362200" y="3419475"/>
          <p14:tracePt t="48995" x="2438400" y="3314700"/>
          <p14:tracePt t="49012" x="2481263" y="3195638"/>
          <p14:tracePt t="49028" x="2481263" y="3119438"/>
          <p14:tracePt t="49045" x="2457450" y="3048000"/>
          <p14:tracePt t="49062" x="2433638" y="3019425"/>
          <p14:tracePt t="49078" x="2381250" y="2990850"/>
          <p14:tracePt t="49095" x="2290763" y="2962275"/>
          <p14:tracePt t="49112" x="2247900" y="2962275"/>
          <p14:tracePt t="49129" x="2214563" y="2971800"/>
          <p14:tracePt t="49145" x="2195513" y="2976563"/>
          <p14:tracePt t="49162" x="2181225" y="2976563"/>
          <p14:tracePt t="49178" x="2176463" y="2976563"/>
          <p14:tracePt t="49195" x="2171700" y="2976563"/>
          <p14:tracePt t="49530" x="2276475" y="3033713"/>
          <p14:tracePt t="49537" x="2433638" y="3128963"/>
          <p14:tracePt t="49545" x="2586038" y="3228975"/>
          <p14:tracePt t="49562" x="3019425" y="3429000"/>
          <p14:tracePt t="49579" x="3395663" y="3567113"/>
          <p14:tracePt t="49595" x="3948113" y="3819525"/>
          <p14:tracePt t="49612" x="4195763" y="3967163"/>
          <p14:tracePt t="49645" x="4514850" y="4143375"/>
          <p14:tracePt t="49679" x="4605338" y="4195763"/>
          <p14:tracePt t="49695" x="4614863" y="4200525"/>
          <p14:tracePt t="49712" x="4624388" y="4210050"/>
          <p14:tracePt t="49728" x="4633913" y="4210050"/>
          <p14:tracePt t="49745" x="4643438" y="4219575"/>
          <p14:tracePt t="49762" x="4657725" y="4224338"/>
          <p14:tracePt t="49778" x="4672013" y="4233863"/>
          <p14:tracePt t="49795" x="4681538" y="4238625"/>
          <p14:tracePt t="49811" x="4686300" y="4248150"/>
          <p14:tracePt t="49828" x="4691063" y="4252913"/>
          <p14:tracePt t="49845" x="4705350" y="4319588"/>
          <p14:tracePt t="49861" x="4705350" y="4386263"/>
          <p14:tracePt t="49878" x="4700588" y="4457700"/>
          <p14:tracePt t="49895" x="4686300" y="4519613"/>
          <p14:tracePt t="49912" x="4652963" y="4633913"/>
          <p14:tracePt t="49928" x="4610100" y="4719638"/>
          <p14:tracePt t="49945" x="4581525" y="4772025"/>
          <p14:tracePt t="49962" x="4543425" y="4848225"/>
          <p14:tracePt t="49978" x="4524375" y="4886325"/>
          <p14:tracePt t="49995" x="4514850" y="4919663"/>
          <p14:tracePt t="50012" x="4495800" y="4953000"/>
          <p14:tracePt t="50028" x="4476750" y="4986338"/>
          <p14:tracePt t="50045" x="4467225" y="5014913"/>
          <p14:tracePt t="50062" x="4448175" y="5038725"/>
          <p14:tracePt t="50078" x="4429125" y="5067300"/>
          <p14:tracePt t="50095" x="4405313" y="5105400"/>
          <p14:tracePt t="50112" x="4395788" y="5133975"/>
          <p14:tracePt t="50128" x="4381500" y="5148263"/>
          <p14:tracePt t="50145" x="4371975" y="5162550"/>
          <p14:tracePt t="50161" x="4362450" y="5186363"/>
          <p14:tracePt t="50178" x="4352925" y="5195888"/>
          <p14:tracePt t="50195" x="4348163" y="5200650"/>
          <p14:tracePt t="50212" x="4338638" y="5214938"/>
          <p14:tracePt t="50228" x="4333875" y="5219700"/>
          <p14:tracePt t="50245" x="4324350" y="5229225"/>
          <p14:tracePt t="53061" x="4310063" y="5195888"/>
          <p14:tracePt t="53069" x="4276725" y="5133975"/>
          <p14:tracePt t="53078" x="4238625" y="5053013"/>
          <p14:tracePt t="53095" x="4119563" y="4757738"/>
          <p14:tracePt t="53111" x="4029075" y="4572000"/>
          <p14:tracePt t="53128" x="3876675" y="4262438"/>
          <p14:tracePt t="53161" x="3752850" y="4048125"/>
          <p14:tracePt t="53195" x="3643313" y="3948113"/>
          <p14:tracePt t="53211" x="3605213" y="3919538"/>
          <p14:tracePt t="53228" x="3548063" y="3881438"/>
          <p14:tracePt t="53245" x="3467100" y="3843338"/>
          <p14:tracePt t="53261" x="3390900" y="3819525"/>
          <p14:tracePt t="53278" x="3328988" y="3795713"/>
          <p14:tracePt t="53294" x="3248025" y="3790950"/>
          <p14:tracePt t="53311" x="3143250" y="3776663"/>
          <p14:tracePt t="53328" x="3081338" y="3762375"/>
          <p14:tracePt t="53345" x="3028950" y="3757613"/>
          <p14:tracePt t="53361" x="2986088" y="3752850"/>
          <p14:tracePt t="53363" x="2967038" y="3743325"/>
          <p14:tracePt t="53378" x="2938463" y="3729038"/>
          <p14:tracePt t="53395" x="2914650" y="3719513"/>
          <p14:tracePt t="53411" x="2900363" y="3714750"/>
          <p14:tracePt t="53428" x="2890838" y="3705225"/>
          <p14:tracePt t="54662" x="2857500" y="3671888"/>
          <p14:tracePt t="54670" x="2790825" y="3600450"/>
          <p14:tracePt t="54678" x="2714625" y="3490913"/>
          <p14:tracePt t="54694" x="2543175" y="3252788"/>
          <p14:tracePt t="54712" x="2419350" y="3062288"/>
          <p14:tracePt t="54728" x="2276475" y="2767013"/>
          <p14:tracePt t="54761" x="2195513" y="2562225"/>
          <p14:tracePt t="54794" x="2143125" y="2381250"/>
          <p14:tracePt t="54811" x="2133600" y="2309813"/>
          <p14:tracePt t="54828" x="2133600" y="2266950"/>
          <p14:tracePt t="54844" x="2133600" y="2238375"/>
          <p14:tracePt t="54861" x="2133600" y="2205038"/>
          <p14:tracePt t="54878" x="2133600" y="2200275"/>
          <p14:tracePt t="54895" x="2133600" y="2195513"/>
          <p14:tracePt t="54911" x="2133600" y="2190750"/>
          <p14:tracePt t="54964" x="2138363" y="2195513"/>
          <p14:tracePt t="54971" x="2138363" y="2200275"/>
          <p14:tracePt t="54978" x="2138363" y="2209800"/>
          <p14:tracePt t="54995" x="2138363" y="2233613"/>
          <p14:tracePt t="55011" x="2124075" y="2271713"/>
          <p14:tracePt t="55028" x="2100263" y="2309813"/>
          <p14:tracePt t="55045" x="2024063" y="2376488"/>
          <p14:tracePt t="55061" x="1943100" y="2443163"/>
          <p14:tracePt t="55078" x="1862138" y="2486025"/>
          <p14:tracePt t="55094" x="1795463" y="2543175"/>
          <p14:tracePt t="55111" x="1681163" y="2595563"/>
          <p14:tracePt t="55128" x="1604963" y="2619375"/>
          <p14:tracePt t="55144" x="1547813" y="2624138"/>
          <p14:tracePt t="55161" x="1476375" y="2619375"/>
          <p14:tracePt t="55178" x="1447800" y="2605088"/>
          <p14:tracePt t="55194" x="1423988" y="2595563"/>
          <p14:tracePt t="55211" x="1404938" y="2571750"/>
          <p14:tracePt t="55228" x="1385888" y="2452688"/>
          <p14:tracePt t="55244" x="1390650" y="2314575"/>
          <p14:tracePt t="55261" x="1414463" y="2233613"/>
          <p14:tracePt t="55278" x="1438275" y="2176463"/>
          <p14:tracePt t="55295" x="1528763" y="2109788"/>
          <p14:tracePt t="55311" x="1624013" y="2081213"/>
          <p14:tracePt t="55328" x="1704975" y="2081213"/>
          <p14:tracePt t="55345" x="1819275" y="2114550"/>
          <p14:tracePt t="55361" x="1952625" y="2243138"/>
          <p14:tracePt t="55378" x="2028825" y="2343150"/>
          <p14:tracePt t="55394" x="2090738" y="2443163"/>
          <p14:tracePt t="55411" x="2138363" y="2657475"/>
          <p14:tracePt t="55428" x="2138363" y="2805113"/>
          <p14:tracePt t="55444" x="2124075" y="2867025"/>
          <p14:tracePt t="55461" x="2095500" y="2914650"/>
          <p14:tracePt t="55478" x="2024063" y="2967038"/>
          <p14:tracePt t="55494" x="1947863" y="3000375"/>
          <p14:tracePt t="55511" x="1862138" y="3014663"/>
          <p14:tracePt t="55528" x="1781175" y="3009900"/>
          <p14:tracePt t="55544" x="1662113" y="2919413"/>
          <p14:tracePt t="55561" x="1590675" y="2757488"/>
          <p14:tracePt t="55578" x="1547813" y="2576513"/>
          <p14:tracePt t="55595" x="1547813" y="2238375"/>
          <p14:tracePt t="55611" x="1581150" y="2143125"/>
          <p14:tracePt t="55628" x="1609725" y="2085975"/>
          <p14:tracePt t="55644" x="1647825" y="2062163"/>
          <p14:tracePt t="55661" x="1743075" y="2047875"/>
          <p14:tracePt t="55678" x="1847850" y="2076450"/>
          <p14:tracePt t="55694" x="1947863" y="2143125"/>
          <p14:tracePt t="55711" x="2043113" y="2266950"/>
          <p14:tracePt t="55728" x="2157413" y="2481263"/>
          <p14:tracePt t="55744" x="2233613" y="2762250"/>
          <p14:tracePt t="55761" x="2257425" y="2928938"/>
          <p14:tracePt t="55778" x="2276475" y="3128963"/>
          <p14:tracePt t="55794" x="2262188" y="3409950"/>
          <p14:tracePt t="55811" x="2238375" y="3514725"/>
          <p14:tracePt t="55828" x="2214563" y="3595688"/>
          <p14:tracePt t="55844" x="2176463" y="3648075"/>
          <p14:tracePt t="55861" x="2147888" y="3662363"/>
          <p14:tracePt t="56036" x="2147888" y="3776663"/>
          <p14:tracePt t="56043" x="2147888" y="4005263"/>
          <p14:tracePt t="56051" x="2138363" y="4129088"/>
          <p14:tracePt t="56061" x="2128838" y="4214813"/>
          <p14:tracePt t="56078" x="2105025" y="4438650"/>
          <p14:tracePt t="56095" x="2066925" y="4686300"/>
          <p14:tracePt t="56111" x="2043113" y="4762500"/>
          <p14:tracePt t="56128" x="2014538" y="4857750"/>
          <p14:tracePt t="56144" x="1990725" y="4929188"/>
          <p14:tracePt t="56161" x="1962150" y="5029200"/>
          <p14:tracePt t="56178" x="1943100" y="5086350"/>
          <p14:tracePt t="56194" x="1933575" y="5105400"/>
          <p14:tracePt t="56211" x="1924050" y="5129213"/>
          <p14:tracePt t="56228" x="1919288" y="5138738"/>
          <p14:tracePt t="56244" x="1919288" y="514350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Access to the inherited members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8382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You can use the keyword “</a:t>
            </a:r>
            <a:r>
              <a:rPr lang="en-US" altLang="ko-KR" b="1">
                <a:solidFill>
                  <a:srgbClr val="FF0000"/>
                </a:solidFill>
                <a:ea typeface="굴림" panose="020B0600000101010101" pitchFamily="50" charset="-127"/>
              </a:rPr>
              <a:t>super</a:t>
            </a:r>
            <a:r>
              <a:rPr lang="en-US" altLang="ko-KR">
                <a:ea typeface="굴림" panose="020B0600000101010101" pitchFamily="50" charset="-127"/>
              </a:rPr>
              <a:t>” to indicate the members of the superclass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B198296-86CF-4581-93A7-EBD50CC79C51}" type="slidenum">
              <a:rPr lang="en-US" altLang="ko-KR" sz="10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ko-KR" sz="1000"/>
          </a:p>
        </p:txBody>
      </p:sp>
      <p:sp>
        <p:nvSpPr>
          <p:cNvPr id="24581" name="TextBox 4"/>
          <p:cNvSpPr txBox="1">
            <a:spLocks noChangeArrowheads="1"/>
          </p:cNvSpPr>
          <p:nvPr/>
        </p:nvSpPr>
        <p:spPr bwMode="auto">
          <a:xfrm>
            <a:off x="428625" y="2286000"/>
            <a:ext cx="3571875" cy="20002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3050" algn="l"/>
                <a:tab pos="534988" algn="l"/>
                <a:tab pos="808038" algn="l"/>
                <a:tab pos="10810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class Person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protected String </a:t>
            </a:r>
            <a:r>
              <a:rPr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protected int age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protected String address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…</a:t>
            </a:r>
          </a:p>
        </p:txBody>
      </p:sp>
      <p:sp useBgFill="1">
        <p:nvSpPr>
          <p:cNvPr id="24582" name="TextBox 5"/>
          <p:cNvSpPr txBox="1">
            <a:spLocks noChangeArrowheads="1"/>
          </p:cNvSpPr>
          <p:nvPr/>
        </p:nvSpPr>
        <p:spPr bwMode="auto">
          <a:xfrm>
            <a:off x="3429000" y="3357563"/>
            <a:ext cx="5286375" cy="2835275"/>
          </a:xfrm>
          <a:prstGeom prst="rect">
            <a:avLst/>
          </a:prstGeom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7800" algn="l"/>
                <a:tab pos="355600" algn="l"/>
                <a:tab pos="628650" algn="l"/>
                <a:tab pos="903288" algn="l"/>
                <a:tab pos="1436688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7800" algn="l"/>
                <a:tab pos="355600" algn="l"/>
                <a:tab pos="628650" algn="l"/>
                <a:tab pos="9032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177800" algn="l"/>
                <a:tab pos="355600" algn="l"/>
                <a:tab pos="628650" algn="l"/>
                <a:tab pos="9032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77800" algn="l"/>
                <a:tab pos="355600" algn="l"/>
                <a:tab pos="628650" algn="l"/>
                <a:tab pos="9032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77800" algn="l"/>
                <a:tab pos="355600" algn="l"/>
                <a:tab pos="628650" algn="l"/>
                <a:tab pos="9032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  <a:tab pos="355600" algn="l"/>
                <a:tab pos="628650" algn="l"/>
                <a:tab pos="9032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  <a:tab pos="355600" algn="l"/>
                <a:tab pos="628650" algn="l"/>
                <a:tab pos="9032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  <a:tab pos="355600" algn="l"/>
                <a:tab pos="628650" algn="l"/>
                <a:tab pos="9032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  <a:tab pos="355600" algn="l"/>
                <a:tab pos="628650" algn="l"/>
                <a:tab pos="903288" algn="l"/>
                <a:tab pos="1436688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class Student extends Person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String </a:t>
            </a:r>
            <a:r>
              <a:rPr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private Grade grade = new Grade();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	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String toString()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	return String.format("%s, %d, %s, %s, %s",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super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name,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age, address, </a:t>
            </a:r>
            <a:r>
              <a:rPr lang="en-US" altLang="ko-KR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, grade) ;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24583" name="설명선 1(테두리 없음) 1"/>
          <p:cNvSpPr>
            <a:spLocks/>
          </p:cNvSpPr>
          <p:nvPr/>
        </p:nvSpPr>
        <p:spPr bwMode="auto">
          <a:xfrm>
            <a:off x="5795963" y="2060575"/>
            <a:ext cx="3240087" cy="1081088"/>
          </a:xfrm>
          <a:prstGeom prst="callout1">
            <a:avLst>
              <a:gd name="adj1" fmla="val 44037"/>
              <a:gd name="adj2" fmla="val -2468"/>
              <a:gd name="adj3" fmla="val 144384"/>
              <a:gd name="adj4" fmla="val -10116"/>
            </a:avLst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However, we should consider different names for different concepts</a:t>
            </a:r>
            <a:endParaRPr lang="ko-KR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20"/>
    </mc:Choice>
    <mc:Fallback xmlns="">
      <p:transition spd="slow" advTm="80020"/>
    </mc:Fallback>
  </mc:AlternateContent>
  <p:extLst>
    <p:ext uri="{3A86A75C-4F4B-4683-9AE1-C65F6400EC91}">
      <p14:laserTraceLst xmlns:p14="http://schemas.microsoft.com/office/powerpoint/2010/main">
        <p14:tracePtLst>
          <p14:tracePt t="634" x="1976438" y="5029200"/>
          <p14:tracePt t="642" x="2114550" y="4724400"/>
          <p14:tracePt t="649" x="2233613" y="4400550"/>
          <p14:tracePt t="661" x="2362200" y="4162425"/>
          <p14:tracePt t="678" x="2814638" y="3300413"/>
          <p14:tracePt t="694" x="3090863" y="2795588"/>
          <p14:tracePt t="728" x="3352800" y="2438400"/>
          <p14:tracePt t="761" x="3562350" y="2205038"/>
          <p14:tracePt t="778" x="3605213" y="2147888"/>
          <p14:tracePt t="794" x="3638550" y="2105025"/>
          <p14:tracePt t="811" x="3676650" y="2057400"/>
          <p14:tracePt t="827" x="3705225" y="2019300"/>
          <p14:tracePt t="844" x="3752850" y="1985963"/>
          <p14:tracePt t="861" x="3829050" y="1933575"/>
          <p14:tracePt t="877" x="3886200" y="1905000"/>
          <p14:tracePt t="894" x="3919538" y="1881188"/>
          <p14:tracePt t="911" x="3952875" y="1862138"/>
          <p14:tracePt t="927" x="3986213" y="1838325"/>
          <p14:tracePt t="944" x="4005263" y="1814513"/>
          <p14:tracePt t="960" x="4014788" y="1790700"/>
          <p14:tracePt t="977" x="4033838" y="1766888"/>
          <p14:tracePt t="994" x="4048125" y="1747838"/>
          <p14:tracePt t="1229" x="4081463" y="1724025"/>
          <p14:tracePt t="1236" x="4119563" y="1690688"/>
          <p14:tracePt t="1247" x="4148138" y="1666875"/>
          <p14:tracePt t="1261" x="4205288" y="1633538"/>
          <p14:tracePt t="1277" x="4252913" y="1614488"/>
          <p14:tracePt t="1294" x="4291013" y="1600200"/>
          <p14:tracePt t="1310" x="4300538" y="1600200"/>
          <p14:tracePt t="1344" x="4314825" y="1600200"/>
          <p14:tracePt t="1377" x="4329113" y="1595438"/>
          <p14:tracePt t="1394" x="4338638" y="1590675"/>
          <p14:tracePt t="1410" x="4352925" y="1581150"/>
          <p14:tracePt t="1427" x="4381500" y="1562100"/>
          <p14:tracePt t="1444" x="4395788" y="1547813"/>
          <p14:tracePt t="1461" x="4419600" y="1528763"/>
          <p14:tracePt t="1478" x="4448175" y="1476375"/>
          <p14:tracePt t="1494" x="4467225" y="1447800"/>
          <p14:tracePt t="1510" x="4486275" y="1419225"/>
          <p14:tracePt t="1527" x="4491038" y="1409700"/>
          <p14:tracePt t="1544" x="4500563" y="1395413"/>
          <p14:tracePt t="1561" x="4505325" y="1390650"/>
          <p14:tracePt t="1577" x="4505325" y="1381125"/>
          <p14:tracePt t="1594" x="4505325" y="1376363"/>
          <p14:tracePt t="1611" x="4505325" y="1371600"/>
          <p14:tracePt t="1644" x="4505325" y="1362075"/>
          <p14:tracePt t="1660" x="4505325" y="1357313"/>
          <p14:tracePt t="1677" x="4462463" y="1338263"/>
          <p14:tracePt t="1694" x="4410075" y="1319213"/>
          <p14:tracePt t="1710" x="4333875" y="1295400"/>
          <p14:tracePt t="1727" x="4257675" y="1276350"/>
          <p14:tracePt t="1744" x="4219575" y="1271588"/>
          <p14:tracePt t="1760" x="4195763" y="1262063"/>
          <p14:tracePt t="1777" x="4186238" y="1262063"/>
          <p14:tracePt t="1794" x="4176713" y="1262063"/>
          <p14:tracePt t="1811" x="4167188" y="1262063"/>
          <p14:tracePt t="1827" x="4162425" y="1262063"/>
          <p14:tracePt t="1844" x="4157663" y="1262063"/>
          <p14:tracePt t="3410" x="4152900" y="1262063"/>
          <p14:tracePt t="3418" x="4143375" y="1266825"/>
          <p14:tracePt t="3427" x="4133850" y="1266825"/>
          <p14:tracePt t="3460" x="4062413" y="1281113"/>
          <p14:tracePt t="3494" x="3948113" y="1300163"/>
          <p14:tracePt t="3510" x="3924300" y="1314450"/>
          <p14:tracePt t="3527" x="3890963" y="1319213"/>
          <p14:tracePt t="3544" x="3881438" y="1319213"/>
          <p14:tracePt t="3560" x="3871913" y="1319213"/>
          <p14:tracePt t="3577" x="3867150" y="1319213"/>
          <p14:tracePt t="3968" x="3876675" y="1323975"/>
          <p14:tracePt t="3975" x="3886200" y="1328738"/>
          <p14:tracePt t="3983" x="3905250" y="1343025"/>
          <p14:tracePt t="3994" x="3919538" y="1347788"/>
          <p14:tracePt t="4027" x="3962400" y="1385888"/>
          <p14:tracePt t="4060" x="3995738" y="1423988"/>
          <p14:tracePt t="4077" x="4019550" y="1471613"/>
          <p14:tracePt t="4094" x="4067175" y="1595438"/>
          <p14:tracePt t="4111" x="4086225" y="1666875"/>
          <p14:tracePt t="4127" x="4105275" y="1709738"/>
          <p14:tracePt t="4144" x="4143375" y="1766888"/>
          <p14:tracePt t="4161" x="4167188" y="1804988"/>
          <p14:tracePt t="4177" x="4195763" y="1852613"/>
          <p14:tracePt t="4194" x="4219575" y="1895475"/>
          <p14:tracePt t="4211" x="4257675" y="1947863"/>
          <p14:tracePt t="4227" x="4276725" y="1976438"/>
          <p14:tracePt t="4244" x="4295775" y="2000250"/>
          <p14:tracePt t="4260" x="4319588" y="2024063"/>
          <p14:tracePt t="4277" x="4352925" y="2057400"/>
          <p14:tracePt t="4294" x="4376738" y="2081213"/>
          <p14:tracePt t="4310" x="4405313" y="2105025"/>
          <p14:tracePt t="4327" x="4452938" y="2133600"/>
          <p14:tracePt t="4344" x="4533900" y="2166938"/>
          <p14:tracePt t="4360" x="4572000" y="2185988"/>
          <p14:tracePt t="4377" x="4600575" y="2190750"/>
          <p14:tracePt t="4394" x="4614863" y="2195513"/>
          <p14:tracePt t="4410" x="4624388" y="2195513"/>
          <p14:tracePt t="4636" x="4662488" y="2185988"/>
          <p14:tracePt t="4643" x="4719638" y="2162175"/>
          <p14:tracePt t="4651" x="4762500" y="2138363"/>
          <p14:tracePt t="4660" x="4800600" y="2124075"/>
          <p14:tracePt t="4677" x="4852988" y="2095500"/>
          <p14:tracePt t="4693" x="4891088" y="2085975"/>
          <p14:tracePt t="4710" x="4929188" y="2062163"/>
          <p14:tracePt t="4727" x="4953000" y="2043113"/>
          <p14:tracePt t="4744" x="4976813" y="2024063"/>
          <p14:tracePt t="4760" x="5005388" y="2005013"/>
          <p14:tracePt t="4777" x="5029200" y="1990725"/>
          <p14:tracePt t="4793" x="5053013" y="1976438"/>
          <p14:tracePt t="4810" x="5081588" y="1952625"/>
          <p14:tracePt t="4827" x="5143500" y="1876425"/>
          <p14:tracePt t="4844" x="5200650" y="1795463"/>
          <p14:tracePt t="4860" x="5224463" y="1743075"/>
          <p14:tracePt t="4877" x="5243513" y="1719263"/>
          <p14:tracePt t="4894" x="5253038" y="1695450"/>
          <p14:tracePt t="4910" x="5257800" y="1685925"/>
          <p14:tracePt t="4927" x="5257800" y="1681163"/>
          <p14:tracePt t="4943" x="5257800" y="1671638"/>
          <p14:tracePt t="7420" x="5253038" y="1671638"/>
          <p14:tracePt t="7427" x="5233988" y="1681163"/>
          <p14:tracePt t="7434" x="5214938" y="1690688"/>
          <p14:tracePt t="7460" x="5153025" y="1719263"/>
          <p14:tracePt t="7493" x="5019675" y="1757363"/>
          <p14:tracePt t="7510" x="4972050" y="1771650"/>
          <p14:tracePt t="7527" x="4910138" y="1776413"/>
          <p14:tracePt t="7543" x="4867275" y="1776413"/>
          <p14:tracePt t="7560" x="4805363" y="1776413"/>
          <p14:tracePt t="7577" x="4762500" y="1776413"/>
          <p14:tracePt t="7593" x="4719638" y="1776413"/>
          <p14:tracePt t="7610" x="4643438" y="1762125"/>
          <p14:tracePt t="7627" x="4595813" y="1762125"/>
          <p14:tracePt t="7643" x="4557713" y="1762125"/>
          <p14:tracePt t="7660" x="4538663" y="1752600"/>
          <p14:tracePt t="7677" x="4505325" y="1752600"/>
          <p14:tracePt t="7693" x="4495800" y="1752600"/>
          <p14:tracePt t="7710" x="4486275" y="1752600"/>
          <p14:tracePt t="7727" x="4481513" y="1752600"/>
          <p14:tracePt t="7743" x="4476750" y="1752600"/>
          <p14:tracePt t="7772" x="4476750" y="1747838"/>
          <p14:tracePt t="7779" x="4481513" y="1743075"/>
          <p14:tracePt t="7794" x="4495800" y="1743075"/>
          <p14:tracePt t="7810" x="4605338" y="1728788"/>
          <p14:tracePt t="7827" x="4695825" y="1714500"/>
          <p14:tracePt t="7843" x="4786313" y="1714500"/>
          <p14:tracePt t="7860" x="4943475" y="1714500"/>
          <p14:tracePt t="7877" x="5033963" y="1714500"/>
          <p14:tracePt t="7893" x="5105400" y="1714500"/>
          <p14:tracePt t="7910" x="5153025" y="1714500"/>
          <p14:tracePt t="7927" x="5214938" y="1714500"/>
          <p14:tracePt t="7943" x="5248275" y="1714500"/>
          <p14:tracePt t="7960" x="5272088" y="1714500"/>
          <p14:tracePt t="7977" x="5291138" y="1714500"/>
          <p14:tracePt t="7993" x="5338763" y="1719263"/>
          <p14:tracePt t="8010" x="5376863" y="1719263"/>
          <p14:tracePt t="8027" x="5419725" y="1719263"/>
          <p14:tracePt t="8043" x="5476875" y="1719263"/>
          <p14:tracePt t="8060" x="5505450" y="1719263"/>
          <p14:tracePt t="8077" x="5529263" y="1714500"/>
          <p14:tracePt t="8093" x="5543550" y="1709738"/>
          <p14:tracePt t="8110" x="5567363" y="1700213"/>
          <p14:tracePt t="8127" x="5572125" y="1695450"/>
          <p14:tracePt t="8143" x="5581650" y="1685925"/>
          <p14:tracePt t="8160" x="5581650" y="1676400"/>
          <p14:tracePt t="8177" x="5562600" y="1557338"/>
          <p14:tracePt t="8193" x="5510213" y="1457325"/>
          <p14:tracePt t="8210" x="5438775" y="1385888"/>
          <p14:tracePt t="8227" x="5348288" y="1314450"/>
          <p14:tracePt t="8243" x="5224463" y="1243013"/>
          <p14:tracePt t="8260" x="5138738" y="1219200"/>
          <p14:tracePt t="8276" x="5048250" y="1219200"/>
          <p14:tracePt t="8293" x="4900613" y="1271588"/>
          <p14:tracePt t="8310" x="4833938" y="1333500"/>
          <p14:tracePt t="8326" x="4752975" y="1443038"/>
          <p14:tracePt t="8343" x="4710113" y="1519238"/>
          <p14:tracePt t="8360" x="4681538" y="1571625"/>
          <p14:tracePt t="8377" x="4681538" y="1590675"/>
          <p14:tracePt t="8393" x="4681538" y="1614488"/>
          <p14:tracePt t="8410" x="4695825" y="1624013"/>
          <p14:tracePt t="8427" x="4748213" y="1647825"/>
          <p14:tracePt t="8443" x="4800600" y="1662113"/>
          <p14:tracePt t="8460" x="4838700" y="1666875"/>
          <p14:tracePt t="8477" x="4876800" y="1671638"/>
          <p14:tracePt t="8493" x="4886325" y="1671638"/>
          <p14:tracePt t="9505" x="4862513" y="1690688"/>
          <p14:tracePt t="9513" x="4814888" y="1728788"/>
          <p14:tracePt t="9527" x="4762500" y="1762125"/>
          <p14:tracePt t="9543" x="4572000" y="1862138"/>
          <p14:tracePt t="9560" x="4429125" y="1924050"/>
          <p14:tracePt t="9577" x="4291013" y="1971675"/>
          <p14:tracePt t="9593" x="4052888" y="2033588"/>
          <p14:tracePt t="9626" x="3767138" y="2081213"/>
          <p14:tracePt t="9660" x="3405188" y="2143125"/>
          <p14:tracePt t="9677" x="3309938" y="2157413"/>
          <p14:tracePt t="9693" x="3228975" y="2176463"/>
          <p14:tracePt t="9710" x="3157538" y="2190750"/>
          <p14:tracePt t="9727" x="3076575" y="2200275"/>
          <p14:tracePt t="9743" x="3048000" y="2200275"/>
          <p14:tracePt t="9760" x="3033713" y="2214563"/>
          <p14:tracePt t="9776" x="3028950" y="2214563"/>
          <p14:tracePt t="10438" x="2981325" y="2224088"/>
          <p14:tracePt t="10446" x="2924175" y="2243138"/>
          <p14:tracePt t="10453" x="2876550" y="2257425"/>
          <p14:tracePt t="10461" x="2805113" y="2276475"/>
          <p14:tracePt t="10476" x="2667000" y="2309813"/>
          <p14:tracePt t="10493" x="2528888" y="2343150"/>
          <p14:tracePt t="10510" x="2414588" y="2371725"/>
          <p14:tracePt t="10543" x="2181225" y="2395538"/>
          <p14:tracePt t="10576" x="2066925" y="2395538"/>
          <p14:tracePt t="10593" x="2024063" y="2395538"/>
          <p14:tracePt t="10610" x="2009775" y="2395538"/>
          <p14:tracePt t="10626" x="2000250" y="2395538"/>
          <p14:tracePt t="10643" x="1990725" y="2395538"/>
          <p14:tracePt t="10660" x="1976438" y="2400300"/>
          <p14:tracePt t="10676" x="1962150" y="2405063"/>
          <p14:tracePt t="10693" x="1938338" y="2419350"/>
          <p14:tracePt t="10710" x="1890713" y="2457450"/>
          <p14:tracePt t="10726" x="1824038" y="2490788"/>
          <p14:tracePt t="10743" x="1738313" y="2533650"/>
          <p14:tracePt t="10760" x="1643063" y="2562225"/>
          <p14:tracePt t="10776" x="1533525" y="2595563"/>
          <p14:tracePt t="10793" x="1471613" y="2605088"/>
          <p14:tracePt t="10810" x="1400175" y="2614613"/>
          <p14:tracePt t="10827" x="1328738" y="2614613"/>
          <p14:tracePt t="10843" x="1285875" y="2614613"/>
          <p14:tracePt t="10860" x="1257300" y="2600325"/>
          <p14:tracePt t="10876" x="1233488" y="2576513"/>
          <p14:tracePt t="10893" x="1200150" y="2476500"/>
          <p14:tracePt t="10910" x="1200150" y="2405063"/>
          <p14:tracePt t="10926" x="1214438" y="2343150"/>
          <p14:tracePt t="10943" x="1262063" y="2276475"/>
          <p14:tracePt t="10960" x="1376363" y="2143125"/>
          <p14:tracePt t="10976" x="1443038" y="2090738"/>
          <p14:tracePt t="10993" x="1528763" y="2057400"/>
          <p14:tracePt t="11010" x="1614488" y="2052638"/>
          <p14:tracePt t="11027" x="1714500" y="2090738"/>
          <p14:tracePt t="11043" x="1752600" y="2114550"/>
          <p14:tracePt t="11060" x="1776413" y="2138363"/>
          <p14:tracePt t="11076" x="1814513" y="2209800"/>
          <p14:tracePt t="11093" x="1819275" y="2262188"/>
          <p14:tracePt t="11110" x="1819275" y="2305050"/>
          <p14:tracePt t="11126" x="1804988" y="2343150"/>
          <p14:tracePt t="11143" x="1781175" y="2390775"/>
          <p14:tracePt t="11160" x="1757363" y="2414588"/>
          <p14:tracePt t="11176" x="1743075" y="2424113"/>
          <p14:tracePt t="11193" x="1728788" y="2433638"/>
          <p14:tracePt t="11210" x="1719263" y="2443163"/>
          <p14:tracePt t="11226" x="1714500" y="2447925"/>
          <p14:tracePt t="11511" x="1762125" y="2457450"/>
          <p14:tracePt t="11518" x="1852613" y="2476500"/>
          <p14:tracePt t="11526" x="1919288" y="2490788"/>
          <p14:tracePt t="11543" x="2047875" y="2524125"/>
          <p14:tracePt t="11560" x="2157413" y="2566988"/>
          <p14:tracePt t="11576" x="2309813" y="2624138"/>
          <p14:tracePt t="11593" x="2386013" y="2652713"/>
          <p14:tracePt t="11626" x="2462213" y="2681288"/>
          <p14:tracePt t="11660" x="2486025" y="2686050"/>
          <p14:tracePt t="11676" x="2490788" y="2686050"/>
          <p14:tracePt t="11693" x="2495550" y="2686050"/>
          <p14:tracePt t="11710" x="2519363" y="2695575"/>
          <p14:tracePt t="11726" x="2552700" y="2709863"/>
          <p14:tracePt t="11743" x="2586038" y="2724150"/>
          <p14:tracePt t="11760" x="2633663" y="2743200"/>
          <p14:tracePt t="11776" x="2681288" y="2762250"/>
          <p14:tracePt t="11793" x="2728913" y="2771775"/>
          <p14:tracePt t="11811" x="2786063" y="2795588"/>
          <p14:tracePt t="11827" x="2852738" y="2819400"/>
          <p14:tracePt t="11844" x="2890838" y="2838450"/>
          <p14:tracePt t="11863" x="2933700" y="2843213"/>
          <p14:tracePt t="11877" x="2962275" y="2847975"/>
          <p14:tracePt t="11893" x="3009900" y="2862263"/>
          <p14:tracePt t="11910" x="3048000" y="2862263"/>
          <p14:tracePt t="11926" x="3090863" y="2862263"/>
          <p14:tracePt t="11943" x="3133725" y="2862263"/>
          <p14:tracePt t="11960" x="3162300" y="2852738"/>
          <p14:tracePt t="11976" x="3200400" y="2843213"/>
          <p14:tracePt t="11993" x="3224213" y="2838450"/>
          <p14:tracePt t="12010" x="3243263" y="2828925"/>
          <p14:tracePt t="12026" x="3252788" y="2824163"/>
          <p14:tracePt t="12043" x="3257550" y="2814638"/>
          <p14:tracePt t="12060" x="3257550" y="2790825"/>
          <p14:tracePt t="12076" x="3214688" y="2709863"/>
          <p14:tracePt t="12093" x="3152775" y="2638425"/>
          <p14:tracePt t="12111" x="3114675" y="2595563"/>
          <p14:tracePt t="12129" x="3033713" y="2557463"/>
          <p14:tracePt t="12144" x="2962275" y="2547938"/>
          <p14:tracePt t="12161" x="2876550" y="2566988"/>
          <p14:tracePt t="12178" x="2800350" y="2595563"/>
          <p14:tracePt t="12193" x="2705100" y="2667000"/>
          <p14:tracePt t="12210" x="2667000" y="2695575"/>
          <p14:tracePt t="12226" x="2638425" y="2719388"/>
          <p14:tracePt t="12243" x="2619375" y="2743200"/>
          <p14:tracePt t="12260" x="2595563" y="2781300"/>
          <p14:tracePt t="12276" x="2586038" y="2800350"/>
          <p14:tracePt t="12293" x="2586038" y="2828925"/>
          <p14:tracePt t="12310" x="2590800" y="2862263"/>
          <p14:tracePt t="12326" x="2614613" y="2900363"/>
          <p14:tracePt t="12343" x="2652713" y="2928938"/>
          <p14:tracePt t="12360" x="2700338" y="2952750"/>
          <p14:tracePt t="12376" x="2776538" y="2990850"/>
          <p14:tracePt t="12393" x="2862263" y="3005138"/>
          <p14:tracePt t="12410" x="2914650" y="3005138"/>
          <p14:tracePt t="12426" x="2957513" y="2990850"/>
          <p14:tracePt t="12443" x="3009900" y="2967038"/>
          <p14:tracePt t="12460" x="3033713" y="2947988"/>
          <p14:tracePt t="12476" x="3057525" y="2928938"/>
          <p14:tracePt t="12493" x="3081338" y="2905125"/>
          <p14:tracePt t="12510" x="3095625" y="2886075"/>
          <p14:tracePt t="12526" x="3100388" y="2881313"/>
          <p14:tracePt t="12543" x="3105150" y="2876550"/>
          <p14:tracePt t="12560" x="3105150" y="2867025"/>
          <p14:tracePt t="12576" x="3105150" y="2857500"/>
          <p14:tracePt t="12593" x="3095625" y="2852738"/>
          <p14:tracePt t="12610" x="3090863" y="2847975"/>
          <p14:tracePt t="12626" x="3076575" y="2838450"/>
          <p14:tracePt t="12643" x="3071813" y="2838450"/>
          <p14:tracePt t="12660" x="3067050" y="2833688"/>
          <p14:tracePt t="12891" x="3119438" y="2852738"/>
          <p14:tracePt t="12898" x="3186113" y="2876550"/>
          <p14:tracePt t="12909" x="3257550" y="2914650"/>
          <p14:tracePt t="12926" x="3357563" y="2971800"/>
          <p14:tracePt t="12943" x="3495675" y="3062288"/>
          <p14:tracePt t="12959" x="3586163" y="3119438"/>
          <p14:tracePt t="12976" x="3657600" y="3171825"/>
          <p14:tracePt t="12993" x="3705225" y="3219450"/>
          <p14:tracePt t="13010" x="3776663" y="3290888"/>
          <p14:tracePt t="13026" x="3829050" y="3348038"/>
          <p14:tracePt t="13043" x="3886200" y="3438525"/>
          <p14:tracePt t="13060" x="4019550" y="3557588"/>
          <p14:tracePt t="13076" x="4138613" y="3633788"/>
          <p14:tracePt t="13093" x="4262438" y="3709988"/>
          <p14:tracePt t="13110" x="4338638" y="3767138"/>
          <p14:tracePt t="13126" x="4424363" y="3814763"/>
          <p14:tracePt t="13143" x="4448175" y="3833813"/>
          <p14:tracePt t="13160" x="4471988" y="3843338"/>
          <p14:tracePt t="13176" x="4481513" y="3848100"/>
          <p14:tracePt t="13193" x="4491038" y="3848100"/>
          <p14:tracePt t="13420" x="4495800" y="3848100"/>
          <p14:tracePt t="13427" x="4500563" y="3848100"/>
          <p14:tracePt t="13434" x="4505325" y="3848100"/>
          <p14:tracePt t="13443" x="4510088" y="3848100"/>
          <p14:tracePt t="13460" x="4514850" y="3848100"/>
          <p14:tracePt t="13476" x="4519613" y="3848100"/>
          <p14:tracePt t="13493" x="4524375" y="3848100"/>
          <p14:tracePt t="13510" x="4533900" y="3848100"/>
          <p14:tracePt t="13526" x="4557713" y="3848100"/>
          <p14:tracePt t="13543" x="4610100" y="3848100"/>
          <p14:tracePt t="13560" x="4719638" y="3848100"/>
          <p14:tracePt t="13576" x="4824413" y="3843338"/>
          <p14:tracePt t="13593" x="4929188" y="3838575"/>
          <p14:tracePt t="13610" x="5000625" y="3824288"/>
          <p14:tracePt t="13626" x="5067300" y="3824288"/>
          <p14:tracePt t="13643" x="5095875" y="3824288"/>
          <p14:tracePt t="13659" x="5114925" y="3824288"/>
          <p14:tracePt t="13676" x="5124450" y="3824288"/>
          <p14:tracePt t="13897" x="5138738" y="3819525"/>
          <p14:tracePt t="13904" x="5148263" y="3810000"/>
          <p14:tracePt t="13912" x="5157788" y="3805238"/>
          <p14:tracePt t="13926" x="5167313" y="3800475"/>
          <p14:tracePt t="13943" x="5167313" y="3795713"/>
          <p14:tracePt t="13959" x="5157788" y="3790950"/>
          <p14:tracePt t="13976" x="5110163" y="3786188"/>
          <p14:tracePt t="13993" x="4953000" y="3786188"/>
          <p14:tracePt t="14009" x="4843463" y="3786188"/>
          <p14:tracePt t="14026" x="4752975" y="3786188"/>
          <p14:tracePt t="14043" x="4700588" y="3786188"/>
          <p14:tracePt t="14060" x="4667250" y="3781425"/>
          <p14:tracePt t="14076" x="4662488" y="3781425"/>
          <p14:tracePt t="14094" x="4652963" y="3776663"/>
          <p14:tracePt t="14111" x="4652963" y="3767138"/>
          <p14:tracePt t="14126" x="4652963" y="3762375"/>
          <p14:tracePt t="14176" x="4643438" y="3762375"/>
          <p14:tracePt t="14184" x="4638675" y="3762375"/>
          <p14:tracePt t="14193" x="4619625" y="3762375"/>
          <p14:tracePt t="14210" x="4576763" y="3762375"/>
          <p14:tracePt t="14226" x="4510088" y="3752850"/>
          <p14:tracePt t="14243" x="4391025" y="3733800"/>
          <p14:tracePt t="14260" x="4314825" y="3709988"/>
          <p14:tracePt t="14276" x="4271963" y="3690938"/>
          <p14:tracePt t="14293" x="4224338" y="3662363"/>
          <p14:tracePt t="14309" x="4176713" y="3614738"/>
          <p14:tracePt t="14326" x="4148138" y="3567113"/>
          <p14:tracePt t="14343" x="4129088" y="3524250"/>
          <p14:tracePt t="14360" x="4133850" y="3395663"/>
          <p14:tracePt t="14376" x="4171950" y="3319463"/>
          <p14:tracePt t="14393" x="4224338" y="3257550"/>
          <p14:tracePt t="14410" x="4333875" y="3209925"/>
          <p14:tracePt t="14426" x="4471988" y="3205163"/>
          <p14:tracePt t="14443" x="4533900" y="3224213"/>
          <p14:tracePt t="14460" x="4581525" y="3257550"/>
          <p14:tracePt t="14476" x="4619625" y="3295650"/>
          <p14:tracePt t="14493" x="4652963" y="3348038"/>
          <p14:tracePt t="14510" x="4662488" y="3381375"/>
          <p14:tracePt t="14526" x="4672013" y="3409950"/>
          <p14:tracePt t="14543" x="4672013" y="3467100"/>
          <p14:tracePt t="14559" x="4662488" y="3495675"/>
          <p14:tracePt t="14576" x="4638675" y="3524250"/>
          <p14:tracePt t="14593" x="4600575" y="3557588"/>
          <p14:tracePt t="14610" x="4476750" y="3605213"/>
          <p14:tracePt t="14626" x="4395788" y="3609975"/>
          <p14:tracePt t="14643" x="4324350" y="3609975"/>
          <p14:tracePt t="14659" x="4262438" y="3595688"/>
          <p14:tracePt t="14676" x="4205288" y="3571875"/>
          <p14:tracePt t="14693" x="4176713" y="3548063"/>
          <p14:tracePt t="14710" x="4157663" y="3524250"/>
          <p14:tracePt t="14726" x="4143375" y="3495675"/>
          <p14:tracePt t="14743" x="4143375" y="3386138"/>
          <p14:tracePt t="14759" x="4157663" y="3314700"/>
          <p14:tracePt t="14776" x="4191000" y="3267075"/>
          <p14:tracePt t="14793" x="4267200" y="3214688"/>
          <p14:tracePt t="14809" x="4357688" y="3190875"/>
          <p14:tracePt t="14827" x="4443413" y="3200400"/>
          <p14:tracePt t="14843" x="4510088" y="3238500"/>
          <p14:tracePt t="14846" x="4529138" y="3248025"/>
          <p14:tracePt t="14861" x="4567238" y="3286125"/>
          <p14:tracePt t="14876" x="4591050" y="3319463"/>
          <p14:tracePt t="14893" x="4610100" y="3348038"/>
          <p14:tracePt t="14909" x="4614863" y="3386138"/>
          <p14:tracePt t="14926" x="4605338" y="3452813"/>
          <p14:tracePt t="14943" x="4586288" y="3500438"/>
          <p14:tracePt t="14959" x="4562475" y="3524250"/>
          <p14:tracePt t="14976" x="4529138" y="3557588"/>
          <p14:tracePt t="14993" x="4505325" y="3576638"/>
          <p14:tracePt t="15009" x="4491038" y="3581400"/>
          <p14:tracePt t="15026" x="4486275" y="3586163"/>
          <p14:tracePt t="15043" x="4476750" y="3586163"/>
          <p14:tracePt t="15059" x="4467225" y="3586163"/>
          <p14:tracePt t="15308" x="4514850" y="3605213"/>
          <p14:tracePt t="15315" x="4581525" y="3624263"/>
          <p14:tracePt t="15326" x="4652963" y="3648075"/>
          <p14:tracePt t="15343" x="4772025" y="3671888"/>
          <p14:tracePt t="15345" x="4814888" y="3681413"/>
          <p14:tracePt t="15360" x="4914900" y="3714750"/>
          <p14:tracePt t="15376" x="5019675" y="3762375"/>
          <p14:tracePt t="15393" x="5119688" y="3829050"/>
          <p14:tracePt t="15410" x="5229225" y="3910013"/>
          <p14:tracePt t="15426" x="5267325" y="3933825"/>
          <p14:tracePt t="15443" x="5281613" y="3943350"/>
          <p14:tracePt t="15460" x="5295900" y="3948113"/>
          <p14:tracePt t="15477" x="5305425" y="3957638"/>
          <p14:tracePt t="15494" x="5310188" y="3957638"/>
          <p14:tracePt t="15711" x="5343525" y="3957638"/>
          <p14:tracePt t="15719" x="5376863" y="3957638"/>
          <p14:tracePt t="15726" x="5419725" y="3957638"/>
          <p14:tracePt t="15743" x="5481638" y="3957638"/>
          <p14:tracePt t="15760" x="5529263" y="3938588"/>
          <p14:tracePt t="15776" x="5562600" y="3924300"/>
          <p14:tracePt t="15793" x="5586413" y="3910013"/>
          <p14:tracePt t="15810" x="5591175" y="3900488"/>
          <p14:tracePt t="15826" x="5595938" y="3890963"/>
          <p14:tracePt t="15843" x="5595938" y="3862388"/>
          <p14:tracePt t="15859" x="5595938" y="3843338"/>
          <p14:tracePt t="15876" x="5576888" y="3819525"/>
          <p14:tracePt t="15893" x="5553075" y="3795713"/>
          <p14:tracePt t="15909" x="5467350" y="3738563"/>
          <p14:tracePt t="15926" x="5391150" y="3700463"/>
          <p14:tracePt t="15943" x="5314950" y="3676650"/>
          <p14:tracePt t="15959" x="5243513" y="3671888"/>
          <p14:tracePt t="15976" x="5148263" y="3681413"/>
          <p14:tracePt t="15993" x="5105400" y="3700463"/>
          <p14:tracePt t="16009" x="5067300" y="3719513"/>
          <p14:tracePt t="16026" x="5043488" y="3743325"/>
          <p14:tracePt t="16043" x="5033963" y="3762375"/>
          <p14:tracePt t="16059" x="5019675" y="3790950"/>
          <p14:tracePt t="16076" x="5019675" y="3814763"/>
          <p14:tracePt t="16093" x="5038725" y="3848100"/>
          <p14:tracePt t="16110" x="5067300" y="3871913"/>
          <p14:tracePt t="16126" x="5105400" y="3890963"/>
          <p14:tracePt t="16143" x="5157788" y="3914775"/>
          <p14:tracePt t="16160" x="5257800" y="3938588"/>
          <p14:tracePt t="16176" x="5319713" y="3943350"/>
          <p14:tracePt t="16193" x="5376863" y="3952875"/>
          <p14:tracePt t="16209" x="5419725" y="3952875"/>
          <p14:tracePt t="16226" x="5453063" y="3952875"/>
          <p14:tracePt t="16243" x="5472113" y="3952875"/>
          <p14:tracePt t="16260" x="5481638" y="3952875"/>
          <p14:tracePt t="16276" x="5491163" y="3952875"/>
          <p14:tracePt t="16293" x="5500688" y="3952875"/>
          <p14:tracePt t="16310" x="5505450" y="3952875"/>
          <p14:tracePt t="17686" x="5443538" y="3952875"/>
          <p14:tracePt t="17694" x="5353050" y="3948113"/>
          <p14:tracePt t="17701" x="5262563" y="3929063"/>
          <p14:tracePt t="17709" x="5162550" y="3900488"/>
          <p14:tracePt t="17726" x="4948238" y="3843338"/>
          <p14:tracePt t="17743" x="4733925" y="3790950"/>
          <p14:tracePt t="17760" x="4486275" y="3681413"/>
          <p14:tracePt t="17792" x="4191000" y="3490913"/>
          <p14:tracePt t="17826" x="3981450" y="3348038"/>
          <p14:tracePt t="17843" x="3905250" y="3309938"/>
          <p14:tracePt t="17859" x="3819525" y="3276600"/>
          <p14:tracePt t="17876" x="3752850" y="3248025"/>
          <p14:tracePt t="17892" x="3667125" y="3190875"/>
          <p14:tracePt t="17909" x="3633788" y="3157538"/>
          <p14:tracePt t="17926" x="3600450" y="3119438"/>
          <p14:tracePt t="17942" x="3567113" y="3081338"/>
          <p14:tracePt t="17959" x="3524250" y="3033713"/>
          <p14:tracePt t="17976" x="3500438" y="3009900"/>
          <p14:tracePt t="17993" x="3471863" y="2986088"/>
          <p14:tracePt t="18009" x="3405188" y="2947988"/>
          <p14:tracePt t="18026" x="3367088" y="2914650"/>
          <p14:tracePt t="18043" x="3328988" y="2890838"/>
          <p14:tracePt t="18059" x="3300413" y="2867025"/>
          <p14:tracePt t="18076" x="3271838" y="2843213"/>
          <p14:tracePt t="18092" x="3257550" y="2838450"/>
          <p14:tracePt t="18109" x="3252788" y="2828925"/>
          <p14:tracePt t="18126" x="3248025" y="2828925"/>
          <p14:tracePt t="18355" x="3209925" y="2828925"/>
          <p14:tracePt t="18362" x="3167063" y="2828925"/>
          <p14:tracePt t="18376" x="3128963" y="2824163"/>
          <p14:tracePt t="18393" x="3043238" y="2809875"/>
          <p14:tracePt t="18409" x="3000375" y="2795588"/>
          <p14:tracePt t="18426" x="2962275" y="2790825"/>
          <p14:tracePt t="18443" x="2914650" y="2776538"/>
          <p14:tracePt t="18459" x="2881313" y="2767013"/>
          <p14:tracePt t="18476" x="2857500" y="2762250"/>
          <p14:tracePt t="18492" x="2833688" y="2752725"/>
          <p14:tracePt t="18509" x="2800350" y="2733675"/>
          <p14:tracePt t="18526" x="2786063" y="2719388"/>
          <p14:tracePt t="18542" x="2767013" y="2705100"/>
          <p14:tracePt t="18559" x="2757488" y="2676525"/>
          <p14:tracePt t="18576" x="2757488" y="2600325"/>
          <p14:tracePt t="18592" x="2781300" y="2528888"/>
          <p14:tracePt t="18609" x="2805113" y="2490788"/>
          <p14:tracePt t="18626" x="2828925" y="2457450"/>
          <p14:tracePt t="18642" x="2895600" y="2433638"/>
          <p14:tracePt t="18659" x="2938463" y="2433638"/>
          <p14:tracePt t="18676" x="2967038" y="2433638"/>
          <p14:tracePt t="18692" x="2986088" y="2443163"/>
          <p14:tracePt t="18709" x="2995613" y="2471738"/>
          <p14:tracePt t="18726" x="3009900" y="2500313"/>
          <p14:tracePt t="18742" x="3009900" y="2538413"/>
          <p14:tracePt t="18759" x="3000375" y="2586038"/>
          <p14:tracePt t="18776" x="2990850" y="2609850"/>
          <p14:tracePt t="18793" x="2981325" y="2624138"/>
          <p14:tracePt t="18809" x="2952750" y="2643188"/>
          <p14:tracePt t="18826" x="2900363" y="2667000"/>
          <p14:tracePt t="18842" x="2867025" y="2676525"/>
          <p14:tracePt t="18859" x="2838450" y="2676525"/>
          <p14:tracePt t="18876" x="2800350" y="2676525"/>
          <p14:tracePt t="18892" x="2776538" y="2676525"/>
          <p14:tracePt t="18909" x="2747963" y="2671763"/>
          <p14:tracePt t="18926" x="2709863" y="2657475"/>
          <p14:tracePt t="18942" x="2600325" y="2628900"/>
          <p14:tracePt t="18959" x="2490788" y="2576513"/>
          <p14:tracePt t="18976" x="2352675" y="2524125"/>
          <p14:tracePt t="18993" x="2209800" y="2471738"/>
          <p14:tracePt t="19009" x="2066925" y="2409825"/>
          <p14:tracePt t="19026" x="2019300" y="2386013"/>
          <p14:tracePt t="19042" x="1995488" y="2376488"/>
          <p14:tracePt t="19059" x="1981200" y="2366963"/>
          <p14:tracePt t="19097" x="1985963" y="2366963"/>
          <p14:tracePt t="19109" x="2014538" y="2366963"/>
          <p14:tracePt t="19126" x="2162175" y="2381250"/>
          <p14:tracePt t="19142" x="2286000" y="2414588"/>
          <p14:tracePt t="19159" x="2438400" y="2466975"/>
          <p14:tracePt t="19176" x="2581275" y="2528888"/>
          <p14:tracePt t="19192" x="2724150" y="2595563"/>
          <p14:tracePt t="19209" x="2771775" y="2619375"/>
          <p14:tracePt t="19226" x="2800350" y="2633663"/>
          <p14:tracePt t="19242" x="2814638" y="2638425"/>
          <p14:tracePt t="19259" x="2838450" y="2647950"/>
          <p14:tracePt t="19276" x="2852738" y="2657475"/>
          <p14:tracePt t="19292" x="2895600" y="2681288"/>
          <p14:tracePt t="19309" x="3005138" y="2757488"/>
          <p14:tracePt t="19326" x="3071813" y="2814638"/>
          <p14:tracePt t="19342" x="3124200" y="2852738"/>
          <p14:tracePt t="19359" x="3148013" y="2876550"/>
          <p14:tracePt t="19376" x="3157538" y="2895600"/>
          <p14:tracePt t="19392" x="3157538" y="2905125"/>
          <p14:tracePt t="19409" x="3148013" y="2924175"/>
          <p14:tracePt t="19426" x="3109913" y="2943225"/>
          <p14:tracePt t="19442" x="3009900" y="2976563"/>
          <p14:tracePt t="19459" x="2938463" y="2976563"/>
          <p14:tracePt t="19476" x="2838450" y="2967038"/>
          <p14:tracePt t="19493" x="2714625" y="2919413"/>
          <p14:tracePt t="19509" x="2676525" y="2886075"/>
          <p14:tracePt t="19526" x="2652713" y="2852738"/>
          <p14:tracePt t="19542" x="2643188" y="2819400"/>
          <p14:tracePt t="19559" x="2662238" y="2786063"/>
          <p14:tracePt t="19577" x="2709863" y="2752725"/>
          <p14:tracePt t="19592" x="2776538" y="2724150"/>
          <p14:tracePt t="19609" x="2828925" y="2709863"/>
          <p14:tracePt t="19626" x="2867025" y="2705100"/>
          <p14:tracePt t="19642" x="2881313" y="2705100"/>
          <p14:tracePt t="19684" x="2881313" y="2709863"/>
          <p14:tracePt t="19692" x="2881313" y="2714625"/>
          <p14:tracePt t="19709" x="2876550" y="2719388"/>
          <p14:tracePt t="19726" x="2871788" y="2724150"/>
          <p14:tracePt t="19742" x="2871788" y="2733675"/>
          <p14:tracePt t="19912" x="2771775" y="2733675"/>
          <p14:tracePt t="19919" x="2647950" y="2728913"/>
          <p14:tracePt t="19927" x="2538413" y="2719388"/>
          <p14:tracePt t="19942" x="2338388" y="2700338"/>
          <p14:tracePt t="19959" x="2157413" y="2667000"/>
          <p14:tracePt t="19976" x="2038350" y="2633663"/>
          <p14:tracePt t="19993" x="1976438" y="2605088"/>
          <p14:tracePt t="20009" x="1966913" y="2605088"/>
          <p14:tracePt t="20042" x="1966913" y="2600325"/>
          <p14:tracePt t="20059" x="2000250" y="2590800"/>
          <p14:tracePt t="20076" x="2071688" y="2590800"/>
          <p14:tracePt t="20092" x="2152650" y="2595563"/>
          <p14:tracePt t="20109" x="2266950" y="2609850"/>
          <p14:tracePt t="20126" x="2452688" y="2652713"/>
          <p14:tracePt t="20142" x="2547938" y="2695575"/>
          <p14:tracePt t="20159" x="2624138" y="2724150"/>
          <p14:tracePt t="20176" x="2686050" y="2743200"/>
          <p14:tracePt t="20192" x="2714625" y="2757488"/>
          <p14:tracePt t="20209" x="2733675" y="2762250"/>
          <p14:tracePt t="20226" x="2747963" y="2767013"/>
          <p14:tracePt t="20243" x="2752725" y="2776538"/>
          <p14:tracePt t="20259" x="2757488" y="2776538"/>
          <p14:tracePt t="20587" x="2843213" y="2847975"/>
          <p14:tracePt t="20595" x="3009900" y="2990850"/>
          <p14:tracePt t="20609" x="3333750" y="3228975"/>
          <p14:tracePt t="20626" x="3629025" y="3414713"/>
          <p14:tracePt t="20643" x="3871913" y="3567113"/>
          <p14:tracePt t="20659" x="4029075" y="3667125"/>
          <p14:tracePt t="20676" x="4219575" y="3771900"/>
          <p14:tracePt t="20692" x="4324350" y="3810000"/>
          <p14:tracePt t="20709" x="4391025" y="3843338"/>
          <p14:tracePt t="20726" x="4429125" y="3852863"/>
          <p14:tracePt t="20742" x="4462463" y="3857625"/>
          <p14:tracePt t="20759" x="4481513" y="3857625"/>
          <p14:tracePt t="20776" x="4495800" y="3857625"/>
          <p14:tracePt t="20792" x="4529138" y="3857625"/>
          <p14:tracePt t="20809" x="4552950" y="3852863"/>
          <p14:tracePt t="20826" x="4572000" y="3848100"/>
          <p14:tracePt t="20842" x="4591050" y="3838575"/>
          <p14:tracePt t="20859" x="4610100" y="3824288"/>
          <p14:tracePt t="20876" x="4619625" y="3810000"/>
          <p14:tracePt t="20892" x="4633913" y="3795713"/>
          <p14:tracePt t="20909" x="4652963" y="3776663"/>
          <p14:tracePt t="20926" x="4686300" y="3748088"/>
          <p14:tracePt t="20942" x="4705350" y="3733800"/>
          <p14:tracePt t="20959" x="4714875" y="3724275"/>
          <p14:tracePt t="20976" x="4719638" y="3719513"/>
          <p14:tracePt t="20992" x="4729163" y="3709988"/>
          <p14:tracePt t="21009" x="4729163" y="3705225"/>
          <p14:tracePt t="21101" x="4719638" y="3705225"/>
          <p14:tracePt t="21109" x="4710113" y="3705225"/>
          <p14:tracePt t="21116" x="4686300" y="3705225"/>
          <p14:tracePt t="21126" x="4638675" y="3714750"/>
          <p14:tracePt t="21142" x="4491038" y="3738563"/>
          <p14:tracePt t="21159" x="4324350" y="3748088"/>
          <p14:tracePt t="21176" x="4162425" y="3738563"/>
          <p14:tracePt t="21192" x="4067175" y="3695700"/>
          <p14:tracePt t="21209" x="4010025" y="3662363"/>
          <p14:tracePt t="21226" x="3938588" y="3576638"/>
          <p14:tracePt t="21242" x="3919538" y="3448050"/>
          <p14:tracePt t="21259" x="3933825" y="3324225"/>
          <p14:tracePt t="21276" x="3962400" y="3248025"/>
          <p14:tracePt t="21292" x="4033838" y="3171825"/>
          <p14:tracePt t="21309" x="4124325" y="3119438"/>
          <p14:tracePt t="21326" x="4229100" y="3095625"/>
          <p14:tracePt t="21342" x="4319588" y="3090863"/>
          <p14:tracePt t="21344" x="4357688" y="3090863"/>
          <p14:tracePt t="21359" x="4419600" y="3114675"/>
          <p14:tracePt t="21376" x="4457700" y="3143250"/>
          <p14:tracePt t="21392" x="4524375" y="3233738"/>
          <p14:tracePt t="21409" x="4572000" y="3324225"/>
          <p14:tracePt t="21426" x="4619625" y="3433763"/>
          <p14:tracePt t="21442" x="4648200" y="3533775"/>
          <p14:tracePt t="21459" x="4667250" y="3633788"/>
          <p14:tracePt t="21476" x="4672013" y="3762375"/>
          <p14:tracePt t="21492" x="4672013" y="3814763"/>
          <p14:tracePt t="21509" x="4662488" y="3833813"/>
          <p14:tracePt t="21718" x="4714875" y="3843338"/>
          <p14:tracePt t="21726" x="4786313" y="3852863"/>
          <p14:tracePt t="21733" x="4829175" y="3852863"/>
          <p14:tracePt t="21742" x="4876800" y="3857625"/>
          <p14:tracePt t="21759" x="4967288" y="3867150"/>
          <p14:tracePt t="21776" x="5062538" y="3881438"/>
          <p14:tracePt t="21792" x="5157788" y="3895725"/>
          <p14:tracePt t="21809" x="5195888" y="3895725"/>
          <p14:tracePt t="21826" x="5210175" y="3895725"/>
          <p14:tracePt t="21842" x="5224463" y="3895725"/>
          <p14:tracePt t="21859" x="5233988" y="3895725"/>
          <p14:tracePt t="21876" x="5238750" y="3895725"/>
          <p14:tracePt t="21953" x="5243513" y="3900488"/>
          <p14:tracePt t="21961" x="5243513" y="3905250"/>
          <p14:tracePt t="21975" x="5253038" y="3910013"/>
          <p14:tracePt t="21992" x="5281613" y="3919538"/>
          <p14:tracePt t="22009" x="5324475" y="3929063"/>
          <p14:tracePt t="22026" x="5376863" y="3929063"/>
          <p14:tracePt t="22042" x="5486400" y="3929063"/>
          <p14:tracePt t="22059" x="5543550" y="3929063"/>
          <p14:tracePt t="22076" x="5586413" y="3929063"/>
          <p14:tracePt t="22092" x="5634038" y="3924300"/>
          <p14:tracePt t="22109" x="5648325" y="3924300"/>
          <p14:tracePt t="22126" x="5667375" y="3924300"/>
          <p14:tracePt t="22142" x="5676900" y="3924300"/>
          <p14:tracePt t="22159" x="5686425" y="3924300"/>
          <p14:tracePt t="22175" x="5691188" y="3924300"/>
          <p14:tracePt t="23650" x="5681663" y="3924300"/>
          <p14:tracePt t="23657" x="5667375" y="3914775"/>
          <p14:tracePt t="23664" x="5648325" y="3910013"/>
          <p14:tracePt t="23676" x="5634038" y="3910013"/>
          <p14:tracePt t="23692" x="5614988" y="3905250"/>
          <p14:tracePt t="23709" x="5581650" y="3905250"/>
          <p14:tracePt t="23743" x="5553075" y="3905250"/>
          <p14:tracePt t="23775" x="5500688" y="3905250"/>
          <p14:tracePt t="23792" x="5462588" y="3905250"/>
          <p14:tracePt t="23809" x="5429250" y="3905250"/>
          <p14:tracePt t="23825" x="5367338" y="3905250"/>
          <p14:tracePt t="23842" x="5329238" y="3905250"/>
          <p14:tracePt t="23859" x="5300663" y="3905250"/>
          <p14:tracePt t="23875" x="5272088" y="3905250"/>
          <p14:tracePt t="23892" x="5229225" y="3905250"/>
          <p14:tracePt t="23909" x="5205413" y="3905250"/>
          <p14:tracePt t="23926" x="5195888" y="3905250"/>
          <p14:tracePt t="23942" x="5181600" y="3905250"/>
          <p14:tracePt t="23959" x="5172075" y="3905250"/>
          <p14:tracePt t="23975" x="5167313" y="3905250"/>
          <p14:tracePt t="24053" x="5172075" y="3905250"/>
          <p14:tracePt t="24061" x="5181600" y="3905250"/>
          <p14:tracePt t="24075" x="5219700" y="3905250"/>
          <p14:tracePt t="24092" x="5286375" y="3914775"/>
          <p14:tracePt t="24109" x="5357813" y="3919538"/>
          <p14:tracePt t="24125" x="5429250" y="3919538"/>
          <p14:tracePt t="24142" x="5510213" y="3919538"/>
          <p14:tracePt t="24159" x="5553075" y="3919538"/>
          <p14:tracePt t="24176" x="5581650" y="3919538"/>
          <p14:tracePt t="24192" x="5610225" y="3919538"/>
          <p14:tracePt t="24209" x="5643563" y="3914775"/>
          <p14:tracePt t="24225" x="5667375" y="3900488"/>
          <p14:tracePt t="24243" x="5686425" y="3895725"/>
          <p14:tracePt t="24259" x="5710238" y="3886200"/>
          <p14:tracePt t="24275" x="5719763" y="3881438"/>
          <p14:tracePt t="24293" x="5724525" y="3871913"/>
          <p14:tracePt t="24309" x="5729288" y="3862388"/>
          <p14:tracePt t="24326" x="5738813" y="3843338"/>
          <p14:tracePt t="24343" x="5738813" y="3833813"/>
          <p14:tracePt t="24349" x="5738813" y="3824288"/>
          <p14:tracePt t="24365" x="5729288" y="3800475"/>
          <p14:tracePt t="24376" x="5724525" y="3790950"/>
          <p14:tracePt t="24392" x="5695950" y="3752850"/>
          <p14:tracePt t="24409" x="5662613" y="3724275"/>
          <p14:tracePt t="24425" x="5619750" y="3695700"/>
          <p14:tracePt t="24443" x="5534025" y="3681413"/>
          <p14:tracePt t="24459" x="5481638" y="3686175"/>
          <p14:tracePt t="24475" x="5438775" y="3690938"/>
          <p14:tracePt t="24492" x="5400675" y="3709988"/>
          <p14:tracePt t="24509" x="5353050" y="3733800"/>
          <p14:tracePt t="24525" x="5324475" y="3738563"/>
          <p14:tracePt t="24542" x="5300663" y="3743325"/>
          <p14:tracePt t="24559" x="5286375" y="3752850"/>
          <p14:tracePt t="24575" x="5267325" y="3762375"/>
          <p14:tracePt t="24592" x="5248275" y="3767138"/>
          <p14:tracePt t="24609" x="5243513" y="3771900"/>
          <p14:tracePt t="24626" x="5233988" y="3781425"/>
          <p14:tracePt t="24642" x="5224463" y="3790950"/>
          <p14:tracePt t="24659" x="5219700" y="3795713"/>
          <p14:tracePt t="24675" x="5210175" y="3800475"/>
          <p14:tracePt t="24692" x="5200650" y="3810000"/>
          <p14:tracePt t="24709" x="5195888" y="3810000"/>
          <p14:tracePt t="24725" x="5186363" y="3810000"/>
          <p14:tracePt t="24759" x="5181600" y="3810000"/>
          <p14:tracePt t="24775" x="5176838" y="3814763"/>
          <p14:tracePt t="24792" x="5157788" y="3819525"/>
          <p14:tracePt t="24809" x="5124450" y="3819525"/>
          <p14:tracePt t="24825" x="5048250" y="3819525"/>
          <p14:tracePt t="24842" x="5014913" y="3819525"/>
          <p14:tracePt t="24859" x="4976813" y="3819525"/>
          <p14:tracePt t="24875" x="4943475" y="3819525"/>
          <p14:tracePt t="24892" x="4929188" y="3819525"/>
          <p14:tracePt t="24909" x="4924425" y="3819525"/>
          <p14:tracePt t="24925" x="4914900" y="3819525"/>
          <p14:tracePt t="25008" x="4919663" y="3819525"/>
          <p14:tracePt t="25015" x="4933950" y="3819525"/>
          <p14:tracePt t="25025" x="4948238" y="3819525"/>
          <p14:tracePt t="25042" x="5019675" y="3829050"/>
          <p14:tracePt t="25059" x="5095875" y="3829050"/>
          <p14:tracePt t="25075" x="5210175" y="3829050"/>
          <p14:tracePt t="25092" x="5262563" y="3833813"/>
          <p14:tracePt t="25109" x="5329238" y="3833813"/>
          <p14:tracePt t="25125" x="5424488" y="3848100"/>
          <p14:tracePt t="25142" x="5476875" y="3852863"/>
          <p14:tracePt t="25159" x="5519738" y="3852863"/>
          <p14:tracePt t="25175" x="5553075" y="3852863"/>
          <p14:tracePt t="25192" x="5600700" y="3862388"/>
          <p14:tracePt t="25209" x="5624513" y="3862388"/>
          <p14:tracePt t="25226" x="5653088" y="3867150"/>
          <p14:tracePt t="25242" x="5676900" y="3871913"/>
          <p14:tracePt t="25259" x="5710238" y="3881438"/>
          <p14:tracePt t="25275" x="5729288" y="3890963"/>
          <p14:tracePt t="25292" x="5743575" y="3890963"/>
          <p14:tracePt t="25309" x="5762625" y="3890963"/>
          <p14:tracePt t="25325" x="5767388" y="3890963"/>
          <p14:tracePt t="25342" x="5772150" y="3890963"/>
          <p14:tracePt t="25359" x="5776913" y="3890963"/>
          <p14:tracePt t="28151" x="5710238" y="3890963"/>
          <p14:tracePt t="28159" x="5538788" y="3890963"/>
          <p14:tracePt t="28166" x="5376863" y="3881438"/>
          <p14:tracePt t="28175" x="5205413" y="3862388"/>
          <p14:tracePt t="28192" x="4638675" y="3790950"/>
          <p14:tracePt t="28209" x="4162425" y="3724275"/>
          <p14:tracePt t="28243" x="3043238" y="3514725"/>
          <p14:tracePt t="28276" x="2524125" y="3333750"/>
          <p14:tracePt t="28293" x="2386013" y="3281363"/>
          <p14:tracePt t="28309" x="2286000" y="3243263"/>
          <p14:tracePt t="28325" x="2224088" y="3214688"/>
          <p14:tracePt t="28342" x="2152650" y="3186113"/>
          <p14:tracePt t="28358" x="2105025" y="3167063"/>
          <p14:tracePt t="28375" x="2062163" y="3152775"/>
          <p14:tracePt t="28392" x="2009775" y="3148013"/>
          <p14:tracePt t="28409" x="1943100" y="3124200"/>
          <p14:tracePt t="28425" x="1885950" y="3086100"/>
          <p14:tracePt t="28442" x="1828800" y="3043238"/>
          <p14:tracePt t="28459" x="1766888" y="2990850"/>
          <p14:tracePt t="28475" x="1671638" y="2914650"/>
          <p14:tracePt t="28492" x="1628775" y="2876550"/>
          <p14:tracePt t="28509" x="1590675" y="2843213"/>
          <p14:tracePt t="28526" x="1562100" y="2814638"/>
          <p14:tracePt t="28542" x="1552575" y="2805113"/>
          <p14:tracePt t="28559" x="1547813" y="2800350"/>
          <p14:tracePt t="28575" x="1538288" y="2795588"/>
          <p14:tracePt t="28592" x="1538288" y="2786063"/>
          <p14:tracePt t="28609" x="1538288" y="2771775"/>
          <p14:tracePt t="28625" x="1557338" y="2743200"/>
          <p14:tracePt t="28642" x="1581150" y="2709863"/>
          <p14:tracePt t="28658" x="1619250" y="2667000"/>
          <p14:tracePt t="28675" x="1643063" y="2643188"/>
          <p14:tracePt t="28692" x="1652588" y="2633663"/>
          <p14:tracePt t="28708" x="1662113" y="2624138"/>
          <p14:tracePt t="28725" x="1662113" y="2619375"/>
          <p14:tracePt t="28759" x="1638300" y="2628900"/>
          <p14:tracePt t="28775" x="1519238" y="2657475"/>
          <p14:tracePt t="28792" x="1438275" y="2667000"/>
          <p14:tracePt t="28809" x="1376363" y="2667000"/>
          <p14:tracePt t="28825" x="1328738" y="2657475"/>
          <p14:tracePt t="28842" x="1262063" y="2605088"/>
          <p14:tracePt t="28858" x="1228725" y="2557463"/>
          <p14:tracePt t="28875" x="1200150" y="2509838"/>
          <p14:tracePt t="28892" x="1181100" y="2476500"/>
          <p14:tracePt t="28908" x="1171575" y="2428875"/>
          <p14:tracePt t="28925" x="1171575" y="2390775"/>
          <p14:tracePt t="28942" x="1200150" y="2338388"/>
          <p14:tracePt t="28958" x="1252538" y="2276475"/>
          <p14:tracePt t="28975" x="1343025" y="2214563"/>
          <p14:tracePt t="28992" x="1462088" y="2162175"/>
          <p14:tracePt t="29008" x="1576388" y="2138363"/>
          <p14:tracePt t="29025" x="1671638" y="2128838"/>
          <p14:tracePt t="29042" x="1709738" y="2128838"/>
          <p14:tracePt t="29058" x="1733550" y="2147888"/>
          <p14:tracePt t="29075" x="1762125" y="2185988"/>
          <p14:tracePt t="29092" x="1800225" y="2243138"/>
          <p14:tracePt t="29108" x="1828800" y="2286000"/>
          <p14:tracePt t="29125" x="1852613" y="2343150"/>
          <p14:tracePt t="29142" x="1881188" y="2405063"/>
          <p14:tracePt t="29158" x="1914525" y="2486025"/>
          <p14:tracePt t="29175" x="1933575" y="2509838"/>
          <p14:tracePt t="29192" x="1943100" y="2519363"/>
          <p14:tracePt t="29210" x="1981200" y="2519363"/>
          <p14:tracePt t="29226" x="2019300" y="2519363"/>
          <p14:tracePt t="29243" x="2081213" y="2509838"/>
          <p14:tracePt t="29260" x="2162175" y="2495550"/>
          <p14:tracePt t="29275" x="2300288" y="2481263"/>
          <p14:tracePt t="29292" x="2381250" y="2471738"/>
          <p14:tracePt t="29308" x="2452688" y="2466975"/>
          <p14:tracePt t="29326" x="2505075" y="2466975"/>
          <p14:tracePt t="29342" x="2566988" y="2486025"/>
          <p14:tracePt t="29358" x="2609850" y="2509838"/>
          <p14:tracePt t="29375" x="2647950" y="2543175"/>
          <p14:tracePt t="29392" x="2690813" y="2586038"/>
          <p14:tracePt t="29408" x="2714625" y="2600325"/>
          <p14:tracePt t="29425" x="2738438" y="2614613"/>
          <p14:tracePt t="29442" x="2767013" y="2633663"/>
          <p14:tracePt t="29458" x="2814638" y="2657475"/>
          <p14:tracePt t="29475" x="2852738" y="2681288"/>
          <p14:tracePt t="29492" x="2886075" y="2705100"/>
          <p14:tracePt t="29508" x="2905125" y="2719388"/>
          <p14:tracePt t="29525" x="2928938" y="2733675"/>
          <p14:tracePt t="29542" x="2933700" y="2738438"/>
          <p14:tracePt t="29559" x="2938463" y="2747963"/>
          <p14:tracePt t="29575" x="2938463" y="2757488"/>
          <p14:tracePt t="29592" x="2928938" y="2776538"/>
          <p14:tracePt t="29608" x="2914650" y="2795588"/>
          <p14:tracePt t="29625" x="2857500" y="2819400"/>
          <p14:tracePt t="29642" x="2747963" y="2857500"/>
          <p14:tracePt t="29658" x="2686050" y="2871788"/>
          <p14:tracePt t="29675" x="2633663" y="2871788"/>
          <p14:tracePt t="29692" x="2614613" y="2871788"/>
          <p14:tracePt t="29709" x="2586038" y="2871788"/>
          <p14:tracePt t="29725" x="2581275" y="2871788"/>
          <p14:tracePt t="29742" x="2581275" y="2867025"/>
          <p14:tracePt t="29758" x="2586038" y="2862263"/>
          <p14:tracePt t="29775" x="2619375" y="2847975"/>
          <p14:tracePt t="29792" x="2657475" y="2843213"/>
          <p14:tracePt t="29809" x="2690813" y="2833688"/>
          <p14:tracePt t="29825" x="2728913" y="2833688"/>
          <p14:tracePt t="29842" x="2762250" y="2843213"/>
          <p14:tracePt t="29858" x="2781300" y="2847975"/>
          <p14:tracePt t="29875" x="2800350" y="2852738"/>
          <p14:tracePt t="29892" x="2814638" y="2862263"/>
          <p14:tracePt t="29908" x="2824163" y="2867025"/>
          <p14:tracePt t="29925" x="2828925" y="2867025"/>
          <p14:tracePt t="29942" x="2833688" y="2871788"/>
          <p14:tracePt t="29958" x="2833688" y="2890838"/>
          <p14:tracePt t="29975" x="2819400" y="2900363"/>
          <p14:tracePt t="29992" x="2786063" y="2919413"/>
          <p14:tracePt t="30008" x="2719388" y="2938463"/>
          <p14:tracePt t="30025" x="2628900" y="2938463"/>
          <p14:tracePt t="30042" x="2590800" y="2924175"/>
          <p14:tracePt t="30058" x="2566988" y="2895600"/>
          <p14:tracePt t="30075" x="2543175" y="2833688"/>
          <p14:tracePt t="30092" x="2543175" y="2790825"/>
          <p14:tracePt t="30108" x="2562225" y="2743200"/>
          <p14:tracePt t="30125" x="2595563" y="2705100"/>
          <p14:tracePt t="30142" x="2667000" y="2652713"/>
          <p14:tracePt t="30159" x="2719388" y="2643188"/>
          <p14:tracePt t="30176" x="2757488" y="2647950"/>
          <p14:tracePt t="30192" x="2776538" y="2657475"/>
          <p14:tracePt t="30208" x="2786063" y="2667000"/>
          <p14:tracePt t="30225" x="2795588" y="2681288"/>
          <p14:tracePt t="30241" x="2790825" y="2705100"/>
          <p14:tracePt t="30258" x="2781300" y="2724150"/>
          <p14:tracePt t="30275" x="2776538" y="2728913"/>
          <p14:tracePt t="30292" x="2771775" y="2738438"/>
          <p14:tracePt t="30347" x="2771775" y="2743200"/>
          <p14:tracePt t="30362" x="2771775" y="2747963"/>
          <p14:tracePt t="30384" x="2771775" y="2752725"/>
          <p14:tracePt t="30391" x="2776538" y="2757488"/>
          <p14:tracePt t="30399" x="2790825" y="2776538"/>
          <p14:tracePt t="30408" x="2809875" y="2805113"/>
          <p14:tracePt t="30425" x="2895600" y="2895600"/>
          <p14:tracePt t="30442" x="3038475" y="3005138"/>
          <p14:tracePt t="30458" x="3352800" y="3209925"/>
          <p14:tracePt t="30475" x="3552825" y="3343275"/>
          <p14:tracePt t="30492" x="3743325" y="3457575"/>
          <p14:tracePt t="30508" x="3957638" y="3562350"/>
          <p14:tracePt t="30525" x="4043363" y="3609975"/>
          <p14:tracePt t="30542" x="4110038" y="3657600"/>
          <p14:tracePt t="30558" x="4148138" y="3681413"/>
          <p14:tracePt t="30575" x="4171950" y="3700463"/>
          <p14:tracePt t="30592" x="4181475" y="3705225"/>
          <p14:tracePt t="30608" x="4186238" y="3709988"/>
          <p14:tracePt t="30625" x="4186238" y="3724275"/>
          <p14:tracePt t="30641" x="4186238" y="3733800"/>
          <p14:tracePt t="30869" x="4224338" y="3729038"/>
          <p14:tracePt t="30876" x="4281488" y="3724275"/>
          <p14:tracePt t="30883" x="4329113" y="3705225"/>
          <p14:tracePt t="30892" x="4362450" y="3700463"/>
          <p14:tracePt t="30908" x="4438650" y="3686175"/>
          <p14:tracePt t="30925" x="4471988" y="3676650"/>
          <p14:tracePt t="30942" x="4519613" y="3676650"/>
          <p14:tracePt t="30958" x="4538663" y="3676650"/>
          <p14:tracePt t="30975" x="4562475" y="3676650"/>
          <p14:tracePt t="30992" x="4572000" y="3676650"/>
          <p14:tracePt t="31008" x="4581525" y="3676650"/>
          <p14:tracePt t="31025" x="4591050" y="3676650"/>
          <p14:tracePt t="31118" x="4586288" y="3676650"/>
          <p14:tracePt t="31125" x="4567238" y="3690938"/>
          <p14:tracePt t="31133" x="4543425" y="3700463"/>
          <p14:tracePt t="31141" x="4505325" y="3719513"/>
          <p14:tracePt t="31158" x="4400550" y="3743325"/>
          <p14:tracePt t="31175" x="4305300" y="3767138"/>
          <p14:tracePt t="31191" x="4200525" y="3771900"/>
          <p14:tracePt t="31208" x="4148138" y="3767138"/>
          <p14:tracePt t="31225" x="4110038" y="3748088"/>
          <p14:tracePt t="31242" x="4071938" y="3729038"/>
          <p14:tracePt t="31258" x="4038600" y="3690938"/>
          <p14:tracePt t="31275" x="4024313" y="3657600"/>
          <p14:tracePt t="31291" x="4019550" y="3586163"/>
          <p14:tracePt t="31308" x="4052888" y="3443288"/>
          <p14:tracePt t="31326" x="4100513" y="3362325"/>
          <p14:tracePt t="31341" x="4143375" y="3314700"/>
          <p14:tracePt t="31358" x="4200525" y="3271838"/>
          <p14:tracePt t="31375" x="4352925" y="3238500"/>
          <p14:tracePt t="31391" x="4433888" y="3238500"/>
          <p14:tracePt t="31408" x="4495800" y="3248025"/>
          <p14:tracePt t="31425" x="4538663" y="3271838"/>
          <p14:tracePt t="31441" x="4595813" y="3338513"/>
          <p14:tracePt t="31458" x="4619625" y="3395663"/>
          <p14:tracePt t="31475" x="4633913" y="3448050"/>
          <p14:tracePt t="31491" x="4648200" y="3500438"/>
          <p14:tracePt t="31508" x="4648200" y="3581400"/>
          <p14:tracePt t="31525" x="4638675" y="3652838"/>
          <p14:tracePt t="31541" x="4624388" y="3705225"/>
          <p14:tracePt t="31558" x="4576763" y="3790950"/>
          <p14:tracePt t="31575" x="4529138" y="3829050"/>
          <p14:tracePt t="31591" x="4452938" y="3862388"/>
          <p14:tracePt t="31608" x="4357688" y="3890963"/>
          <p14:tracePt t="31625" x="4262438" y="3890963"/>
          <p14:tracePt t="31641" x="4205288" y="3857625"/>
          <p14:tracePt t="31658" x="4162425" y="3805238"/>
          <p14:tracePt t="31675" x="4124325" y="3729038"/>
          <p14:tracePt t="31691" x="4110038" y="3581400"/>
          <p14:tracePt t="31708" x="4129088" y="3452813"/>
          <p14:tracePt t="31726" x="4167188" y="3357563"/>
          <p14:tracePt t="31742" x="4243388" y="3267075"/>
          <p14:tracePt t="31758" x="4329113" y="3238500"/>
          <p14:tracePt t="31775" x="4424363" y="3233738"/>
          <p14:tracePt t="31791" x="4500563" y="3262313"/>
          <p14:tracePt t="31808" x="4591050" y="3371850"/>
          <p14:tracePt t="31825" x="4638675" y="3462338"/>
          <p14:tracePt t="31841" x="4681538" y="3557588"/>
          <p14:tracePt t="31858" x="4705350" y="3652838"/>
          <p14:tracePt t="31875" x="4705350" y="3767138"/>
          <p14:tracePt t="31891" x="4695825" y="3810000"/>
          <p14:tracePt t="31908" x="4676775" y="3838575"/>
          <p14:tracePt t="31925" x="4648200" y="3857625"/>
          <p14:tracePt t="31941" x="4619625" y="3876675"/>
          <p14:tracePt t="32139" x="4657725" y="3890963"/>
          <p14:tracePt t="32146" x="4719638" y="3914775"/>
          <p14:tracePt t="32158" x="4776788" y="3933825"/>
          <p14:tracePt t="32175" x="4948238" y="3976688"/>
          <p14:tracePt t="32191" x="5053013" y="3990975"/>
          <p14:tracePt t="32208" x="5124450" y="3995738"/>
          <p14:tracePt t="32225" x="5195888" y="4014788"/>
          <p14:tracePt t="32241" x="5276850" y="4024313"/>
          <p14:tracePt t="32258" x="5305425" y="4024313"/>
          <p14:tracePt t="32275" x="5314950" y="4024313"/>
          <p14:tracePt t="32291" x="5319713" y="4024313"/>
          <p14:tracePt t="32308" x="5329238" y="4024313"/>
          <p14:tracePt t="32344" x="5334000" y="4024313"/>
          <p14:tracePt t="32358" x="5338763" y="4024313"/>
          <p14:tracePt t="32375" x="5376863" y="4029075"/>
          <p14:tracePt t="32391" x="5438775" y="4043363"/>
          <p14:tracePt t="32408" x="5500688" y="4052888"/>
          <p14:tracePt t="32425" x="5595938" y="4067175"/>
          <p14:tracePt t="32441" x="5657850" y="4062413"/>
          <p14:tracePt t="32458" x="5715000" y="4057650"/>
          <p14:tracePt t="32475" x="5753100" y="4043363"/>
          <p14:tracePt t="32492" x="5776913" y="4038600"/>
          <p14:tracePt t="32508" x="5781675" y="4024313"/>
          <p14:tracePt t="32525" x="5781675" y="3981450"/>
          <p14:tracePt t="32541" x="5743575" y="3905250"/>
          <p14:tracePt t="32558" x="5667375" y="3795713"/>
          <p14:tracePt t="32575" x="5634038" y="3757613"/>
          <p14:tracePt t="32591" x="5595938" y="3733800"/>
          <p14:tracePt t="32608" x="5529263" y="3738563"/>
          <p14:tracePt t="32625" x="5476875" y="3800475"/>
          <p14:tracePt t="32641" x="5453063" y="3852863"/>
          <p14:tracePt t="32658" x="5438775" y="3890963"/>
          <p14:tracePt t="32675" x="5424488" y="3914775"/>
          <p14:tracePt t="32691" x="5424488" y="3924300"/>
          <p14:tracePt t="32708" x="5424488" y="3929063"/>
          <p14:tracePt t="32725" x="5424488" y="3933825"/>
          <p14:tracePt t="33079" x="5348288" y="3924300"/>
          <p14:tracePt t="33086" x="5248275" y="3905250"/>
          <p14:tracePt t="33094" x="5138738" y="3876675"/>
          <p14:tracePt t="33108" x="4876800" y="3795713"/>
          <p14:tracePt t="33125" x="4600575" y="3662363"/>
          <p14:tracePt t="33141" x="4395788" y="3548063"/>
          <p14:tracePt t="33158" x="4186238" y="3452813"/>
          <p14:tracePt t="33191" x="3781425" y="3262313"/>
          <p14:tracePt t="33225" x="3438525" y="3095625"/>
          <p14:tracePt t="33242" x="3338513" y="3052763"/>
          <p14:tracePt t="33258" x="3262313" y="3014663"/>
          <p14:tracePt t="33275" x="3162300" y="2967038"/>
          <p14:tracePt t="33291" x="3038475" y="2919413"/>
          <p14:tracePt t="33308" x="2967038" y="2890838"/>
          <p14:tracePt t="33325" x="2919413" y="2862263"/>
          <p14:tracePt t="33341" x="2881313" y="2838450"/>
          <p14:tracePt t="33358" x="2838450" y="2814638"/>
          <p14:tracePt t="33375" x="2828925" y="2800350"/>
          <p14:tracePt t="33392" x="2819400" y="2795588"/>
          <p14:tracePt t="33408" x="2809875" y="2786063"/>
          <p14:tracePt t="33425" x="2800350" y="2776538"/>
          <p14:tracePt t="33441" x="2800350" y="2771775"/>
          <p14:tracePt t="33475" x="2828925" y="2771775"/>
          <p14:tracePt t="33491" x="2990850" y="2814638"/>
          <p14:tracePt t="33508" x="3214688" y="2905125"/>
          <p14:tracePt t="33525" x="3581400" y="3095625"/>
          <p14:tracePt t="33542" x="4076700" y="3405188"/>
          <p14:tracePt t="33559" x="4367213" y="3529013"/>
          <p14:tracePt t="33575" x="4562475" y="3600450"/>
          <p14:tracePt t="33591" x="4733925" y="3667125"/>
          <p14:tracePt t="33608" x="4991100" y="3767138"/>
          <p14:tracePt t="33625" x="5095875" y="3805238"/>
          <p14:tracePt t="33641" x="5186363" y="3848100"/>
          <p14:tracePt t="33658" x="5276850" y="3895725"/>
          <p14:tracePt t="33675" x="5324475" y="3924300"/>
          <p14:tracePt t="33691" x="5362575" y="3943350"/>
          <p14:tracePt t="33708" x="5381625" y="3948113"/>
          <p14:tracePt t="33725" x="5395913" y="3957638"/>
          <p14:tracePt t="33741" x="5400675" y="3957638"/>
          <p14:tracePt t="33758" x="5410200" y="3957638"/>
          <p14:tracePt t="33775" x="5414963" y="3957638"/>
          <p14:tracePt t="33864" x="5400675" y="3957638"/>
          <p14:tracePt t="33872" x="5372100" y="3943350"/>
          <p14:tracePt t="33879" x="5310188" y="3910013"/>
          <p14:tracePt t="33891" x="5210175" y="3862388"/>
          <p14:tracePt t="33908" x="4795838" y="3652838"/>
          <p14:tracePt t="33925" x="4481513" y="3529013"/>
          <p14:tracePt t="33942" x="4224338" y="3400425"/>
          <p14:tracePt t="33958" x="4038600" y="3276600"/>
          <p14:tracePt t="33975" x="3781425" y="3128963"/>
          <p14:tracePt t="33991" x="3662363" y="3081338"/>
          <p14:tracePt t="34008" x="3595688" y="3052763"/>
          <p14:tracePt t="34025" x="3552825" y="3033713"/>
          <p14:tracePt t="34041" x="3509963" y="3009900"/>
          <p14:tracePt t="34058" x="3481388" y="3000375"/>
          <p14:tracePt t="34075" x="3443288" y="2990850"/>
          <p14:tracePt t="34092" x="3367088" y="2962275"/>
          <p14:tracePt t="34108" x="3295650" y="2957513"/>
          <p14:tracePt t="34125" x="3243263" y="2943225"/>
          <p14:tracePt t="34141" x="3195638" y="2938463"/>
          <p14:tracePt t="34158" x="3148013" y="2928938"/>
          <p14:tracePt t="34175" x="3124200" y="2928938"/>
          <p14:tracePt t="34191" x="3105150" y="2928938"/>
          <p14:tracePt t="34208" x="3095625" y="2928938"/>
          <p14:tracePt t="34225" x="3076575" y="2928938"/>
          <p14:tracePt t="34241" x="3052763" y="2928938"/>
          <p14:tracePt t="34258" x="3024188" y="2928938"/>
          <p14:tracePt t="34275" x="2986088" y="2928938"/>
          <p14:tracePt t="34291" x="2914650" y="2928938"/>
          <p14:tracePt t="34308" x="2881313" y="2928938"/>
          <p14:tracePt t="34325" x="2843213" y="2928938"/>
          <p14:tracePt t="34341" x="2814638" y="2928938"/>
          <p14:tracePt t="34358" x="2805113" y="2928938"/>
          <p14:tracePt t="34375" x="2795588" y="2928938"/>
          <p14:tracePt t="34391" x="2786063" y="2924175"/>
          <p14:tracePt t="34408" x="2776538" y="2924175"/>
          <p14:tracePt t="34425" x="2771775" y="2924175"/>
          <p14:tracePt t="34481" x="2786063" y="2928938"/>
          <p14:tracePt t="34489" x="2819400" y="2933700"/>
          <p14:tracePt t="34496" x="2876550" y="2943225"/>
          <p14:tracePt t="34508" x="2957513" y="2967038"/>
          <p14:tracePt t="34525" x="3424238" y="3138488"/>
          <p14:tracePt t="34542" x="3810000" y="3333750"/>
          <p14:tracePt t="34559" x="4171950" y="3495675"/>
          <p14:tracePt t="34575" x="4476750" y="3600450"/>
          <p14:tracePt t="34591" x="4791075" y="3671888"/>
          <p14:tracePt t="34608" x="4995863" y="3729038"/>
          <p14:tracePt t="34625" x="5114925" y="3762375"/>
          <p14:tracePt t="34641" x="5200650" y="3800475"/>
          <p14:tracePt t="34658" x="5267325" y="3843338"/>
          <p14:tracePt t="34674" x="5281613" y="3848100"/>
          <p14:tracePt t="34691" x="5291138" y="3857625"/>
          <p14:tracePt t="34708" x="5295900" y="3857625"/>
          <p14:tracePt t="34725" x="5310188" y="3867150"/>
          <p14:tracePt t="34741" x="5324475" y="3876675"/>
          <p14:tracePt t="34758" x="5372100" y="3895725"/>
          <p14:tracePt t="34775" x="5462588" y="3938588"/>
          <p14:tracePt t="34791" x="5538788" y="3962400"/>
          <p14:tracePt t="34808" x="5600700" y="3981450"/>
          <p14:tracePt t="34825" x="5638800" y="3986213"/>
          <p14:tracePt t="34841" x="5657850" y="3995738"/>
          <p14:tracePt t="34858" x="5667375" y="3995738"/>
          <p14:tracePt t="34875" x="5676900" y="3995738"/>
          <p14:tracePt t="34966" x="5681663" y="3995738"/>
          <p14:tracePt t="34981" x="5686425" y="3995738"/>
          <p14:tracePt t="36266" x="5700713" y="4033838"/>
          <p14:tracePt t="36273" x="5715000" y="4067175"/>
          <p14:tracePt t="36281" x="5729288" y="4119563"/>
          <p14:tracePt t="36291" x="5748338" y="4167188"/>
          <p14:tracePt t="36308" x="5767388" y="4238625"/>
          <p14:tracePt t="36325" x="5776913" y="4343400"/>
          <p14:tracePt t="36341" x="5776913" y="4405313"/>
          <p14:tracePt t="36374" x="5776913" y="4624388"/>
          <p14:tracePt t="36376" x="5776913" y="4691063"/>
          <p14:tracePt t="36408" x="5776913" y="4824413"/>
          <p14:tracePt t="36425" x="5776913" y="4862513"/>
          <p14:tracePt t="36441" x="5776913" y="4881563"/>
          <p14:tracePt t="36458" x="5781675" y="4900613"/>
          <p14:tracePt t="36474" x="5786438" y="4914900"/>
          <p14:tracePt t="36491" x="5795963" y="4924425"/>
          <p14:tracePt t="36508" x="5805488" y="4938713"/>
          <p14:tracePt t="36524" x="5810250" y="4948238"/>
          <p14:tracePt t="36541" x="5815013" y="4953000"/>
          <p14:tracePt t="36558" x="5819775" y="4962525"/>
          <p14:tracePt t="36574" x="5819775" y="4972050"/>
          <p14:tracePt t="36591" x="5824538" y="4986338"/>
          <p14:tracePt t="36608" x="5824538" y="5029200"/>
          <p14:tracePt t="36624" x="5824538" y="5086350"/>
          <p14:tracePt t="36641" x="5824538" y="5143500"/>
          <p14:tracePt t="36658" x="5824538" y="5172075"/>
          <p14:tracePt t="36675" x="5824538" y="5191125"/>
          <p14:tracePt t="36691" x="5824538" y="5200650"/>
          <p14:tracePt t="36708" x="5824538" y="5205413"/>
          <p14:tracePt t="36773" x="5824538" y="5210175"/>
          <p14:tracePt t="36795" x="5824538" y="5214938"/>
          <p14:tracePt t="36802" x="5819775" y="5219700"/>
          <p14:tracePt t="36809" x="5810250" y="5219700"/>
          <p14:tracePt t="36824" x="5772150" y="5229225"/>
          <p14:tracePt t="36841" x="5715000" y="5238750"/>
          <p14:tracePt t="36858" x="5653088" y="5243513"/>
          <p14:tracePt t="36874" x="5581650" y="5257800"/>
          <p14:tracePt t="36891" x="5495925" y="5257800"/>
          <p14:tracePt t="36908" x="5453063" y="5257800"/>
          <p14:tracePt t="36924" x="5419725" y="5257800"/>
          <p14:tracePt t="36941" x="5357813" y="5248275"/>
          <p14:tracePt t="36958" x="5314950" y="5248275"/>
          <p14:tracePt t="36974" x="5272088" y="5243513"/>
          <p14:tracePt t="36991" x="5229225" y="5243513"/>
          <p14:tracePt t="37008" x="5181600" y="5243513"/>
          <p14:tracePt t="37024" x="5162550" y="5243513"/>
          <p14:tracePt t="37041" x="5143500" y="5238750"/>
          <p14:tracePt t="37058" x="5129213" y="5238750"/>
          <p14:tracePt t="37074" x="5119688" y="5219700"/>
          <p14:tracePt t="37091" x="5119688" y="5148263"/>
          <p14:tracePt t="37108" x="5148263" y="5048250"/>
          <p14:tracePt t="37124" x="5195888" y="4972050"/>
          <p14:tracePt t="37141" x="5300663" y="4872038"/>
          <p14:tracePt t="37158" x="5410200" y="4810125"/>
          <p14:tracePt t="37174" x="5548313" y="4767263"/>
          <p14:tracePt t="37191" x="5719763" y="4762500"/>
          <p14:tracePt t="37208" x="5767388" y="4776788"/>
          <p14:tracePt t="37224" x="5805488" y="4795838"/>
          <p14:tracePt t="37241" x="5838825" y="4819650"/>
          <p14:tracePt t="37258" x="5881688" y="4900613"/>
          <p14:tracePt t="37274" x="5905500" y="4995863"/>
          <p14:tracePt t="37291" x="5919788" y="5072063"/>
          <p14:tracePt t="37308" x="5919788" y="5105400"/>
          <p14:tracePt t="37324" x="5910263" y="5153025"/>
          <p14:tracePt t="37341" x="5900738" y="5167313"/>
          <p14:tracePt t="37358" x="5895975" y="5186363"/>
          <p14:tracePt t="37375" x="5886450" y="5195888"/>
          <p14:tracePt t="37391" x="5872163" y="5210175"/>
          <p14:tracePt t="37408" x="5838825" y="5219700"/>
          <p14:tracePt t="37424" x="5781675" y="5233988"/>
          <p14:tracePt t="37441" x="5676900" y="5243513"/>
          <p14:tracePt t="37458" x="5614988" y="5238750"/>
          <p14:tracePt t="37474" x="5562600" y="5224463"/>
          <p14:tracePt t="37491" x="5524500" y="5214938"/>
          <p14:tracePt t="37508" x="5491163" y="5191125"/>
          <p14:tracePt t="37524" x="5476875" y="5186363"/>
          <p14:tracePt t="37541" x="5467350" y="5176838"/>
          <p14:tracePt t="37558" x="5457825" y="5172075"/>
          <p14:tracePt t="37574" x="5453063" y="5172075"/>
          <p14:tracePt t="37647" x="5457825" y="5172075"/>
          <p14:tracePt t="37662" x="5467350" y="5172075"/>
          <p14:tracePt t="37669" x="5472113" y="5172075"/>
          <p14:tracePt t="37676" x="5476875" y="5172075"/>
          <p14:tracePt t="37691" x="5486400" y="5172075"/>
          <p14:tracePt t="37860" x="5576888" y="5205413"/>
          <p14:tracePt t="37867" x="5715000" y="5281613"/>
          <p14:tracePt t="37875" x="5900738" y="5357813"/>
          <p14:tracePt t="37891" x="6148388" y="5457825"/>
          <p14:tracePt t="37908" x="6362700" y="5524500"/>
          <p14:tracePt t="37924" x="6557963" y="5581650"/>
          <p14:tracePt t="37941" x="6791325" y="5667375"/>
          <p14:tracePt t="37958" x="6924675" y="5767388"/>
          <p14:tracePt t="37974" x="7024688" y="5843588"/>
          <p14:tracePt t="37992" x="7110413" y="5900738"/>
          <p14:tracePt t="38008" x="7124700" y="5910263"/>
          <p14:tracePt t="38024" x="7143750" y="5919788"/>
          <p14:tracePt t="38041" x="7148513" y="5924550"/>
          <p14:tracePt t="38058" x="7158038" y="5929313"/>
          <p14:tracePt t="38074" x="7162800" y="5929313"/>
          <p14:tracePt t="38140" x="7172325" y="5929313"/>
          <p14:tracePt t="38146" x="7177088" y="5929313"/>
          <p14:tracePt t="38158" x="7186613" y="5929313"/>
          <p14:tracePt t="38174" x="7215188" y="5929313"/>
          <p14:tracePt t="38191" x="7281863" y="5919788"/>
          <p14:tracePt t="38208" x="7343775" y="5910263"/>
          <p14:tracePt t="38224" x="7396163" y="5895975"/>
          <p14:tracePt t="38241" x="7500938" y="5843588"/>
          <p14:tracePt t="38258" x="7539038" y="5824538"/>
          <p14:tracePt t="38274" x="7567613" y="5805488"/>
          <p14:tracePt t="38291" x="7591425" y="5786438"/>
          <p14:tracePt t="38308" x="7620000" y="5767388"/>
          <p14:tracePt t="38324" x="7629525" y="5757863"/>
          <p14:tracePt t="38341" x="7634288" y="5743575"/>
          <p14:tracePt t="38358" x="7639050" y="5729288"/>
          <p14:tracePt t="38374" x="7634288" y="5695950"/>
          <p14:tracePt t="38391" x="7620000" y="5672138"/>
          <p14:tracePt t="38408" x="7591425" y="5634038"/>
          <p14:tracePt t="38425" x="7524750" y="5581650"/>
          <p14:tracePt t="38441" x="7472363" y="5548313"/>
          <p14:tracePt t="38458" x="7415213" y="5510213"/>
          <p14:tracePt t="38474" x="7362825" y="5491163"/>
          <p14:tracePt t="38491" x="7291388" y="5472113"/>
          <p14:tracePt t="38508" x="7248525" y="5472113"/>
          <p14:tracePt t="38524" x="7219950" y="5472113"/>
          <p14:tracePt t="38541" x="7191375" y="5472113"/>
          <p14:tracePt t="38558" x="7143750" y="5491163"/>
          <p14:tracePt t="38574" x="7105650" y="5510213"/>
          <p14:tracePt t="38591" x="7081838" y="5534025"/>
          <p14:tracePt t="38608" x="7058025" y="5548313"/>
          <p14:tracePt t="38624" x="7019925" y="5605463"/>
          <p14:tracePt t="38641" x="6996113" y="5653088"/>
          <p14:tracePt t="38658" x="6972300" y="5695950"/>
          <p14:tracePt t="38675" x="6962775" y="5743575"/>
          <p14:tracePt t="38691" x="6962775" y="5767388"/>
          <p14:tracePt t="38708" x="6962775" y="5781675"/>
          <p14:tracePt t="38724" x="6977063" y="5791200"/>
          <p14:tracePt t="38741" x="7024688" y="5819775"/>
          <p14:tracePt t="38758" x="7081838" y="5843588"/>
          <p14:tracePt t="38774" x="7153275" y="5857875"/>
          <p14:tracePt t="38791" x="7210425" y="5857875"/>
          <p14:tracePt t="38808" x="7286625" y="5843588"/>
          <p14:tracePt t="38824" x="7339013" y="5824538"/>
          <p14:tracePt t="38841" x="7405688" y="5795963"/>
          <p14:tracePt t="38858" x="7462838" y="5767388"/>
          <p14:tracePt t="38874" x="7524750" y="5743575"/>
          <p14:tracePt t="38891" x="7548563" y="5724525"/>
          <p14:tracePt t="38908" x="7558088" y="5710238"/>
          <p14:tracePt t="38924" x="7567613" y="5700713"/>
          <p14:tracePt t="38941" x="7572375" y="5686425"/>
          <p14:tracePt t="38958" x="7572375" y="5672138"/>
          <p14:tracePt t="38974" x="7553325" y="5648325"/>
          <p14:tracePt t="38991" x="7496175" y="5595938"/>
          <p14:tracePt t="39008" x="7434263" y="5534025"/>
          <p14:tracePt t="39024" x="7377113" y="5500688"/>
          <p14:tracePt t="39041" x="7300913" y="5467350"/>
          <p14:tracePt t="39058" x="7205663" y="5486400"/>
          <p14:tracePt t="39074" x="7129463" y="5524500"/>
          <p14:tracePt t="39091" x="7072313" y="5553075"/>
          <p14:tracePt t="39108" x="7024688" y="5586413"/>
          <p14:tracePt t="39124" x="7000875" y="5619750"/>
          <p14:tracePt t="39141" x="6986588" y="5653088"/>
          <p14:tracePt t="39158" x="6977063" y="5700713"/>
          <p14:tracePt t="39174" x="6981825" y="5753100"/>
          <p14:tracePt t="39191" x="6996113" y="5776913"/>
          <p14:tracePt t="39208" x="7005638" y="5786438"/>
          <p14:tracePt t="39224" x="7024688" y="5791200"/>
          <p14:tracePt t="39241" x="7081838" y="5795963"/>
          <p14:tracePt t="39258" x="7110413" y="5791200"/>
          <p14:tracePt t="39274" x="7124700" y="5786438"/>
          <p14:tracePt t="39291" x="7134225" y="5786438"/>
          <p14:tracePt t="39308" x="7143750" y="5786438"/>
          <p14:tracePt t="39324" x="7148513" y="5786438"/>
          <p14:tracePt t="39769" x="7115175" y="5753100"/>
          <p14:tracePt t="39777" x="7038975" y="5686425"/>
          <p14:tracePt t="39784" x="6967538" y="5614988"/>
          <p14:tracePt t="39792" x="6891338" y="5529263"/>
          <p14:tracePt t="39808" x="6734175" y="5391150"/>
          <p14:tracePt t="39824" x="6567488" y="5195888"/>
          <p14:tracePt t="39858" x="6257925" y="4857750"/>
          <p14:tracePt t="39891" x="6072188" y="4648200"/>
          <p14:tracePt t="39908" x="5986463" y="4548188"/>
          <p14:tracePt t="39924" x="5910263" y="4457700"/>
          <p14:tracePt t="39941" x="5862638" y="4410075"/>
          <p14:tracePt t="39957" x="5815013" y="4367213"/>
          <p14:tracePt t="39974" x="5748338" y="4319588"/>
          <p14:tracePt t="39991" x="5705475" y="4257675"/>
          <p14:tracePt t="40007" x="5653088" y="4191000"/>
          <p14:tracePt t="40024" x="5605463" y="4114800"/>
          <p14:tracePt t="40041" x="5557838" y="4048125"/>
          <p14:tracePt t="40058" x="5534025" y="4010025"/>
          <p14:tracePt t="40074" x="5495925" y="3976688"/>
          <p14:tracePt t="40091" x="5457825" y="3943350"/>
          <p14:tracePt t="40107" x="5381625" y="3876675"/>
          <p14:tracePt t="40124" x="5338763" y="3829050"/>
          <p14:tracePt t="40141" x="5310188" y="3795713"/>
          <p14:tracePt t="40158" x="5291138" y="3771900"/>
          <p14:tracePt t="40174" x="5276850" y="3757613"/>
          <p14:tracePt t="40191" x="5272088" y="3748088"/>
          <p14:tracePt t="40207" x="5267325" y="3743325"/>
          <p14:tracePt t="40224" x="5262563" y="3733800"/>
          <p14:tracePt t="40241" x="5262563" y="3729038"/>
          <p14:tracePt t="40257" x="5262563" y="3724275"/>
          <p14:tracePt t="40274" x="5257800" y="3724275"/>
          <p14:tracePt t="40387" x="5257800" y="3729038"/>
          <p14:tracePt t="40394" x="5243513" y="3748088"/>
          <p14:tracePt t="40408" x="5233988" y="3800475"/>
          <p14:tracePt t="40424" x="5210175" y="3862388"/>
          <p14:tracePt t="40441" x="5191125" y="3938588"/>
          <p14:tracePt t="40457" x="5176838" y="4010025"/>
          <p14:tracePt t="40474" x="5148263" y="4090988"/>
          <p14:tracePt t="40491" x="5143500" y="4114800"/>
          <p14:tracePt t="40508" x="5138738" y="4124325"/>
          <p14:tracePt t="40524" x="5138738" y="4133850"/>
          <p14:tracePt t="40541" x="5138738" y="4143375"/>
          <p14:tracePt t="40644" x="5138738" y="4138613"/>
          <p14:tracePt t="40651" x="5138738" y="4114800"/>
          <p14:tracePt t="40658" x="5138738" y="4076700"/>
          <p14:tracePt t="40674" x="5153025" y="4014788"/>
          <p14:tracePt t="40691" x="5181600" y="3938588"/>
          <p14:tracePt t="40707" x="5210175" y="3886200"/>
          <p14:tracePt t="40724" x="5243513" y="3829050"/>
          <p14:tracePt t="40741" x="5253038" y="3805238"/>
          <p14:tracePt t="40758" x="5262563" y="3795713"/>
          <p14:tracePt t="40774" x="5267325" y="3790950"/>
          <p14:tracePt t="40791" x="5286375" y="3786188"/>
          <p14:tracePt t="40807" x="5300663" y="3790950"/>
          <p14:tracePt t="40824" x="5338763" y="3805238"/>
          <p14:tracePt t="40841" x="5367338" y="3819525"/>
          <p14:tracePt t="40843" x="5381625" y="3829050"/>
          <p14:tracePt t="40858" x="5395913" y="3838575"/>
          <p14:tracePt t="40874" x="5410200" y="3843338"/>
          <p14:tracePt t="40891" x="5414963" y="3843338"/>
          <p14:tracePt t="40908" x="5424488" y="3843338"/>
          <p14:tracePt t="41179" x="5448300" y="3852863"/>
          <p14:tracePt t="41187" x="5476875" y="3876675"/>
          <p14:tracePt t="41194" x="5495925" y="3895725"/>
          <p14:tracePt t="41207" x="5514975" y="3910013"/>
          <p14:tracePt t="41224" x="5576888" y="3981450"/>
          <p14:tracePt t="41241" x="5614988" y="4038600"/>
          <p14:tracePt t="41257" x="5648325" y="4095750"/>
          <p14:tracePt t="41274" x="5695950" y="4167188"/>
          <p14:tracePt t="41291" x="5748338" y="4238625"/>
          <p14:tracePt t="41307" x="5810250" y="4310063"/>
          <p14:tracePt t="41324" x="5905500" y="4410075"/>
          <p14:tracePt t="41341" x="6043613" y="4562475"/>
          <p14:tracePt t="41358" x="6157913" y="4691063"/>
          <p14:tracePt t="41374" x="6276975" y="4843463"/>
          <p14:tracePt t="41391" x="6362700" y="4948238"/>
          <p14:tracePt t="41407" x="6467475" y="5057775"/>
          <p14:tracePt t="41424" x="6515100" y="5100638"/>
          <p14:tracePt t="41441" x="6548438" y="5148263"/>
          <p14:tracePt t="41457" x="6581775" y="5191125"/>
          <p14:tracePt t="41474" x="6624638" y="5295900"/>
          <p14:tracePt t="41491" x="6634163" y="5338763"/>
          <p14:tracePt t="41508" x="6653213" y="5386388"/>
          <p14:tracePt t="41524" x="6686550" y="5448300"/>
          <p14:tracePt t="41541" x="6710363" y="5476875"/>
          <p14:tracePt t="41558" x="6734175" y="5510213"/>
          <p14:tracePt t="41574" x="6753225" y="5519738"/>
          <p14:tracePt t="41591" x="6762750" y="5529263"/>
          <p14:tracePt t="41607" x="6767513" y="5534025"/>
          <p14:tracePt t="41624" x="6777038" y="5543550"/>
          <p14:tracePt t="41641" x="6781800" y="5548313"/>
          <p14:tracePt t="41701" x="6781800" y="5543550"/>
          <p14:tracePt t="41709" x="6781800" y="5529263"/>
          <p14:tracePt t="41716" x="6762750" y="5481638"/>
          <p14:tracePt t="41724" x="6738938" y="5414963"/>
          <p14:tracePt t="41741" x="6657975" y="5238750"/>
          <p14:tracePt t="41757" x="6538913" y="5043488"/>
          <p14:tracePt t="41774" x="6324600" y="4724400"/>
          <p14:tracePt t="41791" x="6243638" y="4624388"/>
          <p14:tracePt t="41808" x="6157913" y="4533900"/>
          <p14:tracePt t="41824" x="6076950" y="4448175"/>
          <p14:tracePt t="41841" x="5953125" y="4333875"/>
          <p14:tracePt t="41857" x="5891213" y="4267200"/>
          <p14:tracePt t="41874" x="5834063" y="4205288"/>
          <p14:tracePt t="41891" x="5791200" y="4157663"/>
          <p14:tracePt t="41907" x="5738813" y="4100513"/>
          <p14:tracePt t="41924" x="5715000" y="4067175"/>
          <p14:tracePt t="41941" x="5705475" y="4048125"/>
          <p14:tracePt t="41958" x="5676900" y="4010025"/>
          <p14:tracePt t="41974" x="5648325" y="3981450"/>
          <p14:tracePt t="41991" x="5624513" y="3948113"/>
          <p14:tracePt t="42007" x="5610225" y="3919538"/>
          <p14:tracePt t="42024" x="5586413" y="3886200"/>
          <p14:tracePt t="42041" x="5576888" y="3876675"/>
          <p14:tracePt t="42057" x="5572125" y="3867150"/>
          <p14:tracePt t="42074" x="5567363" y="3862388"/>
          <p14:tracePt t="42091" x="5567363" y="3857625"/>
          <p14:tracePt t="42107" x="5567363" y="3852863"/>
          <p14:tracePt t="42124" x="5562600" y="3848100"/>
          <p14:tracePt t="42141" x="5553075" y="3848100"/>
          <p14:tracePt t="42157" x="5543550" y="3848100"/>
          <p14:tracePt t="42174" x="5519738" y="3848100"/>
          <p14:tracePt t="42191" x="5476875" y="3848100"/>
          <p14:tracePt t="42207" x="5400675" y="3857625"/>
          <p14:tracePt t="42224" x="5367338" y="3857625"/>
          <p14:tracePt t="42241" x="5338763" y="3857625"/>
          <p14:tracePt t="42257" x="5314950" y="3857625"/>
          <p14:tracePt t="42274" x="5300663" y="3857625"/>
          <p14:tracePt t="42291" x="5291138" y="3852863"/>
          <p14:tracePt t="42307" x="5286375" y="3852863"/>
          <p14:tracePt t="42324" x="5281613" y="3852863"/>
          <p14:tracePt t="42409" x="5281613" y="3857625"/>
          <p14:tracePt t="42429" x="5286375" y="3876675"/>
          <p14:tracePt t="42444" x="5295900" y="3895725"/>
          <p14:tracePt t="42459" x="5300663" y="3919538"/>
          <p14:tracePt t="42474" x="5310188" y="3933825"/>
          <p14:tracePt t="42491" x="5310188" y="3938588"/>
          <p14:tracePt t="42507" x="5310188" y="3948113"/>
          <p14:tracePt t="44749" x="5329238" y="3981450"/>
          <p14:tracePt t="44756" x="5343525" y="4038600"/>
          <p14:tracePt t="44763" x="5372100" y="4090988"/>
          <p14:tracePt t="44774" x="5395913" y="4129088"/>
          <p14:tracePt t="44790" x="5434013" y="4205288"/>
          <p14:tracePt t="44808" x="5514975" y="4352925"/>
          <p14:tracePt t="44824" x="5576888" y="4505325"/>
          <p14:tracePt t="44857" x="5657850" y="4719638"/>
          <p14:tracePt t="44890" x="5715000" y="4986338"/>
          <p14:tracePt t="44907" x="5724525" y="5057775"/>
          <p14:tracePt t="44924" x="5724525" y="5110163"/>
          <p14:tracePt t="44940" x="5715000" y="5162550"/>
          <p14:tracePt t="44957" x="5710238" y="5191125"/>
          <p14:tracePt t="44974" x="5705475" y="5229225"/>
          <p14:tracePt t="44991" x="5695950" y="5248275"/>
          <p14:tracePt t="45233" x="5681663" y="5267325"/>
          <p14:tracePt t="45241" x="5662613" y="5286375"/>
          <p14:tracePt t="45248" x="5653088" y="5305425"/>
          <p14:tracePt t="45257" x="5638800" y="5324475"/>
          <p14:tracePt t="45274" x="5619750" y="5348288"/>
          <p14:tracePt t="45290" x="5614988" y="5357813"/>
          <p14:tracePt t="45307" x="5605463" y="5376863"/>
          <p14:tracePt t="45324" x="5591175" y="5400675"/>
          <p14:tracePt t="45341" x="5576888" y="5419725"/>
          <p14:tracePt t="45357" x="5548313" y="5434013"/>
          <p14:tracePt t="45374" x="5486400" y="5438775"/>
          <p14:tracePt t="45390" x="5367338" y="5367338"/>
          <p14:tracePt t="45407" x="5119688" y="5138738"/>
          <p14:tracePt t="45424" x="4529138" y="4395788"/>
          <p14:tracePt t="45441" x="4100513" y="3862388"/>
          <p14:tracePt t="45458" x="3757613" y="3400425"/>
          <p14:tracePt t="45475" x="3519488" y="3128963"/>
          <p14:tracePt t="45491" x="3328988" y="2909888"/>
          <p14:tracePt t="45507" x="3267075" y="2833688"/>
          <p14:tracePt t="45524" x="3248025" y="2800350"/>
          <p14:tracePt t="45540" x="3238500" y="2790825"/>
          <p14:tracePt t="45740" x="3186113" y="2776538"/>
          <p14:tracePt t="45747" x="3114675" y="2752725"/>
          <p14:tracePt t="45757" x="3024188" y="2733675"/>
          <p14:tracePt t="45774" x="2867025" y="2719388"/>
          <p14:tracePt t="45790" x="2681288" y="2719388"/>
          <p14:tracePt t="45807" x="2390775" y="2719388"/>
          <p14:tracePt t="45824" x="2257425" y="2719388"/>
          <p14:tracePt t="45840" x="2119313" y="2738438"/>
          <p14:tracePt t="45857" x="1947863" y="2752725"/>
          <p14:tracePt t="45874" x="1890713" y="2752725"/>
          <p14:tracePt t="45890" x="1857375" y="2752725"/>
          <p14:tracePt t="45907" x="1838325" y="2752725"/>
          <p14:tracePt t="45924" x="1824038" y="2752725"/>
          <p14:tracePt t="45940" x="1819275" y="2752725"/>
          <p14:tracePt t="45957" x="1814513" y="2752725"/>
          <p14:tracePt t="45974" x="1795463" y="2752725"/>
          <p14:tracePt t="45990" x="1724025" y="2752725"/>
          <p14:tracePt t="46007" x="1600200" y="2762250"/>
          <p14:tracePt t="46024" x="1476375" y="2771775"/>
          <p14:tracePt t="46041" x="1352550" y="2771775"/>
          <p14:tracePt t="46057" x="1309688" y="2771775"/>
          <p14:tracePt t="46074" x="1266825" y="2771775"/>
          <p14:tracePt t="46090" x="1233488" y="2762250"/>
          <p14:tracePt t="46107" x="1166813" y="2724150"/>
          <p14:tracePt t="46124" x="1119188" y="2667000"/>
          <p14:tracePt t="46140" x="1071563" y="2600325"/>
          <p14:tracePt t="46157" x="1038225" y="2543175"/>
          <p14:tracePt t="46174" x="1023938" y="2476500"/>
          <p14:tracePt t="46190" x="1038225" y="2428875"/>
          <p14:tracePt t="46207" x="1085850" y="2352675"/>
          <p14:tracePt t="46224" x="1162050" y="2252663"/>
          <p14:tracePt t="46240" x="1281113" y="2147888"/>
          <p14:tracePt t="46257" x="1414463" y="2085975"/>
          <p14:tracePt t="46274" x="1504950" y="2071688"/>
          <p14:tracePt t="46290" x="1604963" y="2076450"/>
          <p14:tracePt t="46307" x="1643063" y="2095500"/>
          <p14:tracePt t="46324" x="1666875" y="2128838"/>
          <p14:tracePt t="46340" x="1690688" y="2166938"/>
          <p14:tracePt t="46357" x="1695450" y="2214563"/>
          <p14:tracePt t="46374" x="1695450" y="2247900"/>
          <p14:tracePt t="46390" x="1690688" y="2286000"/>
          <p14:tracePt t="46407" x="1681163" y="2319338"/>
          <p14:tracePt t="46424" x="1671638" y="2347913"/>
          <p14:tracePt t="46440" x="1666875" y="2352675"/>
          <p14:tracePt t="46457" x="1662113" y="2362200"/>
          <p14:tracePt t="46474" x="1662113" y="2366963"/>
          <p14:tracePt t="46490" x="1662113" y="2371725"/>
          <p14:tracePt t="46533" x="1657350" y="2371725"/>
          <p14:tracePt t="46541" x="1652588" y="2371725"/>
          <p14:tracePt t="46555" x="1647825" y="2371725"/>
          <p14:tracePt t="46563" x="1643063" y="2371725"/>
          <p14:tracePt t="46857" x="1743075" y="2486025"/>
          <p14:tracePt t="46864" x="1905000" y="2657475"/>
          <p14:tracePt t="46874" x="2052638" y="2809875"/>
          <p14:tracePt t="46890" x="2466975" y="3209925"/>
          <p14:tracePt t="46908" x="2976563" y="3800475"/>
          <p14:tracePt t="46925" x="3405188" y="4333875"/>
          <p14:tracePt t="46941" x="3762375" y="4776788"/>
          <p14:tracePt t="46958" x="4062413" y="5172075"/>
          <p14:tracePt t="46974" x="4371975" y="5576888"/>
          <p14:tracePt t="46991" x="4481513" y="5729288"/>
          <p14:tracePt t="47008" x="4543425" y="5810250"/>
          <p14:tracePt t="47024" x="4576763" y="5834063"/>
          <p14:tracePt t="47040" x="4600575" y="5843588"/>
          <p14:tracePt t="47238" x="4629150" y="5843588"/>
          <p14:tracePt t="47246" x="4657725" y="5853113"/>
          <p14:tracePt t="47257" x="4676775" y="5853113"/>
          <p14:tracePt t="47274" x="4695825" y="5853113"/>
          <p14:tracePt t="47290" x="4705350" y="5853113"/>
          <p14:tracePt t="47307" x="4710113" y="5853113"/>
          <p14:tracePt t="47324" x="4700588" y="5853113"/>
          <p14:tracePt t="47340" x="4648200" y="5843588"/>
          <p14:tracePt t="47341" x="4576763" y="5829300"/>
          <p14:tracePt t="47357" x="4419600" y="5800725"/>
          <p14:tracePt t="47374" x="4262438" y="5781675"/>
          <p14:tracePt t="47390" x="4171950" y="5781675"/>
          <p14:tracePt t="47407" x="4124325" y="5791200"/>
          <p14:tracePt t="47424" x="4114800" y="5800725"/>
          <p14:tracePt t="47457" x="4119563" y="5800725"/>
          <p14:tracePt t="47474" x="4295775" y="5800725"/>
          <p14:tracePt t="47490" x="4471988" y="5800725"/>
          <p14:tracePt t="47507" x="4681538" y="5800725"/>
          <p14:tracePt t="47524" x="4862513" y="5810250"/>
          <p14:tracePt t="47540" x="5053013" y="5810250"/>
          <p14:tracePt t="47557" x="5143500" y="5819775"/>
          <p14:tracePt t="47573" x="5214938" y="5824538"/>
          <p14:tracePt t="47590" x="5276850" y="5829300"/>
          <p14:tracePt t="47607" x="5291138" y="5843588"/>
          <p14:tracePt t="47623" x="5305425" y="5848350"/>
          <p14:tracePt t="47640" x="5314950" y="5848350"/>
          <p14:tracePt t="47657" x="5324475" y="5848350"/>
          <p14:tracePt t="47674" x="5329238" y="5848350"/>
          <p14:tracePt t="47723" x="5334000" y="5848350"/>
          <p14:tracePt t="48039" x="5167313" y="5691188"/>
          <p14:tracePt t="48046" x="4914900" y="5391150"/>
          <p14:tracePt t="48057" x="4676775" y="5181600"/>
          <p14:tracePt t="48074" x="4129088" y="4533900"/>
          <p14:tracePt t="48091" x="3662363" y="3929063"/>
          <p14:tracePt t="48108" x="3462338" y="3662363"/>
          <p14:tracePt t="48124" x="3381375" y="3567113"/>
          <p14:tracePt t="48140" x="3338513" y="3529013"/>
          <p14:tracePt t="48157" x="3319463" y="3505200"/>
          <p14:tracePt t="48347" x="3224213" y="3448050"/>
          <p14:tracePt t="48355" x="3048000" y="3348038"/>
          <p14:tracePt t="48362" x="2900363" y="3281363"/>
          <p14:tracePt t="48373" x="2790825" y="3219450"/>
          <p14:tracePt t="48390" x="2619375" y="3157538"/>
          <p14:tracePt t="48407" x="2409825" y="3086100"/>
          <p14:tracePt t="48424" x="2300288" y="3028950"/>
          <p14:tracePt t="48440" x="2209800" y="2952750"/>
          <p14:tracePt t="48457" x="2081213" y="2790825"/>
          <p14:tracePt t="48474" x="2024063" y="2709863"/>
          <p14:tracePt t="48490" x="1985963" y="2657475"/>
          <p14:tracePt t="48507" x="1957388" y="2590800"/>
          <p14:tracePt t="48524" x="1933575" y="2533650"/>
          <p14:tracePt t="48540" x="1928813" y="2519363"/>
          <p14:tracePt t="48557" x="1924050" y="2509838"/>
          <p14:tracePt t="48574" x="1924050" y="2505075"/>
          <p14:tracePt t="48590" x="1924050" y="2495550"/>
          <p14:tracePt t="48607" x="1924050" y="2490788"/>
          <p14:tracePt t="48640" x="1905000" y="2490788"/>
          <p14:tracePt t="48657" x="1819275" y="2519363"/>
          <p14:tracePt t="48674" x="1700213" y="2562225"/>
          <p14:tracePt t="48690" x="1585913" y="2605088"/>
          <p14:tracePt t="48707" x="1343025" y="2676525"/>
          <p14:tracePt t="48724" x="1214438" y="2709863"/>
          <p14:tracePt t="48740" x="1133475" y="2724150"/>
          <p14:tracePt t="48757" x="1071563" y="2724150"/>
          <p14:tracePt t="48774" x="1023938" y="2714625"/>
          <p14:tracePt t="48790" x="1000125" y="2695575"/>
          <p14:tracePt t="48807" x="985838" y="2671763"/>
          <p14:tracePt t="48823" x="962025" y="2619375"/>
          <p14:tracePt t="48840" x="952500" y="2543175"/>
          <p14:tracePt t="48857" x="952500" y="2495550"/>
          <p14:tracePt t="48873" x="957263" y="2457450"/>
          <p14:tracePt t="48891" x="971550" y="2409825"/>
          <p14:tracePt t="48907" x="981075" y="2386013"/>
          <p14:tracePt t="48923" x="990600" y="2376488"/>
          <p14:tracePt t="48940" x="1014413" y="2352675"/>
          <p14:tracePt t="48957" x="1085850" y="2328863"/>
          <p14:tracePt t="48973" x="1157288" y="2319338"/>
          <p14:tracePt t="48990" x="1228725" y="2324100"/>
          <p14:tracePt t="49007" x="1290638" y="2338388"/>
          <p14:tracePt t="49023" x="1362075" y="2386013"/>
          <p14:tracePt t="49040" x="1404938" y="2433638"/>
          <p14:tracePt t="49057" x="1438275" y="2481263"/>
          <p14:tracePt t="49074" x="1466850" y="2519363"/>
          <p14:tracePt t="49090" x="1471613" y="2538413"/>
          <p14:tracePt t="49107" x="1481138" y="2552700"/>
          <p14:tracePt t="49123" x="1481138" y="2557463"/>
          <p14:tracePt t="49140" x="1481138" y="2566988"/>
          <p14:tracePt t="49173" x="1481138" y="2571750"/>
          <p14:tracePt t="49449" x="1524000" y="2590800"/>
          <p14:tracePt t="49456" x="1590675" y="2624138"/>
          <p14:tracePt t="49464" x="1662113" y="2643188"/>
          <p14:tracePt t="49474" x="1728788" y="2662238"/>
          <p14:tracePt t="49490" x="1857375" y="2686050"/>
          <p14:tracePt t="49507" x="1995488" y="2700338"/>
          <p14:tracePt t="49523" x="2066925" y="2709863"/>
          <p14:tracePt t="49540" x="2109788" y="2719388"/>
          <p14:tracePt t="49557" x="2138363" y="2728913"/>
          <p14:tracePt t="49574" x="2166938" y="2733675"/>
          <p14:tracePt t="49590" x="2171700" y="2733675"/>
          <p14:tracePt t="49607" x="2176463" y="2733675"/>
          <p14:tracePt t="49623" x="2185988" y="2733675"/>
          <p14:tracePt t="49640" x="2195513" y="2733675"/>
          <p14:tracePt t="49657" x="2209800" y="2743200"/>
          <p14:tracePt t="49673" x="2238375" y="2752725"/>
          <p14:tracePt t="49690" x="2295525" y="2781300"/>
          <p14:tracePt t="49707" x="2333625" y="2790825"/>
          <p14:tracePt t="49723" x="2362200" y="2795588"/>
          <p14:tracePt t="49740" x="2381250" y="2800350"/>
          <p14:tracePt t="49757" x="2414588" y="2814638"/>
          <p14:tracePt t="49773" x="2447925" y="2824163"/>
          <p14:tracePt t="49790" x="2466975" y="2833688"/>
          <p14:tracePt t="49807" x="2486025" y="2838450"/>
          <p14:tracePt t="49823" x="2500313" y="2838450"/>
          <p14:tracePt t="49840" x="2505075" y="2838450"/>
          <p14:tracePt t="49857" x="2514600" y="2838450"/>
          <p14:tracePt t="50190" x="2543175" y="2838450"/>
          <p14:tracePt t="50198" x="2576513" y="2838450"/>
          <p14:tracePt t="50207" x="2624138" y="2833688"/>
          <p14:tracePt t="50223" x="2690813" y="2833688"/>
          <p14:tracePt t="50240" x="2743200" y="2828925"/>
          <p14:tracePt t="50257" x="2776538" y="2828925"/>
          <p14:tracePt t="50273" x="2790825" y="2828925"/>
          <p14:tracePt t="50290" x="2795588" y="2828925"/>
          <p14:tracePt t="50307" x="2805113" y="2828925"/>
          <p14:tracePt t="50323" x="2809875" y="2828925"/>
          <p14:tracePt t="50829" x="2867025" y="2919413"/>
          <p14:tracePt t="50837" x="2990850" y="3138488"/>
          <p14:tracePt t="50844" x="3109913" y="3438525"/>
          <p14:tracePt t="50857" x="3186113" y="3629025"/>
          <p14:tracePt t="50874" x="3438525" y="4186238"/>
          <p14:tracePt t="50890" x="3562350" y="4438650"/>
          <p14:tracePt t="50924" x="3800475" y="4957763"/>
          <p14:tracePt t="50957" x="4000500" y="5448300"/>
          <p14:tracePt t="50974" x="4038600" y="5557838"/>
          <p14:tracePt t="50991" x="4081463" y="5619750"/>
          <p14:tracePt t="51007" x="4090988" y="5648325"/>
          <p14:tracePt t="51023" x="4100513" y="5667375"/>
          <p14:tracePt t="51040" x="4105275" y="5676900"/>
          <p14:tracePt t="51057" x="4110038" y="5681663"/>
          <p14:tracePt t="51073" x="4110038" y="5691188"/>
          <p14:tracePt t="51090" x="4110038" y="5695950"/>
          <p14:tracePt t="51138" x="4119563" y="5700713"/>
          <p14:tracePt t="51145" x="4124325" y="5705475"/>
          <p14:tracePt t="51157" x="4138613" y="5710238"/>
          <p14:tracePt t="51173" x="4171950" y="5719763"/>
          <p14:tracePt t="51190" x="4252913" y="5734050"/>
          <p14:tracePt t="51207" x="4310063" y="5734050"/>
          <p14:tracePt t="51223" x="4367213" y="5734050"/>
          <p14:tracePt t="51240" x="4443413" y="5734050"/>
          <p14:tracePt t="51257" x="4486275" y="5734050"/>
          <p14:tracePt t="51273" x="4505325" y="5719763"/>
          <p14:tracePt t="51290" x="4524375" y="5719763"/>
          <p14:tracePt t="51307" x="4538663" y="5719763"/>
          <p14:tracePt t="51324" x="4543425" y="5719763"/>
          <p14:tracePt t="51340" x="4548188" y="5719763"/>
          <p14:tracePt t="51440" x="4538663" y="5724525"/>
          <p14:tracePt t="51447" x="4519613" y="5738813"/>
          <p14:tracePt t="51457" x="4505325" y="5753100"/>
          <p14:tracePt t="51473" x="4452938" y="5776913"/>
          <p14:tracePt t="51490" x="4352925" y="5805488"/>
          <p14:tracePt t="51507" x="4281488" y="5805488"/>
          <p14:tracePt t="51523" x="4205288" y="5781675"/>
          <p14:tracePt t="51540" x="4143375" y="5753100"/>
          <p14:tracePt t="51557" x="4081463" y="5686425"/>
          <p14:tracePt t="51573" x="4043363" y="5586413"/>
          <p14:tracePt t="51590" x="4014788" y="5448300"/>
          <p14:tracePt t="51607" x="4019550" y="5367338"/>
          <p14:tracePt t="51623" x="4038600" y="5272088"/>
          <p14:tracePt t="51640" x="4062413" y="5224463"/>
          <p14:tracePt t="51657" x="4090988" y="5195888"/>
          <p14:tracePt t="51674" x="4143375" y="5157788"/>
          <p14:tracePt t="51690" x="4205288" y="5143500"/>
          <p14:tracePt t="51707" x="4276725" y="5148263"/>
          <p14:tracePt t="51723" x="4367213" y="5162550"/>
          <p14:tracePt t="51740" x="4486275" y="5224463"/>
          <p14:tracePt t="51757" x="4538663" y="5257800"/>
          <p14:tracePt t="51773" x="4591050" y="5319713"/>
          <p14:tracePt t="51790" x="4619625" y="5381625"/>
          <p14:tracePt t="51807" x="4648200" y="5481638"/>
          <p14:tracePt t="51823" x="4648200" y="5534025"/>
          <p14:tracePt t="51840" x="4648200" y="5581650"/>
          <p14:tracePt t="51857" x="4629150" y="5643563"/>
          <p14:tracePt t="51873" x="4605338" y="5667375"/>
          <p14:tracePt t="51890" x="4591050" y="5681663"/>
          <p14:tracePt t="51907" x="4572000" y="5691188"/>
          <p14:tracePt t="52092" x="4595813" y="5695950"/>
          <p14:tracePt t="52100" x="4610100" y="5705475"/>
          <p14:tracePt t="52107" x="4629150" y="5710238"/>
          <p14:tracePt t="52123" x="4667250" y="5715000"/>
          <p14:tracePt t="52140" x="4686300" y="5719763"/>
          <p14:tracePt t="52157" x="4724400" y="5729288"/>
          <p14:tracePt t="52173" x="4772025" y="5729288"/>
          <p14:tracePt t="52190" x="4791075" y="5729288"/>
          <p14:tracePt t="52207" x="4814888" y="5729288"/>
          <p14:tracePt t="52223" x="4824413" y="5729288"/>
          <p14:tracePt t="52240" x="4833938" y="5729288"/>
          <p14:tracePt t="52257" x="4838700" y="5729288"/>
          <p14:tracePt t="52320" x="4838700" y="5724525"/>
          <p14:tracePt t="52335" x="4838700" y="5719763"/>
          <p14:tracePt t="52342" x="4838700" y="5715000"/>
          <p14:tracePt t="52358" x="4833938" y="5710238"/>
          <p14:tracePt t="52373" x="4829175" y="5705475"/>
          <p14:tracePt t="52390" x="4819650" y="5700713"/>
          <p14:tracePt t="52407" x="4814888" y="5695950"/>
          <p14:tracePt t="52423" x="4810125" y="5686425"/>
          <p14:tracePt t="52784" x="4824413" y="5686425"/>
          <p14:tracePt t="52791" x="4852988" y="5686425"/>
          <p14:tracePt t="52798" x="4876800" y="5686425"/>
          <p14:tracePt t="52807" x="4895850" y="5686425"/>
          <p14:tracePt t="52824" x="4919663" y="5686425"/>
          <p14:tracePt t="52840" x="4938713" y="5686425"/>
          <p14:tracePt t="52844" x="4943475" y="5686425"/>
          <p14:tracePt t="52873" x="4957763" y="5686425"/>
          <p14:tracePt t="53172" x="5000625" y="5686425"/>
          <p14:tracePt t="53179" x="5057775" y="5686425"/>
          <p14:tracePt t="53190" x="5124450" y="5686425"/>
          <p14:tracePt t="53206" x="5233988" y="5686425"/>
          <p14:tracePt t="53223" x="5348288" y="5686425"/>
          <p14:tracePt t="53240" x="5386388" y="5686425"/>
          <p14:tracePt t="53257" x="5400675" y="5686425"/>
          <p14:tracePt t="53273" x="5414963" y="5686425"/>
          <p14:tracePt t="53290" x="5424488" y="5686425"/>
          <p14:tracePt t="53306" x="5429250" y="5686425"/>
          <p14:tracePt t="53323" x="5434013" y="5686425"/>
          <p14:tracePt t="55096" x="5419725" y="5686425"/>
          <p14:tracePt t="55103" x="5386388" y="5686425"/>
          <p14:tracePt t="55111" x="5348288" y="5686425"/>
          <p14:tracePt t="55123" x="5295900" y="5686425"/>
          <p14:tracePt t="55140" x="5157788" y="5686425"/>
          <p14:tracePt t="55156" x="5100638" y="5686425"/>
          <p14:tracePt t="55173" x="5048250" y="5686425"/>
          <p14:tracePt t="55206" x="4967288" y="5686425"/>
          <p14:tracePt t="55240" x="4910138" y="5686425"/>
          <p14:tracePt t="55257" x="4876800" y="5691188"/>
          <p14:tracePt t="55273" x="4867275" y="5691188"/>
          <p14:tracePt t="55290" x="4857750" y="5691188"/>
          <p14:tracePt t="55306" x="4848225" y="5691188"/>
          <p14:tracePt t="55323" x="4838700" y="5691188"/>
          <p14:tracePt t="55389" x="4843463" y="5691188"/>
          <p14:tracePt t="55397" x="4852988" y="5691188"/>
          <p14:tracePt t="55406" x="4881563" y="5691188"/>
          <p14:tracePt t="55423" x="4948238" y="5691188"/>
          <p14:tracePt t="55440" x="5038725" y="5691188"/>
          <p14:tracePt t="55456" x="5195888" y="5681663"/>
          <p14:tracePt t="55473" x="5267325" y="5681663"/>
          <p14:tracePt t="55490" x="5314950" y="5681663"/>
          <p14:tracePt t="55507" x="5362575" y="5681663"/>
          <p14:tracePt t="55523" x="5376863" y="5681663"/>
          <p14:tracePt t="55540" x="5386388" y="5681663"/>
          <p14:tracePt t="55557" x="5391150" y="5681663"/>
          <p14:tracePt t="55573" x="5400675" y="5681663"/>
          <p14:tracePt t="55590" x="5405438" y="5681663"/>
          <p14:tracePt t="55955" x="5300663" y="5614988"/>
          <p14:tracePt t="55962" x="5076825" y="5472113"/>
          <p14:tracePt t="55973" x="4852988" y="5314950"/>
          <p14:tracePt t="55990" x="4338638" y="5010150"/>
          <p14:tracePt t="56007" x="3571875" y="4395788"/>
          <p14:tracePt t="56040" x="2828925" y="3767138"/>
          <p14:tracePt t="56074" x="2266950" y="3228975"/>
          <p14:tracePt t="56090" x="2200275" y="3138488"/>
          <p14:tracePt t="56107" x="2176463" y="3100388"/>
          <p14:tracePt t="56123" x="2176463" y="3095625"/>
          <p14:tracePt t="56316" x="2128838" y="3067050"/>
          <p14:tracePt t="56322" x="2057400" y="3043238"/>
          <p14:tracePt t="56329" x="2000250" y="3014663"/>
          <p14:tracePt t="56340" x="1938338" y="2990850"/>
          <p14:tracePt t="56356" x="1852613" y="2957513"/>
          <p14:tracePt t="56373" x="1766888" y="2933700"/>
          <p14:tracePt t="56406" x="1685925" y="2905125"/>
          <p14:tracePt t="56440" x="1571625" y="2862263"/>
          <p14:tracePt t="56456" x="1524000" y="2843213"/>
          <p14:tracePt t="56473" x="1471613" y="2828925"/>
          <p14:tracePt t="56490" x="1409700" y="2814638"/>
          <p14:tracePt t="56506" x="1314450" y="2795588"/>
          <p14:tracePt t="56523" x="1262063" y="2790825"/>
          <p14:tracePt t="56540" x="1209675" y="2776538"/>
          <p14:tracePt t="56557" x="1143000" y="2762250"/>
          <p14:tracePt t="56573" x="1104900" y="2762250"/>
          <p14:tracePt t="56590" x="1076325" y="2762250"/>
          <p14:tracePt t="56606" x="1057275" y="2762250"/>
          <p14:tracePt t="56623" x="1033463" y="2762250"/>
          <p14:tracePt t="56640" x="1028700" y="2762250"/>
          <p14:tracePt t="56656" x="1023938" y="2762250"/>
          <p14:tracePt t="56673" x="1019175" y="2762250"/>
          <p14:tracePt t="56706" x="1028700" y="2757488"/>
          <p14:tracePt t="56723" x="1062038" y="2752725"/>
          <p14:tracePt t="56740" x="1143000" y="2743200"/>
          <p14:tracePt t="56756" x="1300163" y="2738438"/>
          <p14:tracePt t="56773" x="1433513" y="2738438"/>
          <p14:tracePt t="56790" x="1547813" y="2738438"/>
          <p14:tracePt t="56806" x="1690688" y="2738438"/>
          <p14:tracePt t="56823" x="1814513" y="2738438"/>
          <p14:tracePt t="56840" x="1962150" y="2738438"/>
          <p14:tracePt t="56856" x="2105025" y="2738438"/>
          <p14:tracePt t="56873" x="2243138" y="2738438"/>
          <p14:tracePt t="56889" x="2352675" y="2738438"/>
          <p14:tracePt t="56906" x="2443163" y="2738438"/>
          <p14:tracePt t="56923" x="2538413" y="2738438"/>
          <p14:tracePt t="56939" x="2652713" y="2728913"/>
          <p14:tracePt t="56956" x="2700338" y="2724150"/>
          <p14:tracePt t="56973" x="2743200" y="2724150"/>
          <p14:tracePt t="56989" x="2781300" y="2724150"/>
          <p14:tracePt t="57006" x="2819400" y="2719388"/>
          <p14:tracePt t="57023" x="2843213" y="2719388"/>
          <p14:tracePt t="57039" x="2862263" y="2719388"/>
          <p14:tracePt t="57056" x="2881313" y="2719388"/>
          <p14:tracePt t="57073" x="2886075" y="2719388"/>
          <p14:tracePt t="57090" x="2890838" y="2719388"/>
          <p14:tracePt t="57106" x="2900363" y="2719388"/>
          <p14:tracePt t="57401" x="2957513" y="2767013"/>
          <p14:tracePt t="57409" x="3052763" y="2881313"/>
          <p14:tracePt t="57416" x="3124200" y="2967038"/>
          <p14:tracePt t="57424" x="3186113" y="3028950"/>
          <p14:tracePt t="57439" x="3367088" y="3181350"/>
          <p14:tracePt t="57456" x="3533775" y="3338513"/>
          <p14:tracePt t="57473" x="3714750" y="3538538"/>
          <p14:tracePt t="57490" x="3952875" y="3776663"/>
          <p14:tracePt t="57507" x="4129088" y="4005263"/>
          <p14:tracePt t="57523" x="4229100" y="4138613"/>
          <p14:tracePt t="57540" x="4300538" y="4229100"/>
          <p14:tracePt t="57556" x="4371975" y="4338638"/>
          <p14:tracePt t="57573" x="4395788" y="4367213"/>
          <p14:tracePt t="57589" x="4410075" y="4386263"/>
          <p14:tracePt t="57606" x="4419600" y="4395788"/>
          <p14:tracePt t="57623" x="4429125" y="4405313"/>
          <p14:tracePt t="57842" x="4438650" y="4357688"/>
          <p14:tracePt t="57849" x="4448175" y="4286250"/>
          <p14:tracePt t="57858" x="4467225" y="4186238"/>
          <p14:tracePt t="57873" x="4500563" y="3986213"/>
          <p14:tracePt t="57889" x="4519613" y="3871913"/>
          <p14:tracePt t="57906" x="4533900" y="3814763"/>
          <p14:tracePt t="57939" x="4533900" y="3748088"/>
          <p14:tracePt t="57973" x="4548188" y="3643313"/>
          <p14:tracePt t="57989" x="4557713" y="3543300"/>
          <p14:tracePt t="58006" x="4576763" y="3500438"/>
          <p14:tracePt t="58023" x="4595813" y="3467100"/>
          <p14:tracePt t="58040" x="4605338" y="3452813"/>
          <p14:tracePt t="58056" x="4610100" y="3448050"/>
          <p14:tracePt t="58073" x="4610100" y="3443288"/>
          <p14:tracePt t="58106" x="4591050" y="3443288"/>
          <p14:tracePt t="58123" x="4538663" y="3457575"/>
          <p14:tracePt t="58139" x="4433888" y="3476625"/>
          <p14:tracePt t="58156" x="4329113" y="3481388"/>
          <p14:tracePt t="58173" x="4252913" y="3467100"/>
          <p14:tracePt t="58189" x="4219575" y="3448050"/>
          <p14:tracePt t="58206" x="4205288" y="3419475"/>
          <p14:tracePt t="58223" x="4195763" y="3367088"/>
          <p14:tracePt t="58239" x="4224338" y="3228975"/>
          <p14:tracePt t="58257" x="4267200" y="3167063"/>
          <p14:tracePt t="58273" x="4338638" y="3138488"/>
          <p14:tracePt t="58290" x="4452938" y="3186113"/>
          <p14:tracePt t="58306" x="4533900" y="3243263"/>
          <p14:tracePt t="58323" x="4605338" y="3305175"/>
          <p14:tracePt t="58340" x="4652963" y="3381375"/>
          <p14:tracePt t="58341" x="4676775" y="3429000"/>
          <p14:tracePt t="58356" x="4691063" y="3524250"/>
          <p14:tracePt t="58373" x="4691063" y="3571875"/>
          <p14:tracePt t="58389" x="4686300" y="3605213"/>
          <p14:tracePt t="58406" x="4681538" y="3619500"/>
          <p14:tracePt t="58423" x="4672013" y="3633788"/>
          <p14:tracePt t="58439" x="4667250" y="3638550"/>
          <p14:tracePt t="58456" x="4667250" y="3643313"/>
          <p14:tracePt t="58473" x="4667250" y="3648075"/>
          <p14:tracePt t="58525" x="4667250" y="3652838"/>
          <p14:tracePt t="58532" x="4662488" y="3657600"/>
          <p14:tracePt t="58540" x="4652963" y="3671888"/>
          <p14:tracePt t="58556" x="4638675" y="3786188"/>
          <p14:tracePt t="58573" x="4619625" y="4038600"/>
          <p14:tracePt t="58590" x="4610100" y="4305300"/>
          <p14:tracePt t="58606" x="4586288" y="4724400"/>
          <p14:tracePt t="58623" x="4576763" y="5000625"/>
          <p14:tracePt t="58640" x="4581525" y="5181600"/>
          <p14:tracePt t="58656" x="4591050" y="5272088"/>
          <p14:tracePt t="58673" x="4600575" y="5319713"/>
          <p14:tracePt t="58689" x="4610100" y="5324475"/>
          <p14:tracePt t="58892" x="4610100" y="5329238"/>
          <p14:tracePt t="58900" x="4614863" y="5334000"/>
          <p14:tracePt t="58907" x="4619625" y="5338763"/>
          <p14:tracePt t="58923" x="4624388" y="5343525"/>
          <p14:tracePt t="58939" x="4629150" y="5353050"/>
          <p14:tracePt t="58956" x="4648200" y="5381625"/>
          <p14:tracePt t="58973" x="4686300" y="5453063"/>
          <p14:tracePt t="58989" x="4714875" y="5500688"/>
          <p14:tracePt t="59006" x="4729163" y="5524500"/>
          <p14:tracePt t="59023" x="4743450" y="5548313"/>
          <p14:tracePt t="59039" x="4752975" y="5557838"/>
          <p14:tracePt t="59056" x="4752975" y="5567363"/>
          <p14:tracePt t="59073" x="4752975" y="5572125"/>
          <p14:tracePt t="59089" x="4752975" y="5576888"/>
          <p14:tracePt t="59106" x="4748213" y="5586413"/>
          <p14:tracePt t="59123" x="4743450" y="5595938"/>
          <p14:tracePt t="59139" x="4738688" y="5605463"/>
          <p14:tracePt t="59156" x="4733925" y="5614988"/>
          <p14:tracePt t="59189" x="4733925" y="5619750"/>
          <p14:tracePt t="59206" x="4743450" y="5629275"/>
          <p14:tracePt t="59223" x="4810125" y="5667375"/>
          <p14:tracePt t="59239" x="4895850" y="5700713"/>
          <p14:tracePt t="59256" x="4991100" y="5724525"/>
          <p14:tracePt t="59273" x="5095875" y="5738813"/>
          <p14:tracePt t="59289" x="5195888" y="5738813"/>
          <p14:tracePt t="59306" x="5233988" y="5738813"/>
          <p14:tracePt t="59323" x="5253038" y="5738813"/>
          <p14:tracePt t="59339" x="5272088" y="5738813"/>
          <p14:tracePt t="59340" x="5276850" y="5738813"/>
          <p14:tracePt t="59356" x="5281613" y="5738813"/>
          <p14:tracePt t="59373" x="5286375" y="5738813"/>
          <p14:tracePt t="59389" x="5286375" y="5743575"/>
          <p14:tracePt t="61610" x="5353050" y="5638800"/>
          <p14:tracePt t="61617" x="5424488" y="5472113"/>
          <p14:tracePt t="61625" x="5529263" y="5172075"/>
          <p14:tracePt t="61639" x="5648325" y="4724400"/>
          <p14:tracePt t="61656" x="5729288" y="4243388"/>
          <p14:tracePt t="61673" x="5748338" y="4095750"/>
          <p14:tracePt t="61706" x="5757863" y="4014788"/>
          <p14:tracePt t="61739" x="5748338" y="4010025"/>
          <p14:tracePt t="61756" x="5719763" y="4029075"/>
          <p14:tracePt t="61772" x="5686425" y="4057650"/>
          <p14:tracePt t="61789" x="5662613" y="4095750"/>
          <p14:tracePt t="61806" x="5638800" y="4129088"/>
          <p14:tracePt t="61823" x="5610225" y="4157663"/>
          <p14:tracePt t="61839" x="5595938" y="4171950"/>
          <p14:tracePt t="61856" x="5586413" y="4176713"/>
          <p14:tracePt t="61872" x="5567363" y="4181475"/>
          <p14:tracePt t="61889" x="5548313" y="4181475"/>
          <p14:tracePt t="61906" x="5538788" y="4162425"/>
          <p14:tracePt t="61922" x="5519738" y="4110038"/>
          <p14:tracePt t="61939" x="5495925" y="4043363"/>
          <p14:tracePt t="61956" x="5481638" y="4010025"/>
          <p14:tracePt t="61972" x="5476875" y="4000500"/>
          <p14:tracePt t="61989" x="5476875" y="3990975"/>
          <p14:tracePt t="62006" x="5476875" y="3981450"/>
          <p14:tracePt t="62023" x="5476875" y="3976688"/>
          <p14:tracePt t="62058" x="5476875" y="3971925"/>
          <p14:tracePt t="62073" x="5472113" y="3971925"/>
          <p14:tracePt t="62089" x="5467350" y="3971925"/>
          <p14:tracePt t="62106" x="5453063" y="3971925"/>
          <p14:tracePt t="62122" x="5414963" y="3971925"/>
          <p14:tracePt t="62139" x="5362575" y="3971925"/>
          <p14:tracePt t="62156" x="5334000" y="3971925"/>
          <p14:tracePt t="62172" x="5305425" y="3971925"/>
          <p14:tracePt t="62189" x="5281613" y="3971925"/>
          <p14:tracePt t="62206" x="5276850" y="3971925"/>
          <p14:tracePt t="62222" x="5272088" y="3971925"/>
          <p14:tracePt t="62239" x="5267325" y="3971925"/>
          <p14:tracePt t="62359" x="5267325" y="3976688"/>
          <p14:tracePt t="62373" x="5267325" y="3981450"/>
          <p14:tracePt t="62381" x="5267325" y="3986213"/>
          <p14:tracePt t="62389" x="5267325" y="3990975"/>
          <p14:tracePt t="62406" x="5267325" y="4005263"/>
          <p14:tracePt t="62423" x="5267325" y="4014788"/>
          <p14:tracePt t="62439" x="5267325" y="4033838"/>
          <p14:tracePt t="62456" x="5267325" y="4043363"/>
          <p14:tracePt t="62472" x="5267325" y="4057650"/>
          <p14:tracePt t="62489" x="5267325" y="4071938"/>
          <p14:tracePt t="62506" x="5267325" y="4081463"/>
          <p14:tracePt t="62522" x="5267325" y="4086225"/>
          <p14:tracePt t="62539" x="5267325" y="4090988"/>
          <p14:tracePt t="62608" x="5267325" y="4095750"/>
          <p14:tracePt t="62615" x="5267325" y="4100513"/>
          <p14:tracePt t="62623" x="5267325" y="4105275"/>
          <p14:tracePt t="62895" x="5262563" y="3952875"/>
          <p14:tracePt t="62902" x="5253038" y="3810000"/>
          <p14:tracePt t="62910" x="5229225" y="3657600"/>
          <p14:tracePt t="62922" x="5219700" y="3405188"/>
          <p14:tracePt t="62939" x="5162550" y="2876550"/>
          <p14:tracePt t="62956" x="5138738" y="2581275"/>
          <p14:tracePt t="62973" x="5119688" y="2457450"/>
          <p14:tracePt t="62990" x="5114925" y="2371725"/>
          <p14:tracePt t="63006" x="5114925" y="2328863"/>
          <p14:tracePt t="63022" x="5114925" y="2300288"/>
          <p14:tracePt t="63039" x="5114925" y="2257425"/>
          <p14:tracePt t="63056" x="5114925" y="2209800"/>
          <p14:tracePt t="63072" x="5129213" y="2176463"/>
          <p14:tracePt t="63089" x="5148263" y="2138363"/>
          <p14:tracePt t="63106" x="5162550" y="2114550"/>
          <p14:tracePt t="63122" x="5205413" y="2085975"/>
          <p14:tracePt t="63139" x="5248275" y="2081213"/>
          <p14:tracePt t="63156" x="5276850" y="2081213"/>
          <p14:tracePt t="63172" x="5291138" y="2081213"/>
          <p14:tracePt t="63189" x="5305425" y="2081213"/>
          <p14:tracePt t="63225" x="5295900" y="2081213"/>
          <p14:tracePt t="63239" x="5243513" y="2100263"/>
          <p14:tracePt t="63256" x="5172075" y="2119313"/>
          <p14:tracePt t="63272" x="5067300" y="2138363"/>
          <p14:tracePt t="63289" x="4943475" y="2138363"/>
          <p14:tracePt t="63306" x="4781550" y="2100263"/>
          <p14:tracePt t="63322" x="4700588" y="2043113"/>
          <p14:tracePt t="63339" x="4652963" y="2005013"/>
          <p14:tracePt t="63356" x="4600575" y="1943100"/>
          <p14:tracePt t="63372" x="4538663" y="1724025"/>
          <p14:tracePt t="63389" x="4533900" y="1590675"/>
          <p14:tracePt t="63406" x="4543425" y="1433513"/>
          <p14:tracePt t="63424" x="4614863" y="1181100"/>
          <p14:tracePt t="63439" x="4667250" y="1081088"/>
          <p14:tracePt t="63456" x="4695825" y="1042988"/>
          <p14:tracePt t="63472" x="4743450" y="1019175"/>
          <p14:tracePt t="63489" x="4833938" y="1019175"/>
          <p14:tracePt t="63506" x="4881563" y="1066800"/>
          <p14:tracePt t="63522" x="4948238" y="1171575"/>
          <p14:tracePt t="63539" x="4986338" y="1233488"/>
          <p14:tracePt t="63556" x="5019675" y="1309688"/>
          <p14:tracePt t="63572" x="5033963" y="1371600"/>
          <p14:tracePt t="63589" x="5048250" y="1428750"/>
          <p14:tracePt t="63606" x="5048250" y="1471613"/>
          <p14:tracePt t="63622" x="5038725" y="1533525"/>
          <p14:tracePt t="63639" x="5029200" y="1562100"/>
          <p14:tracePt t="63656" x="5014913" y="1585913"/>
          <p14:tracePt t="63672" x="5005388" y="1595438"/>
          <p14:tracePt t="63689" x="5000625" y="1604963"/>
          <p14:tracePt t="63706" x="4995863" y="1609725"/>
          <p14:tracePt t="64026" x="4914900" y="1671638"/>
          <p14:tracePt t="64033" x="4752975" y="1781175"/>
          <p14:tracePt t="64041" x="4591050" y="1895475"/>
          <p14:tracePt t="64056" x="4124325" y="2176463"/>
          <p14:tracePt t="64073" x="3771900" y="2366963"/>
          <p14:tracePt t="64090" x="3443288" y="2495550"/>
          <p14:tracePt t="64123" x="3005138" y="2605088"/>
          <p14:tracePt t="64156" x="2781300" y="2614613"/>
          <p14:tracePt t="64173" x="2662238" y="2614613"/>
          <p14:tracePt t="64189" x="2590800" y="2605088"/>
          <p14:tracePt t="64206" x="2528888" y="2595563"/>
          <p14:tracePt t="64222" x="2471738" y="2586038"/>
          <p14:tracePt t="64239" x="2362200" y="2571750"/>
          <p14:tracePt t="64256" x="2314575" y="2566988"/>
          <p14:tracePt t="64272" x="2276475" y="2547938"/>
          <p14:tracePt t="64289" x="2233613" y="2528888"/>
          <p14:tracePt t="64306" x="2176463" y="2490788"/>
          <p14:tracePt t="64322" x="2128838" y="2466975"/>
          <p14:tracePt t="64339" x="2076450" y="2428875"/>
          <p14:tracePt t="64356" x="1981200" y="2386013"/>
          <p14:tracePt t="64372" x="1909763" y="2366963"/>
          <p14:tracePt t="64389" x="1838325" y="2357438"/>
          <p14:tracePt t="64406" x="1790700" y="2357438"/>
          <p14:tracePt t="64422" x="1714500" y="2366963"/>
          <p14:tracePt t="64439" x="1657350" y="2395538"/>
          <p14:tracePt t="64456" x="1619250" y="2419350"/>
          <p14:tracePt t="64472" x="1581150" y="2457450"/>
          <p14:tracePt t="64489" x="1528763" y="2524125"/>
          <p14:tracePt t="64506" x="1485900" y="2676525"/>
          <p14:tracePt t="64522" x="1466850" y="2895600"/>
          <p14:tracePt t="64539" x="1485900" y="3119438"/>
          <p14:tracePt t="64556" x="1504950" y="3300413"/>
          <p14:tracePt t="64572" x="1538288" y="3429000"/>
          <p14:tracePt t="64590" x="1552575" y="3490913"/>
          <p14:tracePt t="64607" x="1590675" y="3562350"/>
          <p14:tracePt t="64623" x="1633538" y="3609975"/>
          <p14:tracePt t="64639" x="1695450" y="3690938"/>
          <p14:tracePt t="64656" x="1800225" y="3776663"/>
          <p14:tracePt t="64672" x="1971675" y="3886200"/>
          <p14:tracePt t="64689" x="2066925" y="3919538"/>
          <p14:tracePt t="64706" x="2166938" y="3919538"/>
          <p14:tracePt t="64724" x="2338388" y="3848100"/>
          <p14:tracePt t="64740" x="2428875" y="3781425"/>
          <p14:tracePt t="64756" x="2495550" y="3729038"/>
          <p14:tracePt t="64772" x="2543175" y="3681413"/>
          <p14:tracePt t="64789" x="2633663" y="3490913"/>
          <p14:tracePt t="64805" x="2647950" y="3362325"/>
          <p14:tracePt t="64822" x="2638425" y="3281363"/>
          <p14:tracePt t="64839" x="2600325" y="3205163"/>
          <p14:tracePt t="64841" x="2576513" y="3176588"/>
          <p14:tracePt t="64856" x="2533650" y="3109913"/>
          <p14:tracePt t="64872" x="2509838" y="3076575"/>
          <p14:tracePt t="64889" x="2486025" y="3062288"/>
          <p14:tracePt t="64906" x="2466975" y="3052763"/>
          <p14:tracePt t="64922" x="2452688" y="3052763"/>
          <p14:tracePt t="64939" x="2447925" y="3052763"/>
          <p14:tracePt t="64956" x="2443163" y="3052763"/>
          <p14:tracePt t="64972" x="2433638" y="3052763"/>
          <p14:tracePt t="65539" x="2443163" y="3014663"/>
          <p14:tracePt t="65546" x="2457450" y="2990850"/>
          <p14:tracePt t="65556" x="2471738" y="2962275"/>
          <p14:tracePt t="65572" x="2500313" y="2905125"/>
          <p14:tracePt t="65589" x="2524125" y="2881313"/>
          <p14:tracePt t="65606" x="2557463" y="2847975"/>
          <p14:tracePt t="65622" x="2581275" y="2833688"/>
          <p14:tracePt t="65656" x="2600325" y="2819400"/>
          <p14:tracePt t="65689" x="2609850" y="2819400"/>
          <p14:tracePt t="65723" x="2600325" y="2819400"/>
          <p14:tracePt t="65739" x="2552700" y="2833688"/>
          <p14:tracePt t="65756" x="2490788" y="2847975"/>
          <p14:tracePt t="65772" x="2428875" y="2871788"/>
          <p14:tracePt t="65789" x="2328863" y="2900363"/>
          <p14:tracePt t="65805" x="2295525" y="2905125"/>
          <p14:tracePt t="65822" x="2271713" y="2905125"/>
          <p14:tracePt t="65839" x="2257425" y="2905125"/>
          <p14:tracePt t="65856" x="2252663" y="2905125"/>
          <p14:tracePt t="65872" x="2243138" y="2905125"/>
          <p14:tracePt t="65889" x="2238375" y="2905125"/>
          <p14:tracePt t="66126" x="2276475" y="2905125"/>
          <p14:tracePt t="66134" x="2347913" y="2900363"/>
          <p14:tracePt t="66142" x="2395538" y="2890838"/>
          <p14:tracePt t="66156" x="2495550" y="2886075"/>
          <p14:tracePt t="66172" x="2600325" y="2876550"/>
          <p14:tracePt t="66189" x="2671763" y="2871788"/>
          <p14:tracePt t="66206" x="2709863" y="2871788"/>
          <p14:tracePt t="66222" x="2757488" y="2871788"/>
          <p14:tracePt t="66239" x="2771775" y="2871788"/>
          <p14:tracePt t="66256" x="2776538" y="2871788"/>
          <p14:tracePt t="66273" x="2786063" y="2871788"/>
          <p14:tracePt t="66289" x="2795588" y="2871788"/>
          <p14:tracePt t="66405" x="2795588" y="2876550"/>
          <p14:tracePt t="66412" x="2790825" y="2890838"/>
          <p14:tracePt t="66422" x="2776538" y="2933700"/>
          <p14:tracePt t="66439" x="2709863" y="3057525"/>
          <p14:tracePt t="66456" x="2628900" y="3176588"/>
          <p14:tracePt t="66472" x="2528888" y="3290888"/>
          <p14:tracePt t="66489" x="2466975" y="3348038"/>
          <p14:tracePt t="66506" x="2409825" y="3390900"/>
          <p14:tracePt t="66522" x="2371725" y="3429000"/>
          <p14:tracePt t="66539" x="2362200" y="3438525"/>
          <p14:tracePt t="66555" x="2357438" y="3443288"/>
          <p14:tracePt t="66572" x="2347913" y="3448050"/>
          <p14:tracePt t="66640" x="2352675" y="3448050"/>
          <p14:tracePt t="66647" x="2357438" y="3448050"/>
          <p14:tracePt t="66656" x="2371725" y="3448050"/>
          <p14:tracePt t="66672" x="2419350" y="3448050"/>
          <p14:tracePt t="66689" x="2500313" y="3438525"/>
          <p14:tracePt t="66706" x="2557463" y="3429000"/>
          <p14:tracePt t="66722" x="2619375" y="3419475"/>
          <p14:tracePt t="66739" x="2643188" y="3414713"/>
          <p14:tracePt t="66756" x="2652713" y="3414713"/>
          <p14:tracePt t="66772" x="2662238" y="3414713"/>
          <p14:tracePt t="66789" x="2667000" y="3414713"/>
          <p14:tracePt t="67088" x="2728913" y="3490913"/>
          <p14:tracePt t="67096" x="2790825" y="3576638"/>
          <p14:tracePt t="67105" x="2847975" y="3648075"/>
          <p14:tracePt t="67122" x="3057525" y="3929063"/>
          <p14:tracePt t="67140" x="3400425" y="4414838"/>
          <p14:tracePt t="67156" x="3671888" y="4824413"/>
          <p14:tracePt t="67173" x="3848100" y="5076825"/>
          <p14:tracePt t="67206" x="4133850" y="5481638"/>
          <p14:tracePt t="67240" x="4233863" y="5648325"/>
          <p14:tracePt t="67259" x="4276725" y="5719763"/>
          <p14:tracePt t="67274" x="4291013" y="5757863"/>
          <p14:tracePt t="67289" x="4310063" y="5781675"/>
          <p14:tracePt t="67306" x="4324350" y="5805488"/>
          <p14:tracePt t="67323" x="4329113" y="5815013"/>
          <p14:tracePt t="67339" x="4338638" y="5824538"/>
          <p14:tracePt t="67355" x="4343400" y="5829300"/>
          <p14:tracePt t="67372" x="4352925" y="5834063"/>
          <p14:tracePt t="67389" x="4400550" y="5857875"/>
          <p14:tracePt t="67405" x="4443413" y="5881688"/>
          <p14:tracePt t="67422" x="4495800" y="5900738"/>
          <p14:tracePt t="67439" x="4552950" y="5924550"/>
          <p14:tracePt t="67455" x="4605338" y="5924550"/>
          <p14:tracePt t="67472" x="4638675" y="5924550"/>
          <p14:tracePt t="67489" x="4662488" y="5915025"/>
          <p14:tracePt t="67505" x="4686300" y="5915025"/>
          <p14:tracePt t="67522" x="4714875" y="5910263"/>
          <p14:tracePt t="67539" x="4724400" y="5910263"/>
          <p14:tracePt t="67555" x="4729163" y="5910263"/>
          <p14:tracePt t="67779" x="4800600" y="5910263"/>
          <p14:tracePt t="67786" x="4886325" y="5910263"/>
          <p14:tracePt t="67793" x="4976813" y="5910263"/>
          <p14:tracePt t="67805" x="5067300" y="5900738"/>
          <p14:tracePt t="67822" x="5386388" y="5872163"/>
          <p14:tracePt t="67839" x="5576888" y="5862638"/>
          <p14:tracePt t="67855" x="5776913" y="5857875"/>
          <p14:tracePt t="67872" x="5943600" y="5857875"/>
          <p14:tracePt t="67889" x="6110288" y="5857875"/>
          <p14:tracePt t="67905" x="6215063" y="5857875"/>
          <p14:tracePt t="67922" x="6296025" y="5843588"/>
          <p14:tracePt t="67939" x="6367463" y="5829300"/>
          <p14:tracePt t="67955" x="6467475" y="5815013"/>
          <p14:tracePt t="67972" x="6515100" y="5815013"/>
          <p14:tracePt t="67989" x="6572250" y="5815013"/>
          <p14:tracePt t="68006" x="6667500" y="5815013"/>
          <p14:tracePt t="68022" x="6715125" y="5815013"/>
          <p14:tracePt t="68039" x="6757988" y="5805488"/>
          <p14:tracePt t="68055" x="6796088" y="5800725"/>
          <p14:tracePt t="68072" x="6838950" y="5776913"/>
          <p14:tracePt t="68089" x="6858000" y="5772150"/>
          <p14:tracePt t="68105" x="6872288" y="5767388"/>
          <p14:tracePt t="68122" x="6881813" y="5757863"/>
          <p14:tracePt t="68139" x="6891338" y="5753100"/>
          <p14:tracePt t="68155" x="6900863" y="5753100"/>
          <p14:tracePt t="68172" x="6905625" y="5753100"/>
          <p14:tracePt t="68718" x="6877050" y="5614988"/>
          <p14:tracePt t="68726" x="6829425" y="5434013"/>
          <p14:tracePt t="68739" x="6786563" y="5295900"/>
          <p14:tracePt t="68755" x="6696075" y="4843463"/>
          <p14:tracePt t="68772" x="6672263" y="4733925"/>
          <p14:tracePt t="68789" x="6653213" y="4681538"/>
          <p14:tracePt t="68822" x="6619875" y="4629150"/>
          <p14:tracePt t="68855" x="6572250" y="4591050"/>
          <p14:tracePt t="68872" x="6519863" y="4562475"/>
          <p14:tracePt t="68889" x="6396038" y="4510088"/>
          <p14:tracePt t="68905" x="6310313" y="4476750"/>
          <p14:tracePt t="68922" x="6234113" y="4452938"/>
          <p14:tracePt t="68939" x="6148388" y="4429125"/>
          <p14:tracePt t="68955" x="6110288" y="4410075"/>
          <p14:tracePt t="68972" x="6072188" y="4405313"/>
          <p14:tracePt t="68989" x="6043613" y="4386263"/>
          <p14:tracePt t="69005" x="6010275" y="4367213"/>
          <p14:tracePt t="69022" x="5986463" y="4352925"/>
          <p14:tracePt t="69039" x="5976938" y="4343400"/>
          <p14:tracePt t="69055" x="5962650" y="4324350"/>
          <p14:tracePt t="69072" x="5948363" y="4305300"/>
          <p14:tracePt t="69088" x="5943600" y="4291013"/>
          <p14:tracePt t="69105" x="5938838" y="4286250"/>
          <p14:tracePt t="69122" x="5929313" y="4276725"/>
          <p14:tracePt t="69139" x="5924550" y="4271963"/>
          <p14:tracePt t="69196" x="5919788" y="4271963"/>
          <p14:tracePt t="69203" x="5919788" y="4267200"/>
          <p14:tracePt t="69218" x="5915025" y="4267200"/>
          <p14:tracePt t="69255" x="5910263" y="4267200"/>
          <p14:tracePt t="69578" x="5881688" y="4243388"/>
          <p14:tracePt t="69585" x="5853113" y="4214813"/>
          <p14:tracePt t="69592" x="5834063" y="4195763"/>
          <p14:tracePt t="69605" x="5815013" y="4176713"/>
          <p14:tracePt t="69622" x="5762625" y="4105275"/>
          <p14:tracePt t="69639" x="5743575" y="4062413"/>
          <p14:tracePt t="69672" x="5710238" y="3981450"/>
          <p14:tracePt t="69705" x="5686425" y="3900488"/>
          <p14:tracePt t="69722" x="5681663" y="3876675"/>
          <p14:tracePt t="69739" x="5681663" y="3862388"/>
          <p14:tracePt t="69755" x="5681663" y="3852863"/>
          <p14:tracePt t="69772" x="5681663" y="3848100"/>
          <p14:tracePt t="69789" x="5681663" y="3843338"/>
          <p14:tracePt t="69822" x="5681663" y="3838575"/>
          <p14:tracePt t="69864" x="5681663" y="3833813"/>
          <p14:tracePt t="69901" x="5676900" y="3833813"/>
          <p14:tracePt t="69908" x="5676900" y="3829050"/>
          <p14:tracePt t="69922" x="5662613" y="3824288"/>
          <p14:tracePt t="69939" x="5634038" y="3810000"/>
          <p14:tracePt t="69955" x="5595938" y="3810000"/>
          <p14:tracePt t="69972" x="5553075" y="3810000"/>
          <p14:tracePt t="69989" x="5491163" y="3819525"/>
          <p14:tracePt t="70005" x="5462588" y="3824288"/>
          <p14:tracePt t="70022" x="5448300" y="3829050"/>
          <p14:tracePt t="70039" x="5438775" y="3829050"/>
          <p14:tracePt t="70056" x="5429250" y="3829050"/>
          <p14:tracePt t="70072" x="5424488" y="3829050"/>
          <p14:tracePt t="70089" x="5419725" y="3829050"/>
          <p14:tracePt t="70105" x="5414963" y="3829050"/>
          <p14:tracePt t="70122" x="5405438" y="3829050"/>
          <p14:tracePt t="70138" x="5395913" y="3829050"/>
          <p14:tracePt t="70155" x="5381625" y="3829050"/>
          <p14:tracePt t="70172" x="5338763" y="3833813"/>
          <p14:tracePt t="70409" x="5281613" y="3833813"/>
          <p14:tracePt t="70421" x="5214938" y="3833813"/>
          <p14:tracePt t="70439" x="4991100" y="3833813"/>
          <p14:tracePt t="70455" x="4881563" y="3833813"/>
          <p14:tracePt t="70472" x="4791075" y="3833813"/>
          <p14:tracePt t="70489" x="4629150" y="3824288"/>
          <p14:tracePt t="70505" x="4524375" y="3814763"/>
          <p14:tracePt t="70522" x="4433888" y="3810000"/>
          <p14:tracePt t="70539" x="4362450" y="3786188"/>
          <p14:tracePt t="70555" x="4281488" y="3752850"/>
          <p14:tracePt t="70572" x="4243388" y="3719513"/>
          <p14:tracePt t="70589" x="4200525" y="3667125"/>
          <p14:tracePt t="70605" x="4152900" y="3581400"/>
          <p14:tracePt t="70622" x="4129088" y="3486150"/>
          <p14:tracePt t="70638" x="4119563" y="3405188"/>
          <p14:tracePt t="70655" x="4129088" y="3333750"/>
          <p14:tracePt t="70672" x="4162425" y="3243263"/>
          <p14:tracePt t="70688" x="4186238" y="3205163"/>
          <p14:tracePt t="70705" x="4229100" y="3171825"/>
          <p14:tracePt t="70722" x="4305300" y="3133725"/>
          <p14:tracePt t="70739" x="4429125" y="3086100"/>
          <p14:tracePt t="70755" x="4495800" y="3086100"/>
          <p14:tracePt t="70772" x="4548188" y="3086100"/>
          <p14:tracePt t="70789" x="4581525" y="3095625"/>
          <p14:tracePt t="70805" x="4624388" y="3133725"/>
          <p14:tracePt t="70822" x="4652963" y="3167063"/>
          <p14:tracePt t="70839" x="4662488" y="3219450"/>
          <p14:tracePt t="70855" x="4662488" y="3281363"/>
          <p14:tracePt t="70872" x="4657725" y="3305175"/>
          <p14:tracePt t="70888" x="4652963" y="3324225"/>
          <p14:tracePt t="70905" x="4648200" y="3348038"/>
          <p14:tracePt t="70922" x="4633913" y="3367088"/>
          <p14:tracePt t="70938" x="4643438" y="3395663"/>
          <p14:tracePt t="70955" x="4686300" y="3452813"/>
          <p14:tracePt t="70972" x="4757738" y="3524250"/>
          <p14:tracePt t="70988" x="4900613" y="3643313"/>
          <p14:tracePt t="71005" x="4957763" y="3686175"/>
          <p14:tracePt t="71022" x="4995863" y="3709988"/>
          <p14:tracePt t="71039" x="5029200" y="3729038"/>
          <p14:tracePt t="71055" x="5033963" y="3738563"/>
          <p14:tracePt t="71072" x="5038725" y="3738563"/>
          <p14:tracePt t="71105" x="5038725" y="3748088"/>
          <p14:tracePt t="71139" x="5033963" y="3757613"/>
          <p14:tracePt t="71155" x="5029200" y="3757613"/>
          <p14:tracePt t="71201" x="5029200" y="3762375"/>
          <p14:tracePt t="71208" x="5029200" y="3767138"/>
          <p14:tracePt t="71230" x="5038725" y="3771900"/>
          <p14:tracePt t="71238" x="5067300" y="3786188"/>
          <p14:tracePt t="71255" x="5143500" y="3824288"/>
          <p14:tracePt t="71272" x="5262563" y="3876675"/>
          <p14:tracePt t="71288" x="5448300" y="3924300"/>
          <p14:tracePt t="71305" x="5543550" y="3943350"/>
          <p14:tracePt t="71322" x="5619750" y="3943350"/>
          <p14:tracePt t="71338" x="5681663" y="3943350"/>
          <p14:tracePt t="71355" x="5748338" y="3933825"/>
          <p14:tracePt t="71372" x="5781675" y="3919538"/>
          <p14:tracePt t="71389" x="5791200" y="3914775"/>
          <p14:tracePt t="71405" x="5800725" y="3910013"/>
          <p14:tracePt t="71422" x="5805488" y="3890963"/>
          <p14:tracePt t="71438" x="5805488" y="3876675"/>
          <p14:tracePt t="71455" x="5791200" y="3848100"/>
          <p14:tracePt t="71472" x="5738813" y="3795713"/>
          <p14:tracePt t="71488" x="5686425" y="3762375"/>
          <p14:tracePt t="71505" x="5614988" y="3748088"/>
          <p14:tracePt t="71522" x="5495925" y="3762375"/>
          <p14:tracePt t="71539" x="5372100" y="3814763"/>
          <p14:tracePt t="71555" x="5319713" y="3833813"/>
          <p14:tracePt t="71572" x="5295900" y="3852863"/>
          <p14:tracePt t="71588" x="5286375" y="3857625"/>
          <p14:tracePt t="71605" x="5276850" y="3867150"/>
          <p14:tracePt t="71622" x="5276850" y="3871913"/>
          <p14:tracePt t="71638" x="5276850" y="3876675"/>
          <p14:tracePt t="71655" x="5281613" y="3886200"/>
          <p14:tracePt t="71672" x="5295900" y="3890963"/>
          <p14:tracePt t="71688" x="5305425" y="3900488"/>
          <p14:tracePt t="71705" x="5310188" y="3900488"/>
          <p14:tracePt t="71722" x="5319713" y="3900488"/>
          <p14:tracePt t="71738" x="5324475" y="3900488"/>
          <p14:tracePt t="71957" x="5348288" y="3900488"/>
          <p14:tracePt t="71964" x="5381625" y="3900488"/>
          <p14:tracePt t="71972" x="5414963" y="3900488"/>
          <p14:tracePt t="71988" x="5476875" y="3890963"/>
          <p14:tracePt t="72005" x="5538788" y="3886200"/>
          <p14:tracePt t="72022" x="5581650" y="3871913"/>
          <p14:tracePt t="72038" x="5619750" y="3862388"/>
          <p14:tracePt t="72055" x="5638800" y="3852863"/>
          <p14:tracePt t="72072" x="5643563" y="3848100"/>
          <p14:tracePt t="72088" x="5653088" y="3848100"/>
          <p14:tracePt t="72105" x="5657850" y="3848100"/>
          <p14:tracePt t="72141" x="5657850" y="3843338"/>
          <p14:tracePt t="72156" x="5657850" y="3833813"/>
          <p14:tracePt t="72172" x="5648325" y="3824288"/>
          <p14:tracePt t="72188" x="5610225" y="3800475"/>
          <p14:tracePt t="72205" x="5557838" y="3776663"/>
          <p14:tracePt t="72222" x="5457825" y="3748088"/>
          <p14:tracePt t="72238" x="5391150" y="3748088"/>
          <p14:tracePt t="72255" x="5310188" y="3748088"/>
          <p14:tracePt t="72272" x="5248275" y="3757613"/>
          <p14:tracePt t="72288" x="5200650" y="3767138"/>
          <p14:tracePt t="72305" x="5176838" y="3767138"/>
          <p14:tracePt t="72322" x="5167313" y="3767138"/>
          <p14:tracePt t="72338" x="5157788" y="3767138"/>
          <p14:tracePt t="72355" x="5153025" y="3767138"/>
          <p14:tracePt t="72603" x="5153025" y="3771900"/>
          <p14:tracePt t="72611" x="5153025" y="3776663"/>
          <p14:tracePt t="72625" x="5153025" y="3781425"/>
          <p14:tracePt t="72638" x="5153025" y="3786188"/>
          <p14:tracePt t="72662" x="5153025" y="3790950"/>
          <p14:tracePt t="72672" x="5153025" y="3795713"/>
          <p14:tracePt t="72688" x="5157788" y="3800475"/>
          <p14:tracePt t="72705" x="5167313" y="3810000"/>
          <p14:tracePt t="72722" x="5200650" y="3829050"/>
          <p14:tracePt t="72738" x="5233988" y="3848100"/>
          <p14:tracePt t="72755" x="5253038" y="3852863"/>
          <p14:tracePt t="72772" x="5286375" y="3857625"/>
          <p14:tracePt t="72788" x="5314950" y="3862388"/>
          <p14:tracePt t="72805" x="5343525" y="3862388"/>
          <p14:tracePt t="72822" x="5367338" y="3862388"/>
          <p14:tracePt t="72838" x="5405438" y="3862388"/>
          <p14:tracePt t="72855" x="5434013" y="3862388"/>
          <p14:tracePt t="72872" x="5453063" y="3862388"/>
          <p14:tracePt t="72888" x="5486400" y="3876675"/>
          <p14:tracePt t="72905" x="5514975" y="3876675"/>
          <p14:tracePt t="72922" x="5543550" y="3876675"/>
          <p14:tracePt t="72938" x="5567363" y="3876675"/>
          <p14:tracePt t="72955" x="5600700" y="3871913"/>
          <p14:tracePt t="72972" x="5619750" y="3867150"/>
          <p14:tracePt t="72988" x="5643563" y="3857625"/>
          <p14:tracePt t="73005" x="5667375" y="3852863"/>
          <p14:tracePt t="73023" x="5700713" y="3838575"/>
          <p14:tracePt t="73038" x="5715000" y="3833813"/>
          <p14:tracePt t="73055" x="5729288" y="3824288"/>
          <p14:tracePt t="73072" x="5738813" y="3819525"/>
          <p14:tracePt t="73088" x="5748338" y="3814763"/>
          <p14:tracePt t="73105" x="5753100" y="3814763"/>
          <p14:tracePt t="73139" x="5753100" y="3810000"/>
          <p14:tracePt t="73155" x="5753100" y="3795713"/>
          <p14:tracePt t="73172" x="5743575" y="3786188"/>
          <p14:tracePt t="73188" x="5724525" y="3762375"/>
          <p14:tracePt t="73205" x="5657850" y="3738563"/>
          <p14:tracePt t="73222" x="5614988" y="3719513"/>
          <p14:tracePt t="73238" x="5562600" y="3714750"/>
          <p14:tracePt t="73255" x="5519738" y="3705225"/>
          <p14:tracePt t="73272" x="5476875" y="3705225"/>
          <p14:tracePt t="73288" x="5453063" y="3705225"/>
          <p14:tracePt t="73305" x="5434013" y="3705225"/>
          <p14:tracePt t="73322" x="5419725" y="3705225"/>
          <p14:tracePt t="73338" x="5386388" y="3719513"/>
          <p14:tracePt t="73355" x="5362575" y="3729038"/>
          <p14:tracePt t="73372" x="5334000" y="3743325"/>
          <p14:tracePt t="73388" x="5267325" y="3781425"/>
          <p14:tracePt t="73405" x="5229225" y="3805238"/>
          <p14:tracePt t="73421" x="5191125" y="3829050"/>
          <p14:tracePt t="73438" x="5167313" y="3852863"/>
          <p14:tracePt t="73455" x="5153025" y="3862388"/>
          <p14:tracePt t="73472" x="5148263" y="3871913"/>
          <p14:tracePt t="73488" x="5138738" y="3876675"/>
          <p14:tracePt t="73505" x="5133975" y="3881438"/>
          <p14:tracePt t="73522" x="5133975" y="3900488"/>
          <p14:tracePt t="73538" x="5148263" y="3919538"/>
          <p14:tracePt t="73555" x="5162550" y="3933825"/>
          <p14:tracePt t="73572" x="5191125" y="3957638"/>
          <p14:tracePt t="73588" x="5248275" y="3981450"/>
          <p14:tracePt t="73605" x="5291138" y="3995738"/>
          <p14:tracePt t="73622" x="5329238" y="3995738"/>
          <p14:tracePt t="73638" x="5405438" y="3986213"/>
          <p14:tracePt t="73655" x="5453063" y="3976688"/>
          <p14:tracePt t="73672" x="5500688" y="3967163"/>
          <p14:tracePt t="73688" x="5543550" y="3948113"/>
          <p14:tracePt t="73705" x="5591175" y="3938588"/>
          <p14:tracePt t="73722" x="5619750" y="3924300"/>
          <p14:tracePt t="73738" x="5643563" y="3914775"/>
          <p14:tracePt t="73756" x="5676900" y="3890963"/>
          <p14:tracePt t="73772" x="5700713" y="3881438"/>
          <p14:tracePt t="73788" x="5715000" y="3876675"/>
          <p14:tracePt t="73805" x="5724525" y="3871913"/>
          <p14:tracePt t="73822" x="5734050" y="3862388"/>
          <p14:tracePt t="73838" x="5738813" y="3862388"/>
          <p14:tracePt t="73881" x="5738813" y="3857625"/>
          <p14:tracePt t="73889" x="5738813" y="3852863"/>
          <p14:tracePt t="73905" x="5738813" y="3838575"/>
          <p14:tracePt t="73922" x="5724525" y="3829050"/>
          <p14:tracePt t="73938" x="5672138" y="3805238"/>
          <p14:tracePt t="73955" x="5524500" y="3757613"/>
          <p14:tracePt t="73972" x="5443538" y="3738563"/>
          <p14:tracePt t="73988" x="5386388" y="3738563"/>
          <p14:tracePt t="74005" x="5329238" y="3738563"/>
          <p14:tracePt t="74022" x="5310188" y="3748088"/>
          <p14:tracePt t="74038" x="5286375" y="3757613"/>
          <p14:tracePt t="74055" x="5276850" y="3762375"/>
          <p14:tracePt t="74072" x="5253038" y="3776663"/>
          <p14:tracePt t="74088" x="5238750" y="3790950"/>
          <p14:tracePt t="74105" x="5229225" y="3805238"/>
          <p14:tracePt t="74121" x="5224463" y="3814763"/>
          <p14:tracePt t="74138" x="5214938" y="3824288"/>
          <p14:tracePt t="74155" x="5210175" y="3829050"/>
          <p14:tracePt t="74172" x="5210175" y="3833813"/>
          <p14:tracePt t="74188" x="5210175" y="3838575"/>
          <p14:tracePt t="74205" x="5210175" y="3848100"/>
          <p14:tracePt t="74221" x="5210175" y="3852863"/>
          <p14:tracePt t="74238" x="5214938" y="3857625"/>
          <p14:tracePt t="74255" x="5243513" y="3876675"/>
          <p14:tracePt t="74272" x="5281613" y="3895725"/>
          <p14:tracePt t="74288" x="5314950" y="3914775"/>
          <p14:tracePt t="74305" x="5367338" y="3929063"/>
          <p14:tracePt t="74321" x="5443538" y="3938588"/>
          <p14:tracePt t="74338" x="5486400" y="3938588"/>
          <p14:tracePt t="74355" x="5529263" y="3938588"/>
          <p14:tracePt t="74372" x="5567363" y="3938588"/>
          <p14:tracePt t="74388" x="5610225" y="3938588"/>
          <p14:tracePt t="74405" x="5638800" y="3938588"/>
          <p14:tracePt t="74422" x="5672138" y="3933825"/>
          <p14:tracePt t="74438" x="5691188" y="3919538"/>
          <p14:tracePt t="74455" x="5734050" y="3895725"/>
          <p14:tracePt t="74471" x="5757863" y="3886200"/>
          <p14:tracePt t="74488" x="5772150" y="3862388"/>
          <p14:tracePt t="74505" x="5795963" y="3843338"/>
          <p14:tracePt t="74521" x="5805488" y="3833813"/>
          <p14:tracePt t="74538" x="5810250" y="3829050"/>
          <p14:tracePt t="74555" x="5815013" y="3824288"/>
          <p14:tracePt t="74572" x="5815013" y="3814763"/>
          <p14:tracePt t="74588" x="5815013" y="3805238"/>
          <p14:tracePt t="74605" x="5815013" y="3795713"/>
          <p14:tracePt t="74621" x="5810250" y="3781425"/>
          <p14:tracePt t="74638" x="5776913" y="3757613"/>
          <p14:tracePt t="74655" x="5738813" y="3743325"/>
          <p14:tracePt t="74671" x="5710238" y="3738563"/>
          <p14:tracePt t="74688" x="5662613" y="3738563"/>
          <p14:tracePt t="74705" x="5643563" y="3738563"/>
          <p14:tracePt t="74721" x="5619750" y="3738563"/>
          <p14:tracePt t="74738" x="5605463" y="3738563"/>
          <p14:tracePt t="74755" x="5581650" y="3738563"/>
          <p14:tracePt t="74771" x="5567363" y="3738563"/>
          <p14:tracePt t="74788" x="5543550" y="3738563"/>
          <p14:tracePt t="74806" x="5514975" y="3738563"/>
          <p14:tracePt t="74821" x="5472113" y="3738563"/>
          <p14:tracePt t="74838" x="5448300" y="3738563"/>
          <p14:tracePt t="74855" x="5429250" y="3738563"/>
          <p14:tracePt t="74872" x="5395913" y="3738563"/>
          <p14:tracePt t="74888" x="5381625" y="3738563"/>
          <p14:tracePt t="74905" x="5372100" y="3738563"/>
          <p14:tracePt t="74921" x="5357813" y="3738563"/>
          <p14:tracePt t="74938" x="5329238" y="3743325"/>
          <p14:tracePt t="74955" x="5319713" y="3752850"/>
          <p14:tracePt t="74971" x="5305425" y="3757613"/>
          <p14:tracePt t="74988" x="5291138" y="3762375"/>
          <p14:tracePt t="75005" x="5272088" y="3771900"/>
          <p14:tracePt t="75022" x="5262563" y="3781425"/>
          <p14:tracePt t="75038" x="5257800" y="3786188"/>
          <p14:tracePt t="75055" x="5253038" y="3790950"/>
          <p14:tracePt t="75072" x="5243513" y="3790950"/>
          <p14:tracePt t="75088" x="5238750" y="3790950"/>
          <p14:tracePt t="75298" x="5238750" y="3800475"/>
          <p14:tracePt t="75306" x="5243513" y="3805238"/>
          <p14:tracePt t="75313" x="5243513" y="3810000"/>
          <p14:tracePt t="75321" x="5248275" y="3814763"/>
          <p14:tracePt t="75338" x="5262563" y="3819525"/>
          <p14:tracePt t="75355" x="5286375" y="3833813"/>
          <p14:tracePt t="75372" x="5324475" y="3838575"/>
          <p14:tracePt t="75388" x="5367338" y="3838575"/>
          <p14:tracePt t="75405" x="5410200" y="3838575"/>
          <p14:tracePt t="75421" x="5462588" y="3838575"/>
          <p14:tracePt t="75438" x="5524500" y="3824288"/>
          <p14:tracePt t="75455" x="5562600" y="3810000"/>
          <p14:tracePt t="75471" x="5591175" y="3805238"/>
          <p14:tracePt t="75488" x="5619750" y="3800475"/>
          <p14:tracePt t="75505" x="5653088" y="3800475"/>
          <p14:tracePt t="75521" x="5672138" y="3800475"/>
          <p14:tracePt t="75538" x="5686425" y="3800475"/>
          <p14:tracePt t="75555" x="5695950" y="3800475"/>
          <p14:tracePt t="75571" x="5705475" y="3800475"/>
          <p14:tracePt t="75588" x="5710238" y="3800475"/>
          <p14:tracePt t="75605" x="5715000" y="3800475"/>
          <p14:tracePt t="75878" x="5676900" y="3800475"/>
          <p14:tracePt t="75886" x="5629275" y="3810000"/>
          <p14:tracePt t="75893" x="5581650" y="3819525"/>
          <p14:tracePt t="75905" x="5534025" y="3833813"/>
          <p14:tracePt t="75921" x="5438775" y="3848100"/>
          <p14:tracePt t="75938" x="5334000" y="3862388"/>
          <p14:tracePt t="75955" x="5281613" y="3862388"/>
          <p14:tracePt t="75971" x="5262563" y="3862388"/>
          <p14:tracePt t="75988" x="5233988" y="3862388"/>
          <p14:tracePt t="76005" x="5229225" y="3862388"/>
          <p14:tracePt t="76021" x="5219700" y="3862388"/>
          <p14:tracePt t="76038" x="5214938" y="3862388"/>
          <p14:tracePt t="76055" x="5205413" y="3862388"/>
          <p14:tracePt t="76179" x="5210175" y="3867150"/>
          <p14:tracePt t="76187" x="5229225" y="3871913"/>
          <p14:tracePt t="76194" x="5253038" y="3871913"/>
          <p14:tracePt t="76205" x="5276850" y="3881438"/>
          <p14:tracePt t="76221" x="5357813" y="3886200"/>
          <p14:tracePt t="76238" x="5486400" y="3886200"/>
          <p14:tracePt t="76255" x="5576888" y="3886200"/>
          <p14:tracePt t="76271" x="5667375" y="3876675"/>
          <p14:tracePt t="76288" x="5738813" y="3871913"/>
          <p14:tracePt t="76305" x="5805488" y="3871913"/>
          <p14:tracePt t="76321" x="5843588" y="3871913"/>
          <p14:tracePt t="76338" x="5872163" y="3867150"/>
          <p14:tracePt t="76355" x="5905500" y="3867150"/>
          <p14:tracePt t="76371" x="5915025" y="3867150"/>
          <p14:tracePt t="76388" x="5919788" y="3867150"/>
          <p14:tracePt t="76405" x="5924550" y="3867150"/>
          <p14:tracePt t="76421" x="5934075" y="3867150"/>
          <p14:tracePt t="76438" x="5938838" y="3867150"/>
        </p14:tracePtLst>
      </p14:laserTraceLst>
    </p:ext>
  </p:extLst>
</p:sld>
</file>

<file path=ppt/theme/theme1.xml><?xml version="1.0" encoding="utf-8"?>
<a:theme xmlns:a="http://schemas.openxmlformats.org/drawingml/2006/main" name="2_Institutionaliztion_OOS_PJG">
  <a:themeElements>
    <a:clrScheme name="2_Institutionaliztion_OOS_PJG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2_Institutionaliztion_OOS_PJ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BFF">
            <a:alpha val="25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BFF">
            <a:alpha val="25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2_Institutionaliztion_OOS_PJG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stitutionaliztion_OOS_PJG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stitutionaliztion_OOS_PJG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OOS-Verdana굴림-Blue</Template>
  <TotalTime>4800</TotalTime>
  <Words>4152</Words>
  <Application>Microsoft Macintosh PowerPoint</Application>
  <PresentationFormat>On-screen Show (4:3)</PresentationFormat>
  <Paragraphs>652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굴림</vt:lpstr>
      <vt:lpstr>맑은 고딕</vt:lpstr>
      <vt:lpstr>Arial</vt:lpstr>
      <vt:lpstr>Verdana</vt:lpstr>
      <vt:lpstr>Wingdings</vt:lpstr>
      <vt:lpstr>2_Institutionaliztion_OOS_PJG</vt:lpstr>
      <vt:lpstr>Inheritance</vt:lpstr>
      <vt:lpstr>Inheritance</vt:lpstr>
      <vt:lpstr>class Person</vt:lpstr>
      <vt:lpstr>class Student</vt:lpstr>
      <vt:lpstr>class Grade</vt:lpstr>
      <vt:lpstr>Inheritance</vt:lpstr>
      <vt:lpstr>Access to the inherited members</vt:lpstr>
      <vt:lpstr>protected member</vt:lpstr>
      <vt:lpstr>Access to the inherited members</vt:lpstr>
      <vt:lpstr>Add new members to subclasses</vt:lpstr>
      <vt:lpstr>Inheritance and Overloading</vt:lpstr>
      <vt:lpstr>Constructors of subclasses</vt:lpstr>
      <vt:lpstr>class Object</vt:lpstr>
      <vt:lpstr>class Object</vt:lpstr>
      <vt:lpstr>Polymorphism</vt:lpstr>
      <vt:lpstr>Polymorphism</vt:lpstr>
      <vt:lpstr>Polymorphism</vt:lpstr>
      <vt:lpstr>Inheritance Hierarchy</vt:lpstr>
      <vt:lpstr>Abstract method</vt:lpstr>
      <vt:lpstr>Abstract class</vt:lpstr>
      <vt:lpstr>Abstract class</vt:lpstr>
      <vt:lpstr>Abstract class</vt:lpstr>
      <vt:lpstr>Inheritance Hierarchy for Shape: Revised with Abstract Class</vt:lpstr>
      <vt:lpstr>Shape, ClosedShape, OpenShape</vt:lpstr>
      <vt:lpstr>Polygon</vt:lpstr>
      <vt:lpstr>Triangle, Rectangle</vt:lpstr>
      <vt:lpstr>Circle</vt:lpstr>
      <vt:lpstr>Line</vt:lpstr>
      <vt:lpstr>ShapeHierarchyTest</vt:lpstr>
      <vt:lpstr>Generic Shape List</vt:lpstr>
      <vt:lpstr>final class</vt:lpstr>
      <vt:lpstr>final method</vt:lpstr>
      <vt:lpstr>Q&amp;A</vt:lpstr>
    </vt:vector>
  </TitlesOfParts>
  <Company>부산대학교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채흥석</dc:creator>
  <cp:lastModifiedBy>김은영</cp:lastModifiedBy>
  <cp:revision>1305</cp:revision>
  <dcterms:created xsi:type="dcterms:W3CDTF">2002-03-07T05:33:18Z</dcterms:created>
  <dcterms:modified xsi:type="dcterms:W3CDTF">2023-10-10T07:14:23Z</dcterms:modified>
</cp:coreProperties>
</file>