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72" r:id="rId4"/>
    <p:sldId id="262" r:id="rId5"/>
    <p:sldId id="263" r:id="rId6"/>
    <p:sldId id="266" r:id="rId7"/>
    <p:sldId id="265" r:id="rId8"/>
    <p:sldId id="267" r:id="rId9"/>
    <p:sldId id="268" r:id="rId10"/>
    <p:sldId id="269" r:id="rId11"/>
    <p:sldId id="264" r:id="rId12"/>
    <p:sldId id="270" r:id="rId13"/>
    <p:sldId id="271" r:id="rId14"/>
    <p:sldId id="306" r:id="rId15"/>
    <p:sldId id="298" r:id="rId16"/>
  </p:sldIdLst>
  <p:sldSz cx="9906000" cy="6858000" type="A4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80">
          <p15:clr>
            <a:srgbClr val="A4A3A4"/>
          </p15:clr>
        </p15:guide>
        <p15:guide id="2" pos="39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CC0066"/>
    <a:srgbClr val="A50021"/>
    <a:srgbClr val="0000CC"/>
    <a:srgbClr val="CC0000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6197" autoAdjust="0"/>
  </p:normalViewPr>
  <p:slideViewPr>
    <p:cSldViewPr>
      <p:cViewPr varScale="1">
        <p:scale>
          <a:sx n="119" d="100"/>
          <a:sy n="119" d="100"/>
        </p:scale>
        <p:origin x="1160" y="176"/>
      </p:cViewPr>
      <p:guideLst>
        <p:guide orient="horz" pos="1797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60" y="-84"/>
      </p:cViewPr>
      <p:guideLst>
        <p:guide orient="horz" pos="1280"/>
        <p:guide pos="39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77BCE641-69A8-48E7-A663-E5BB443608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01988" y="536575"/>
            <a:ext cx="3829050" cy="265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7287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4" tIns="47968" rIns="95934" bIns="47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45773BCC-397B-4F31-B5FB-57BEC6A82F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80768A7-0D2A-431A-9C7C-D4708C6DC41A}" type="slidenum">
              <a:rPr lang="en-US" altLang="ko-KR" sz="1100" smtClean="0"/>
              <a:pPr>
                <a:spcBef>
                  <a:spcPct val="0"/>
                </a:spcBef>
              </a:pPr>
              <a:t>1</a:t>
            </a:fld>
            <a:endParaRPr lang="en-US" altLang="ko-KR" sz="11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interface</a:t>
            </a:r>
            <a:r>
              <a:rPr lang="ko-KR" altLang="en-US" dirty="0"/>
              <a:t>는 상수와 메소드 선언으로 구성된다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모든 메소드는 </a:t>
            </a:r>
            <a:r>
              <a:rPr lang="en-US" altLang="ko-KR" dirty="0"/>
              <a:t>public</a:t>
            </a:r>
            <a:r>
              <a:rPr lang="ko-KR" altLang="en-US" dirty="0"/>
              <a:t>이고 </a:t>
            </a:r>
            <a:r>
              <a:rPr lang="en-US" altLang="ko-KR" dirty="0"/>
              <a:t>abstract</a:t>
            </a:r>
            <a:r>
              <a:rPr lang="ko-KR" altLang="en-US" dirty="0"/>
              <a:t>이므로 키워드를 생략하여 선언한다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상수는 </a:t>
            </a:r>
            <a:r>
              <a:rPr lang="en-US" altLang="ko-KR" dirty="0"/>
              <a:t>public static final</a:t>
            </a:r>
            <a:r>
              <a:rPr lang="ko-KR" altLang="en-US" dirty="0"/>
              <a:t> 키워드를 생략하여 선언한다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773BCC-397B-4F31-B5FB-57BEC6A82F4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586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1651000" y="1219200"/>
            <a:ext cx="7842250" cy="1371600"/>
          </a:xfrm>
        </p:spPr>
        <p:txBody>
          <a:bodyPr/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16100" y="3429000"/>
            <a:ext cx="74295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600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453188"/>
            <a:ext cx="3209925" cy="203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1950" y="6453188"/>
            <a:ext cx="2282825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B68B1-8894-4E02-BD20-01C86F8D9A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7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3415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453188"/>
            <a:ext cx="3209925" cy="203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1950" y="6453188"/>
            <a:ext cx="2282825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6BF88-6D6F-478C-9311-FD1179244C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16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93063" y="6453188"/>
            <a:ext cx="1531937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1025E-8463-4E1B-B5F8-05254F1EFA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206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453188"/>
            <a:ext cx="3209925" cy="203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1950" y="6453188"/>
            <a:ext cx="2282825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1F236-8BE6-4A9F-A01D-054A23A6A0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892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453188"/>
            <a:ext cx="3209925" cy="203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1950" y="6453188"/>
            <a:ext cx="2282825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61CBC-BECC-4A58-83BD-6FE9F252D1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63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453188"/>
            <a:ext cx="3209925" cy="203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1950" y="6453188"/>
            <a:ext cx="2282825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DA5D0-EB03-436B-A570-6B478E6831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72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453188"/>
            <a:ext cx="3209925" cy="203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1950" y="6453188"/>
            <a:ext cx="2282825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24813" y="6429375"/>
            <a:ext cx="2263775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3FCF5-B16A-425D-A237-E0CDF8E807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30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453188"/>
            <a:ext cx="3209925" cy="203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1950" y="6453188"/>
            <a:ext cx="2282825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9A435-B663-4499-A304-8C5F14A77B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39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453188"/>
            <a:ext cx="3209925" cy="203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1950" y="6453188"/>
            <a:ext cx="2282825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16471-EB56-41F0-B14B-1330866E64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96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453188"/>
            <a:ext cx="3209925" cy="2032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1950" y="6453188"/>
            <a:ext cx="2282825" cy="2286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F5486-AEEE-4220-8E93-C09975AC43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568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gray">
          <a:xfrm>
            <a:off x="508000" y="6410325"/>
            <a:ext cx="91265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3063" y="6453188"/>
            <a:ext cx="2263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F311E8B-97E3-4A2E-B4BB-22C4C0212F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593725" y="319088"/>
            <a:ext cx="8816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17"/>
          <p:cNvSpPr>
            <a:spLocks noChangeArrowheads="1"/>
          </p:cNvSpPr>
          <p:nvPr userDrawn="1"/>
        </p:nvSpPr>
        <p:spPr bwMode="auto">
          <a:xfrm>
            <a:off x="9448800" y="6445250"/>
            <a:ext cx="45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1C4580DC-F42A-473E-ADFA-F891AB0066C6}" type="slidenum"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1" name="직선 연결선 2"/>
          <p:cNvCxnSpPr>
            <a:cxnSpLocks noChangeShapeType="1"/>
          </p:cNvCxnSpPr>
          <p:nvPr userDrawn="1"/>
        </p:nvCxnSpPr>
        <p:spPr bwMode="auto">
          <a:xfrm flipV="1">
            <a:off x="508000" y="1090613"/>
            <a:ext cx="8902700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8" y="811213"/>
            <a:ext cx="7993062" cy="1117600"/>
          </a:xfrm>
          <a:noFill/>
        </p:spPr>
        <p:txBody>
          <a:bodyPr lIns="97618" tIns="48809" rIns="97618" bIns="48809"/>
          <a:lstStyle/>
          <a:p>
            <a:pPr eaLnBrk="1" hangingPunct="1">
              <a:lnSpc>
                <a:spcPct val="170000"/>
              </a:lnSpc>
            </a:pPr>
            <a:r>
              <a:rPr lang="en-US" altLang="ko-KR" sz="3600" b="1"/>
              <a:t>Interface</a:t>
            </a:r>
            <a:endParaRPr lang="ko-KR" altLang="en-US" sz="3600" b="1"/>
          </a:p>
        </p:txBody>
      </p:sp>
      <p:sp>
        <p:nvSpPr>
          <p:cNvPr id="15363" name="직사각형 2"/>
          <p:cNvSpPr>
            <a:spLocks noChangeArrowheads="1"/>
          </p:cNvSpPr>
          <p:nvPr/>
        </p:nvSpPr>
        <p:spPr bwMode="auto">
          <a:xfrm>
            <a:off x="1712913" y="2133600"/>
            <a:ext cx="78962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 definition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 implementation by classes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Benefits of interfaces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Implementation of multiple interface</a:t>
            </a:r>
          </a:p>
        </p:txBody>
      </p:sp>
    </p:spTree>
  </p:cSld>
  <p:clrMapOvr>
    <a:masterClrMapping/>
  </p:clrMapOvr>
  <p:transition advTm="40070"/>
  <p:extLst>
    <p:ext uri="{3A86A75C-4F4B-4683-9AE1-C65F6400EC91}">
      <p14:laserTraceLst xmlns:p14="http://schemas.microsoft.com/office/powerpoint/2010/main">
        <p14:tracePtLst>
          <p14:tracePt t="1244" x="6724650" y="5219700"/>
          <p14:tracePt t="1443" x="6643688" y="5048250"/>
          <p14:tracePt t="1450" x="6486525" y="4695825"/>
          <p14:tracePt t="1471" x="6248400" y="4238625"/>
          <p14:tracePt t="1488" x="5953125" y="3629025"/>
          <p14:tracePt t="1505" x="5781675" y="3424238"/>
          <p14:tracePt t="1522" x="5634038" y="3233738"/>
          <p14:tracePt t="1539" x="5529263" y="3090863"/>
          <p14:tracePt t="1555" x="5495925" y="3052763"/>
          <p14:tracePt t="1571" x="5476875" y="3033713"/>
          <p14:tracePt t="1588" x="5472113" y="3024188"/>
          <p14:tracePt t="1781" x="5410200" y="2981325"/>
          <p14:tracePt t="1789" x="5314950" y="2905125"/>
          <p14:tracePt t="1796" x="5205413" y="2843213"/>
          <p14:tracePt t="1805" x="5124450" y="2800350"/>
          <p14:tracePt t="1821" x="4972050" y="2719388"/>
          <p14:tracePt t="1838" x="4829175" y="2657475"/>
          <p14:tracePt t="1855" x="4643438" y="2571750"/>
          <p14:tracePt t="1871" x="4567238" y="2538413"/>
          <p14:tracePt t="1888" x="4510088" y="2519363"/>
          <p14:tracePt t="1905" x="4491038" y="2500313"/>
          <p14:tracePt t="1921" x="4467225" y="2490788"/>
          <p14:tracePt t="1938" x="4467225" y="2486025"/>
          <p14:tracePt t="2700" x="4419600" y="2452688"/>
          <p14:tracePt t="2707" x="4314825" y="2395538"/>
          <p14:tracePt t="2715" x="4162425" y="2314575"/>
          <p14:tracePt t="2723" x="4048125" y="2243138"/>
          <p14:tracePt t="2738" x="3690938" y="2024063"/>
          <p14:tracePt t="2755" x="3390900" y="1876425"/>
          <p14:tracePt t="2771" x="3238500" y="1804988"/>
          <p14:tracePt t="2804" x="2938463" y="1738313"/>
          <p14:tracePt t="2838" x="2795588" y="1714500"/>
          <p14:tracePt t="2854" x="2733675" y="1709738"/>
          <p14:tracePt t="2871" x="2705100" y="1709738"/>
          <p14:tracePt t="2888" x="2676525" y="1709738"/>
          <p14:tracePt t="2905" x="2657475" y="1695450"/>
          <p14:tracePt t="2921" x="2624138" y="1695450"/>
          <p14:tracePt t="2938" x="2614613" y="1695450"/>
          <p14:tracePt t="2955" x="2609850" y="1695450"/>
          <p14:tracePt t="3149" x="2538413" y="1700213"/>
          <p14:tracePt t="3156" x="2452688" y="1709738"/>
          <p14:tracePt t="3164" x="2338388" y="1719263"/>
          <p14:tracePt t="3171" x="2252663" y="1719263"/>
          <p14:tracePt t="3188" x="2095500" y="1719263"/>
          <p14:tracePt t="3205" x="1938338" y="1714500"/>
          <p14:tracePt t="3222" x="1743075" y="1681163"/>
          <p14:tracePt t="3238" x="1657350" y="1647825"/>
          <p14:tracePt t="3254" x="1619250" y="1619250"/>
          <p14:tracePt t="3271" x="1590675" y="1543050"/>
          <p14:tracePt t="3288" x="1604963" y="1400175"/>
          <p14:tracePt t="3305" x="1700213" y="1214438"/>
          <p14:tracePt t="3321" x="1838325" y="1047750"/>
          <p14:tracePt t="3338" x="2033588" y="914400"/>
          <p14:tracePt t="3355" x="2462213" y="776288"/>
          <p14:tracePt t="3371" x="2638425" y="776288"/>
          <p14:tracePt t="3388" x="2790825" y="823913"/>
          <p14:tracePt t="3404" x="2909888" y="909638"/>
          <p14:tracePt t="3421" x="3024188" y="1023938"/>
          <p14:tracePt t="3438" x="3067050" y="1081088"/>
          <p14:tracePt t="3454" x="3086100" y="1114425"/>
          <p14:tracePt t="3471" x="3105150" y="1166813"/>
          <p14:tracePt t="3488" x="3095625" y="1209675"/>
          <p14:tracePt t="3504" x="3062288" y="1276350"/>
          <p14:tracePt t="3521" x="2990850" y="1338263"/>
          <p14:tracePt t="3538" x="2847975" y="1438275"/>
          <p14:tracePt t="3555" x="2771775" y="1476375"/>
          <p14:tracePt t="3571" x="2738438" y="1490663"/>
          <p14:tracePt t="3588" x="2709863" y="1504950"/>
          <p14:tracePt t="6192" x="2700338" y="1514475"/>
          <p14:tracePt t="6199" x="2686050" y="1528763"/>
          <p14:tracePt t="6207" x="2676525" y="1538288"/>
          <p14:tracePt t="6221" x="2643188" y="1562100"/>
          <p14:tracePt t="6238" x="2605088" y="1600200"/>
          <p14:tracePt t="6254" x="2557463" y="1633538"/>
          <p14:tracePt t="6271" x="2519363" y="1666875"/>
          <p14:tracePt t="6304" x="2395538" y="1728788"/>
          <p14:tracePt t="6337" x="2314575" y="1752600"/>
          <p14:tracePt t="6354" x="2257425" y="1752600"/>
          <p14:tracePt t="6371" x="2214563" y="1752600"/>
          <p14:tracePt t="6388" x="2181225" y="1752600"/>
          <p14:tracePt t="6404" x="2143125" y="1752600"/>
          <p14:tracePt t="6421" x="2085975" y="1757363"/>
          <p14:tracePt t="6437" x="2038350" y="1771650"/>
          <p14:tracePt t="6455" x="2009775" y="1771650"/>
          <p14:tracePt t="6471" x="1966913" y="1781175"/>
          <p14:tracePt t="6488" x="1933575" y="1795463"/>
          <p14:tracePt t="6504" x="1905000" y="1800225"/>
          <p14:tracePt t="6521" x="1885950" y="1804988"/>
          <p14:tracePt t="6538" x="1852613" y="1819275"/>
          <p14:tracePt t="6554" x="1843088" y="1824038"/>
          <p14:tracePt t="6571" x="1838325" y="1824038"/>
          <p14:tracePt t="6587" x="1833563" y="1824038"/>
          <p14:tracePt t="6621" x="1838325" y="1824038"/>
          <p14:tracePt t="6638" x="1857375" y="1828800"/>
          <p14:tracePt t="6654" x="1924050" y="1833563"/>
          <p14:tracePt t="6671" x="2100263" y="1862138"/>
          <p14:tracePt t="6687" x="2214563" y="1876425"/>
          <p14:tracePt t="6704" x="2338388" y="1895475"/>
          <p14:tracePt t="6721" x="2519363" y="1909763"/>
          <p14:tracePt t="6737" x="2633663" y="1919288"/>
          <p14:tracePt t="6754" x="2724150" y="1924050"/>
          <p14:tracePt t="6771" x="2819400" y="1943100"/>
          <p14:tracePt t="6787" x="2957513" y="1957388"/>
          <p14:tracePt t="6804" x="3048000" y="1962150"/>
          <p14:tracePt t="6821" x="3119438" y="1962150"/>
          <p14:tracePt t="6837" x="3176588" y="1962150"/>
          <p14:tracePt t="6854" x="3248025" y="1947863"/>
          <p14:tracePt t="6871" x="3286125" y="1928813"/>
          <p14:tracePt t="6887" x="3305175" y="1924050"/>
          <p14:tracePt t="6904" x="3324225" y="1914525"/>
          <p14:tracePt t="6921" x="3333750" y="1909763"/>
          <p14:tracePt t="6937" x="3338513" y="1909763"/>
          <p14:tracePt t="7147" x="3381375" y="1895475"/>
          <p14:tracePt t="7155" x="3443288" y="1871663"/>
          <p14:tracePt t="7162" x="3490913" y="1857375"/>
          <p14:tracePt t="7171" x="3538538" y="1838325"/>
          <p14:tracePt t="7187" x="3633788" y="1814513"/>
          <p14:tracePt t="7204" x="3686175" y="1795463"/>
          <p14:tracePt t="7221" x="3767138" y="1766888"/>
          <p14:tracePt t="7237" x="3810000" y="1747838"/>
          <p14:tracePt t="7254" x="3852863" y="1738313"/>
          <p14:tracePt t="7271" x="3886200" y="1719263"/>
          <p14:tracePt t="7287" x="3919538" y="1695450"/>
          <p14:tracePt t="7304" x="3933825" y="1681163"/>
          <p14:tracePt t="7321" x="3952875" y="1662113"/>
          <p14:tracePt t="7337" x="3971925" y="1633538"/>
          <p14:tracePt t="7354" x="3981450" y="1590675"/>
          <p14:tracePt t="7371" x="3981450" y="1557338"/>
          <p14:tracePt t="7387" x="3976688" y="1528763"/>
          <p14:tracePt t="7404" x="3943350" y="1485900"/>
          <p14:tracePt t="7421" x="3914775" y="1447800"/>
          <p14:tracePt t="7437" x="3857625" y="1404938"/>
          <p14:tracePt t="7454" x="3781425" y="1357313"/>
          <p14:tracePt t="7471" x="3595688" y="1243013"/>
          <p14:tracePt t="7487" x="3467100" y="1176338"/>
          <p14:tracePt t="7504" x="3357563" y="1114425"/>
          <p14:tracePt t="7521" x="3224213" y="1062038"/>
          <p14:tracePt t="7537" x="3062288" y="1023938"/>
          <p14:tracePt t="7554" x="2976563" y="1000125"/>
          <p14:tracePt t="7571" x="2919413" y="995363"/>
          <p14:tracePt t="7587" x="2867025" y="985838"/>
          <p14:tracePt t="7604" x="2771775" y="971550"/>
          <p14:tracePt t="7621" x="2681288" y="971550"/>
          <p14:tracePt t="7637" x="2581275" y="971550"/>
          <p14:tracePt t="7654" x="2452688" y="985838"/>
          <p14:tracePt t="7671" x="2366963" y="1004888"/>
          <p14:tracePt t="7687" x="2262188" y="1028700"/>
          <p14:tracePt t="7704" x="2166938" y="1062038"/>
          <p14:tracePt t="7721" x="2019300" y="1119188"/>
          <p14:tracePt t="7737" x="1962150" y="1152525"/>
          <p14:tracePt t="7754" x="1909763" y="1181100"/>
          <p14:tracePt t="7771" x="1862138" y="1209675"/>
          <p14:tracePt t="7787" x="1804988" y="1247775"/>
          <p14:tracePt t="7804" x="1766888" y="1271588"/>
          <p14:tracePt t="7821" x="1738313" y="1300163"/>
          <p14:tracePt t="7837" x="1700213" y="1333500"/>
          <p14:tracePt t="7854" x="1643063" y="1419225"/>
          <p14:tracePt t="7871" x="1614488" y="1471613"/>
          <p14:tracePt t="7887" x="1585913" y="1547813"/>
          <p14:tracePt t="7904" x="1571625" y="1619250"/>
          <p14:tracePt t="7921" x="1571625" y="1662113"/>
          <p14:tracePt t="7937" x="1581150" y="1704975"/>
          <p14:tracePt t="7954" x="1600200" y="1757363"/>
          <p14:tracePt t="7971" x="1662113" y="1824038"/>
          <p14:tracePt t="7987" x="1719263" y="1871663"/>
          <p14:tracePt t="8004" x="1809750" y="1928813"/>
          <p14:tracePt t="8021" x="1905000" y="1966913"/>
          <p14:tracePt t="8037" x="2105025" y="2038350"/>
          <p14:tracePt t="8054" x="2233613" y="2062163"/>
          <p14:tracePt t="8071" x="2357438" y="2071688"/>
          <p14:tracePt t="8087" x="2481263" y="2076450"/>
          <p14:tracePt t="8104" x="2638425" y="2076450"/>
          <p14:tracePt t="8121" x="2728913" y="2076450"/>
          <p14:tracePt t="8137" x="2795588" y="2076450"/>
          <p14:tracePt t="8154" x="2952750" y="2076450"/>
          <p14:tracePt t="8171" x="3048000" y="2076450"/>
          <p14:tracePt t="8187" x="3119438" y="2062163"/>
          <p14:tracePt t="8204" x="3171825" y="2047875"/>
          <p14:tracePt t="8221" x="3219450" y="2038350"/>
          <p14:tracePt t="8237" x="3243263" y="2038350"/>
          <p14:tracePt t="8254" x="3252788" y="2033588"/>
          <p14:tracePt t="9221" x="3248025" y="2033588"/>
          <p14:tracePt t="9228" x="3228975" y="2033588"/>
          <p14:tracePt t="9237" x="3209925" y="2038350"/>
          <p14:tracePt t="9254" x="3181350" y="2052638"/>
          <p14:tracePt t="9271" x="3138488" y="2062163"/>
          <p14:tracePt t="9287" x="3067050" y="2081213"/>
          <p14:tracePt t="9304" x="3005138" y="2095500"/>
          <p14:tracePt t="9337" x="2881313" y="2119313"/>
          <p14:tracePt t="9370" x="2743200" y="2124075"/>
          <p14:tracePt t="9387" x="2695575" y="2124075"/>
          <p14:tracePt t="9404" x="2595563" y="2124075"/>
          <p14:tracePt t="9421" x="2514600" y="2124075"/>
          <p14:tracePt t="9437" x="2419350" y="2105025"/>
          <p14:tracePt t="9454" x="2338388" y="2090738"/>
          <p14:tracePt t="9471" x="2238375" y="2062163"/>
          <p14:tracePt t="9487" x="2162175" y="2033588"/>
          <p14:tracePt t="9504" x="2095500" y="2000250"/>
          <p14:tracePt t="9521" x="2028825" y="1957388"/>
          <p14:tracePt t="9537" x="1933575" y="1900238"/>
          <p14:tracePt t="9554" x="1885950" y="1871663"/>
          <p14:tracePt t="9571" x="1847850" y="1852613"/>
          <p14:tracePt t="9587" x="1828800" y="1847850"/>
          <p14:tracePt t="9604" x="1809750" y="1838325"/>
          <p14:tracePt t="9621" x="1804988" y="1838325"/>
          <p14:tracePt t="9655" x="1804988" y="1833563"/>
          <p14:tracePt t="9671" x="1814513" y="1824038"/>
          <p14:tracePt t="9687" x="1881188" y="1800225"/>
          <p14:tracePt t="9704" x="1995488" y="1766888"/>
          <p14:tracePt t="9721" x="2200275" y="1752600"/>
          <p14:tracePt t="9737" x="2357438" y="1733550"/>
          <p14:tracePt t="9754" x="2514600" y="1733550"/>
          <p14:tracePt t="9771" x="2647950" y="1733550"/>
          <p14:tracePt t="9787" x="2857500" y="1733550"/>
          <p14:tracePt t="9804" x="3014663" y="1733550"/>
          <p14:tracePt t="9821" x="3128963" y="1743075"/>
          <p14:tracePt t="9837" x="3252788" y="1743075"/>
          <p14:tracePt t="9854" x="3319463" y="1743075"/>
          <p14:tracePt t="9871" x="3381375" y="1743075"/>
          <p14:tracePt t="9887" x="3429000" y="1743075"/>
          <p14:tracePt t="9904" x="3500438" y="1757363"/>
          <p14:tracePt t="9921" x="3529013" y="1771650"/>
          <p14:tracePt t="9937" x="3543300" y="1776413"/>
          <p14:tracePt t="9954" x="3557588" y="1781175"/>
          <p14:tracePt t="9970" x="3567113" y="1790700"/>
          <p14:tracePt t="9987" x="3571875" y="1800225"/>
          <p14:tracePt t="10004" x="3571875" y="1814513"/>
          <p14:tracePt t="10021" x="3571875" y="1833563"/>
          <p14:tracePt t="10037" x="3562350" y="1866900"/>
          <p14:tracePt t="10054" x="3562350" y="1871663"/>
          <p14:tracePt t="10301" x="3548063" y="1890713"/>
          <p14:tracePt t="10309" x="3538538" y="1909763"/>
          <p14:tracePt t="10320" x="3524250" y="1943100"/>
          <p14:tracePt t="10337" x="3462338" y="2071688"/>
          <p14:tracePt t="10354" x="3419475" y="2157413"/>
          <p14:tracePt t="10371" x="3395663" y="2209800"/>
          <p14:tracePt t="10387" x="3367088" y="2247900"/>
          <p14:tracePt t="10404" x="3338513" y="2300288"/>
          <p14:tracePt t="10420" x="3314700" y="2324100"/>
          <p14:tracePt t="10437" x="3290888" y="2347913"/>
          <p14:tracePt t="10454" x="3267075" y="2366963"/>
          <p14:tracePt t="10471" x="3238500" y="2400300"/>
          <p14:tracePt t="10487" x="3224213" y="2409825"/>
          <p14:tracePt t="10504" x="3219450" y="2419350"/>
          <p14:tracePt t="10521" x="3214688" y="2424113"/>
          <p14:tracePt t="10522" x="3209925" y="2428875"/>
          <p14:tracePt t="10537" x="3205163" y="2433638"/>
          <p14:tracePt t="10554" x="3200400" y="2438400"/>
          <p14:tracePt t="10571" x="3200400" y="2447925"/>
          <p14:tracePt t="10587" x="3186113" y="2466975"/>
          <p14:tracePt t="10604" x="3181350" y="2505075"/>
          <p14:tracePt t="10621" x="3176588" y="2538413"/>
          <p14:tracePt t="10637" x="3176588" y="2557463"/>
          <p14:tracePt t="10654" x="3176588" y="2571750"/>
          <p14:tracePt t="10948" x="3195638" y="2571750"/>
          <p14:tracePt t="10955" x="3238500" y="2576513"/>
          <p14:tracePt t="10963" x="3281363" y="2586038"/>
          <p14:tracePt t="10970" x="3328988" y="2600325"/>
          <p14:tracePt t="10987" x="3433763" y="2614613"/>
          <p14:tracePt t="11004" x="3519488" y="2647950"/>
          <p14:tracePt t="11020" x="3614738" y="2681288"/>
          <p14:tracePt t="11037" x="3781425" y="2728913"/>
          <p14:tracePt t="11054" x="3900488" y="2752725"/>
          <p14:tracePt t="11070" x="4014788" y="2771775"/>
          <p14:tracePt t="11087" x="4162425" y="2776538"/>
          <p14:tracePt t="11104" x="4267200" y="2767013"/>
          <p14:tracePt t="11120" x="4367213" y="2757488"/>
          <p14:tracePt t="11137" x="4448175" y="2752725"/>
          <p14:tracePt t="11154" x="4524375" y="2738438"/>
          <p14:tracePt t="11170" x="4562475" y="2733675"/>
          <p14:tracePt t="11187" x="4581525" y="2733675"/>
          <p14:tracePt t="11205" x="4614863" y="2733675"/>
          <p14:tracePt t="11221" x="4624388" y="2733675"/>
          <p14:tracePt t="11237" x="4629150" y="2733675"/>
          <p14:tracePt t="11448" x="4676775" y="2724150"/>
          <p14:tracePt t="11455" x="4733925" y="2719388"/>
          <p14:tracePt t="11462" x="4776788" y="2719388"/>
          <p14:tracePt t="11470" x="4824413" y="2719388"/>
          <p14:tracePt t="11487" x="4914900" y="2728913"/>
          <p14:tracePt t="11504" x="5019675" y="2738438"/>
          <p14:tracePt t="11521" x="5191125" y="2762250"/>
          <p14:tracePt t="11537" x="5281613" y="2767013"/>
          <p14:tracePt t="11554" x="5362575" y="2776538"/>
          <p14:tracePt t="11571" x="5434013" y="2776538"/>
          <p14:tracePt t="11587" x="5538788" y="2790825"/>
          <p14:tracePt t="11604" x="5591175" y="2790825"/>
          <p14:tracePt t="11620" x="5624513" y="2805113"/>
          <p14:tracePt t="11637" x="5653088" y="2805113"/>
          <p14:tracePt t="11654" x="5686425" y="2809875"/>
          <p14:tracePt t="11670" x="5710238" y="2814638"/>
          <p14:tracePt t="11687" x="5729288" y="2819400"/>
          <p14:tracePt t="11704" x="5753100" y="2824163"/>
          <p14:tracePt t="11721" x="5795963" y="2838450"/>
          <p14:tracePt t="11737" x="5829300" y="2847975"/>
          <p14:tracePt t="11754" x="5872163" y="2857500"/>
          <p14:tracePt t="11771" x="5934075" y="2862263"/>
          <p14:tracePt t="11787" x="5962650" y="2862263"/>
          <p14:tracePt t="11804" x="5991225" y="2862263"/>
          <p14:tracePt t="11820" x="6019800" y="2862263"/>
          <p14:tracePt t="11837" x="6053138" y="2862263"/>
          <p14:tracePt t="11854" x="6067425" y="2862263"/>
          <p14:tracePt t="11871" x="6072188" y="2862263"/>
          <p14:tracePt t="11887" x="6076950" y="2862263"/>
          <p14:tracePt t="11904" x="6086475" y="2862263"/>
          <p14:tracePt t="11962" x="6081713" y="2862263"/>
          <p14:tracePt t="11970" x="6076950" y="2862263"/>
          <p14:tracePt t="11977" x="6057900" y="2857500"/>
          <p14:tracePt t="11987" x="6048375" y="2857500"/>
          <p14:tracePt t="12004" x="5995988" y="2843213"/>
          <p14:tracePt t="12021" x="5929313" y="2824163"/>
          <p14:tracePt t="12037" x="5886450" y="2819400"/>
          <p14:tracePt t="12054" x="5857875" y="2819400"/>
          <p14:tracePt t="12070" x="5815013" y="2819400"/>
          <p14:tracePt t="12087" x="5753100" y="2828925"/>
          <p14:tracePt t="12104" x="5710238" y="2838450"/>
          <p14:tracePt t="12120" x="5657850" y="2843213"/>
          <p14:tracePt t="12137" x="5624513" y="2843213"/>
          <p14:tracePt t="12154" x="5553075" y="2843213"/>
          <p14:tracePt t="12170" x="5510213" y="2838450"/>
          <p14:tracePt t="12187" x="5462588" y="2828925"/>
          <p14:tracePt t="12204" x="5391150" y="2814638"/>
          <p14:tracePt t="12220" x="5291138" y="2786063"/>
          <p14:tracePt t="12237" x="5238750" y="2781300"/>
          <p14:tracePt t="12254" x="5205413" y="2776538"/>
          <p14:tracePt t="12271" x="5157788" y="2776538"/>
          <p14:tracePt t="12287" x="5129213" y="2776538"/>
          <p14:tracePt t="12304" x="5100638" y="2776538"/>
          <p14:tracePt t="12320" x="5062538" y="2781300"/>
          <p14:tracePt t="12337" x="5014913" y="2795588"/>
          <p14:tracePt t="12354" x="4981575" y="2795588"/>
          <p14:tracePt t="12370" x="4938713" y="2800350"/>
          <p14:tracePt t="12387" x="4895850" y="2800350"/>
          <p14:tracePt t="12404" x="4810125" y="2800350"/>
          <p14:tracePt t="12420" x="4752975" y="2800350"/>
          <p14:tracePt t="12437" x="4695825" y="2800350"/>
          <p14:tracePt t="12454" x="4614863" y="2800350"/>
          <p14:tracePt t="12470" x="4443413" y="2781300"/>
          <p14:tracePt t="12487" x="4338638" y="2767013"/>
          <p14:tracePt t="12504" x="4224338" y="2757488"/>
          <p14:tracePt t="12520" x="4033838" y="2747963"/>
          <p14:tracePt t="12537" x="3933825" y="2747963"/>
          <p14:tracePt t="12554" x="3843338" y="2747963"/>
          <p14:tracePt t="12570" x="3752850" y="2747963"/>
          <p14:tracePt t="12587" x="3581400" y="2762250"/>
          <p14:tracePt t="12604" x="3467100" y="2767013"/>
          <p14:tracePt t="12620" x="3376613" y="2776538"/>
          <p14:tracePt t="12637" x="3309938" y="2776538"/>
          <p14:tracePt t="12654" x="3214688" y="2776538"/>
          <p14:tracePt t="12670" x="3148013" y="2776538"/>
          <p14:tracePt t="12687" x="3076575" y="2786063"/>
          <p14:tracePt t="12704" x="3005138" y="2786063"/>
          <p14:tracePt t="12720" x="2947988" y="2790825"/>
          <p14:tracePt t="12737" x="2924175" y="2790825"/>
          <p14:tracePt t="12754" x="2914650" y="2790825"/>
          <p14:tracePt t="12770" x="2905125" y="2790825"/>
          <p14:tracePt t="12787" x="2895600" y="2790825"/>
          <p14:tracePt t="12804" x="2890838" y="2790825"/>
          <p14:tracePt t="12820" x="2886075" y="2790825"/>
          <p14:tracePt t="12854" x="2947988" y="2776538"/>
          <p14:tracePt t="12870" x="3062288" y="2752725"/>
          <p14:tracePt t="12887" x="3200400" y="2719388"/>
          <p14:tracePt t="12904" x="3467100" y="2681288"/>
          <p14:tracePt t="12920" x="3605213" y="2671763"/>
          <p14:tracePt t="12937" x="3695700" y="2671763"/>
          <p14:tracePt t="12954" x="3781425" y="2676525"/>
          <p14:tracePt t="12970" x="3814763" y="2681288"/>
          <p14:tracePt t="12987" x="3852863" y="2681288"/>
          <p14:tracePt t="13004" x="3881438" y="2686050"/>
          <p14:tracePt t="13020" x="3943350" y="2695575"/>
          <p14:tracePt t="13037" x="3986213" y="2700338"/>
          <p14:tracePt t="13054" x="4033838" y="2705100"/>
          <p14:tracePt t="13070" x="4086225" y="2709863"/>
          <p14:tracePt t="13087" x="4181475" y="2719388"/>
          <p14:tracePt t="13104" x="4252913" y="2724150"/>
          <p14:tracePt t="13120" x="4343400" y="2724150"/>
          <p14:tracePt t="13137" x="4433888" y="2724150"/>
          <p14:tracePt t="13154" x="4548188" y="2733675"/>
          <p14:tracePt t="13170" x="4605338" y="2738438"/>
          <p14:tracePt t="13187" x="4667250" y="2738438"/>
          <p14:tracePt t="13204" x="4748213" y="2738438"/>
          <p14:tracePt t="13220" x="4810125" y="2738438"/>
          <p14:tracePt t="13237" x="4867275" y="2728913"/>
          <p14:tracePt t="13254" x="4910138" y="2724150"/>
          <p14:tracePt t="13270" x="4967288" y="2714625"/>
          <p14:tracePt t="13287" x="4995863" y="2705100"/>
          <p14:tracePt t="13304" x="5014913" y="2705100"/>
          <p14:tracePt t="13320" x="5029200" y="2700338"/>
          <p14:tracePt t="13337" x="5048250" y="2700338"/>
          <p14:tracePt t="13354" x="5057775" y="2700338"/>
          <p14:tracePt t="13370" x="5062538" y="2700338"/>
          <p14:tracePt t="13387" x="5067300" y="2700338"/>
          <p14:tracePt t="13404" x="5076825" y="2700338"/>
          <p14:tracePt t="13933" x="5067300" y="2705100"/>
          <p14:tracePt t="13940" x="5057775" y="2719388"/>
          <p14:tracePt t="13947" x="5029200" y="2733675"/>
          <p14:tracePt t="13955" x="5010150" y="2752725"/>
          <p14:tracePt t="13970" x="4953000" y="2805113"/>
          <p14:tracePt t="13987" x="4886325" y="2847975"/>
          <p14:tracePt t="14004" x="4824413" y="2900363"/>
          <p14:tracePt t="14007" x="4795838" y="2924175"/>
          <p14:tracePt t="14037" x="4662488" y="3014663"/>
          <p14:tracePt t="14070" x="4567238" y="3071813"/>
          <p14:tracePt t="14087" x="4524375" y="3109913"/>
          <p14:tracePt t="14104" x="4505325" y="3124200"/>
          <p14:tracePt t="14120" x="4491038" y="3143250"/>
          <p14:tracePt t="14137" x="4476750" y="3157538"/>
          <p14:tracePt t="14154" x="4452938" y="3200400"/>
          <p14:tracePt t="14170" x="4443413" y="3224213"/>
          <p14:tracePt t="14187" x="4424363" y="3248025"/>
          <p14:tracePt t="14204" x="4410075" y="3267075"/>
          <p14:tracePt t="14220" x="4395788" y="3281363"/>
          <p14:tracePt t="14237" x="4386263" y="3295650"/>
          <p14:tracePt t="14254" x="4376738" y="3309938"/>
          <p14:tracePt t="14271" x="4352925" y="3328988"/>
          <p14:tracePt t="14287" x="4338638" y="3348038"/>
          <p14:tracePt t="14304" x="4310063" y="3362325"/>
          <p14:tracePt t="14320" x="4271963" y="3376613"/>
          <p14:tracePt t="14337" x="4210050" y="3395663"/>
          <p14:tracePt t="14354" x="4171950" y="3400425"/>
          <p14:tracePt t="14370" x="4133850" y="3414713"/>
          <p14:tracePt t="14387" x="4100513" y="3414713"/>
          <p14:tracePt t="14404" x="4052888" y="3414713"/>
          <p14:tracePt t="14420" x="4019550" y="3414713"/>
          <p14:tracePt t="14437" x="3981450" y="3414713"/>
          <p14:tracePt t="14454" x="3924300" y="3414713"/>
          <p14:tracePt t="14470" x="3886200" y="3414713"/>
          <p14:tracePt t="14487" x="3843338" y="3414713"/>
          <p14:tracePt t="14504" x="3800475" y="3414713"/>
          <p14:tracePt t="14520" x="3748088" y="3414713"/>
          <p14:tracePt t="14537" x="3719513" y="3414713"/>
          <p14:tracePt t="14554" x="3681413" y="3409950"/>
          <p14:tracePt t="14570" x="3648075" y="3405188"/>
          <p14:tracePt t="14587" x="3600450" y="3400425"/>
          <p14:tracePt t="14604" x="3562350" y="3395663"/>
          <p14:tracePt t="14620" x="3543300" y="3395663"/>
          <p14:tracePt t="14637" x="3509963" y="3395663"/>
          <p14:tracePt t="14653" x="3500438" y="3395663"/>
          <p14:tracePt t="14670" x="3486150" y="3395663"/>
          <p14:tracePt t="14687" x="3471863" y="3395663"/>
          <p14:tracePt t="14704" x="3462338" y="3395663"/>
          <p14:tracePt t="15594" x="3486150" y="3395663"/>
          <p14:tracePt t="15601" x="3524250" y="3381375"/>
          <p14:tracePt t="15609" x="3567113" y="3381375"/>
          <p14:tracePt t="15621" x="3595688" y="3371850"/>
          <p14:tracePt t="15637" x="3690938" y="3367088"/>
          <p14:tracePt t="15654" x="3738563" y="3367088"/>
          <p14:tracePt t="15670" x="3781425" y="3367088"/>
          <p14:tracePt t="15703" x="3886200" y="3352800"/>
          <p14:tracePt t="15737" x="3943350" y="3343275"/>
          <p14:tracePt t="15753" x="3962400" y="3338513"/>
          <p14:tracePt t="15770" x="3986213" y="3328988"/>
          <p14:tracePt t="15787" x="3995738" y="3324225"/>
          <p14:tracePt t="15804" x="4010025" y="3324225"/>
          <p14:tracePt t="15820" x="4024313" y="3309938"/>
          <p14:tracePt t="15837" x="4043363" y="3300413"/>
          <p14:tracePt t="15854" x="4067175" y="3295650"/>
          <p14:tracePt t="15870" x="4076700" y="3290888"/>
          <p14:tracePt t="15887" x="4095750" y="3281363"/>
          <p14:tracePt t="15904" x="4110038" y="3281363"/>
          <p14:tracePt t="15920" x="4114800" y="3281363"/>
          <p14:tracePt t="15937" x="4124325" y="3281363"/>
          <p14:tracePt t="15954" x="4129088" y="3281363"/>
          <p14:tracePt t="16042" x="4133850" y="3281363"/>
          <p14:tracePt t="16858" x="4181475" y="3281363"/>
          <p14:tracePt t="16865" x="4248150" y="3281363"/>
          <p14:tracePt t="16872" x="4305300" y="3295650"/>
          <p14:tracePt t="16887" x="4443413" y="3309938"/>
          <p14:tracePt t="16904" x="4576763" y="3338513"/>
          <p14:tracePt t="16920" x="4695825" y="3362325"/>
          <p14:tracePt t="16937" x="4791075" y="3386138"/>
          <p14:tracePt t="16970" x="4910138" y="3405188"/>
          <p14:tracePt t="17003" x="4991100" y="3424238"/>
          <p14:tracePt t="17005" x="5000625" y="3429000"/>
          <p14:tracePt t="17020" x="5029200" y="3433763"/>
          <p14:tracePt t="17037" x="5053013" y="3438525"/>
          <p14:tracePt t="17053" x="5072063" y="3452813"/>
          <p14:tracePt t="17070" x="5129213" y="3462338"/>
          <p14:tracePt t="17087" x="5167313" y="3471863"/>
          <p14:tracePt t="17104" x="5195888" y="3476625"/>
          <p14:tracePt t="17120" x="5214938" y="3481388"/>
          <p14:tracePt t="17137" x="5243513" y="3481388"/>
          <p14:tracePt t="17154" x="5257800" y="3486150"/>
          <p14:tracePt t="17170" x="5281613" y="3490913"/>
          <p14:tracePt t="17187" x="5300663" y="3500438"/>
          <p14:tracePt t="17203" x="5343525" y="3509963"/>
          <p14:tracePt t="17220" x="5362575" y="3519488"/>
          <p14:tracePt t="17237" x="5386388" y="3529013"/>
          <p14:tracePt t="17254" x="5405438" y="3538538"/>
          <p14:tracePt t="17270" x="5414963" y="3538538"/>
          <p14:tracePt t="17287" x="5419725" y="3543300"/>
          <p14:tracePt t="17303" x="5424488" y="3543300"/>
          <p14:tracePt t="17320" x="5429250" y="3543300"/>
          <p14:tracePt t="17337" x="5429250" y="3548063"/>
          <p14:tracePt t="17353" x="5429250" y="3557588"/>
          <p14:tracePt t="17370" x="5429250" y="3571875"/>
          <p14:tracePt t="17387" x="5414963" y="3624263"/>
          <p14:tracePt t="17404" x="5391150" y="3662363"/>
          <p14:tracePt t="17420" x="5372100" y="3700463"/>
          <p14:tracePt t="17437" x="5357813" y="3724275"/>
          <p14:tracePt t="17453" x="5334000" y="3748088"/>
          <p14:tracePt t="17470" x="5324475" y="3762375"/>
          <p14:tracePt t="17487" x="5310188" y="3776663"/>
          <p14:tracePt t="17504" x="5291138" y="3790950"/>
          <p14:tracePt t="17505" x="5281613" y="3800475"/>
          <p14:tracePt t="17520" x="5243513" y="3814763"/>
          <p14:tracePt t="17537" x="5210175" y="3824288"/>
          <p14:tracePt t="17554" x="5157788" y="3838575"/>
          <p14:tracePt t="17570" x="5081588" y="3838575"/>
          <p14:tracePt t="17587" x="5038725" y="3838575"/>
          <p14:tracePt t="17603" x="5005388" y="3838575"/>
          <p14:tracePt t="17620" x="4957763" y="3829050"/>
          <p14:tracePt t="17637" x="4895850" y="3810000"/>
          <p14:tracePt t="17653" x="4824413" y="3790950"/>
          <p14:tracePt t="17670" x="4752975" y="3776663"/>
          <p14:tracePt t="17687" x="4686300" y="3748088"/>
          <p14:tracePt t="17703" x="4614863" y="3705225"/>
          <p14:tracePt t="17720" x="4567238" y="3681413"/>
          <p14:tracePt t="17737" x="4519613" y="3648075"/>
          <p14:tracePt t="17754" x="4457700" y="3609975"/>
          <p14:tracePt t="17770" x="4419600" y="3586163"/>
          <p14:tracePt t="17787" x="4381500" y="3557588"/>
          <p14:tracePt t="17803" x="4357688" y="3543300"/>
          <p14:tracePt t="17820" x="4338638" y="3529013"/>
          <p14:tracePt t="17837" x="4329113" y="3524250"/>
          <p14:tracePt t="17853" x="4324350" y="3514725"/>
          <p14:tracePt t="17870" x="4324350" y="3500438"/>
          <p14:tracePt t="17887" x="4329113" y="3476625"/>
          <p14:tracePt t="17903" x="4362450" y="3452813"/>
          <p14:tracePt t="17920" x="4400550" y="3405188"/>
          <p14:tracePt t="17937" x="4457700" y="3371850"/>
          <p14:tracePt t="17953" x="4557713" y="3324225"/>
          <p14:tracePt t="17970" x="4619625" y="3309938"/>
          <p14:tracePt t="17987" x="4695825" y="3319463"/>
          <p14:tracePt t="18004" x="4767263" y="3362325"/>
          <p14:tracePt t="18020" x="4791075" y="3386138"/>
          <p14:tracePt t="18037" x="4800600" y="3400425"/>
          <p14:tracePt t="18053" x="4819650" y="3424238"/>
          <p14:tracePt t="18070" x="4824413" y="3471863"/>
          <p14:tracePt t="18087" x="4824413" y="3500438"/>
          <p14:tracePt t="18103" x="4814888" y="3548063"/>
          <p14:tracePt t="18120" x="4800600" y="3609975"/>
          <p14:tracePt t="18137" x="4762500" y="3676650"/>
          <p14:tracePt t="18153" x="4738688" y="3714750"/>
          <p14:tracePt t="18170" x="4714875" y="3738563"/>
          <p14:tracePt t="18187" x="4695825" y="3762375"/>
          <p14:tracePt t="18203" x="4676775" y="3786188"/>
          <p14:tracePt t="18220" x="4657725" y="3795713"/>
          <p14:tracePt t="18237" x="4652963" y="3800475"/>
          <p14:tracePt t="19629" x="4629150" y="3824288"/>
          <p14:tracePt t="19636" x="4610100" y="3843338"/>
          <p14:tracePt t="19643" x="4591050" y="3862388"/>
          <p14:tracePt t="19653" x="4562475" y="3890963"/>
          <p14:tracePt t="19670" x="4529138" y="3924300"/>
          <p14:tracePt t="19687" x="4481513" y="3971925"/>
          <p14:tracePt t="19703" x="4448175" y="3995738"/>
          <p14:tracePt t="19736" x="4367213" y="4052888"/>
          <p14:tracePt t="19770" x="4281488" y="4114800"/>
          <p14:tracePt t="19787" x="4248150" y="4148138"/>
          <p14:tracePt t="19803" x="4210050" y="4171950"/>
          <p14:tracePt t="19820" x="4176713" y="4210050"/>
          <p14:tracePt t="19836" x="4152900" y="4233863"/>
          <p14:tracePt t="19853" x="4129088" y="4257675"/>
          <p14:tracePt t="19870" x="4105275" y="4281488"/>
          <p14:tracePt t="19886" x="4067175" y="4305300"/>
          <p14:tracePt t="19903" x="4048125" y="4319588"/>
          <p14:tracePt t="19920" x="4024313" y="4338638"/>
          <p14:tracePt t="19937" x="3990975" y="4348163"/>
          <p14:tracePt t="19953" x="3957638" y="4362450"/>
          <p14:tracePt t="19970" x="3929063" y="4367213"/>
          <p14:tracePt t="19986" x="3900488" y="4371975"/>
          <p14:tracePt t="20003" x="3852863" y="4386263"/>
          <p14:tracePt t="20020" x="3833813" y="4391025"/>
          <p14:tracePt t="20037" x="3805238" y="4395788"/>
          <p14:tracePt t="20053" x="3781425" y="4395788"/>
          <p14:tracePt t="20070" x="3743325" y="4395788"/>
          <p14:tracePt t="20086" x="3719513" y="4395788"/>
          <p14:tracePt t="20103" x="3690938" y="4395788"/>
          <p14:tracePt t="20120" x="3662363" y="4395788"/>
          <p14:tracePt t="20136" x="3633788" y="4395788"/>
          <p14:tracePt t="20153" x="3605213" y="4395788"/>
          <p14:tracePt t="20170" x="3567113" y="4395788"/>
          <p14:tracePt t="20187" x="3524250" y="4395788"/>
          <p14:tracePt t="20203" x="3486150" y="4395788"/>
          <p14:tracePt t="20220" x="3467100" y="4395788"/>
          <p14:tracePt t="20236" x="3438525" y="4395788"/>
          <p14:tracePt t="20253" x="3405188" y="4391025"/>
          <p14:tracePt t="20270" x="3381375" y="4376738"/>
          <p14:tracePt t="20286" x="3357563" y="4367213"/>
          <p14:tracePt t="20303" x="3328988" y="4357688"/>
          <p14:tracePt t="20320" x="3286125" y="4319588"/>
          <p14:tracePt t="20336" x="3262313" y="4295775"/>
          <p14:tracePt t="20353" x="3238500" y="4271963"/>
          <p14:tracePt t="20370" x="3219450" y="4248150"/>
          <p14:tracePt t="20386" x="3214688" y="4238625"/>
          <p14:tracePt t="20403" x="3205163" y="4229100"/>
          <p14:tracePt t="20420" x="3200400" y="4229100"/>
          <p14:tracePt t="20436" x="3195638" y="4219575"/>
          <p14:tracePt t="20453" x="3195638" y="4200525"/>
          <p14:tracePt t="20470" x="3200400" y="4181475"/>
          <p14:tracePt t="20486" x="3209925" y="4162425"/>
          <p14:tracePt t="20503" x="3238500" y="4138613"/>
          <p14:tracePt t="20520" x="3262313" y="4119563"/>
          <p14:tracePt t="20536" x="3276600" y="4105275"/>
          <p14:tracePt t="20553" x="3286125" y="4095750"/>
          <p14:tracePt t="20570" x="3305175" y="4081463"/>
          <p14:tracePt t="20586" x="3319463" y="4076700"/>
          <p14:tracePt t="20603" x="3333750" y="4062413"/>
          <p14:tracePt t="20620" x="3367088" y="4062413"/>
          <p14:tracePt t="20636" x="3390900" y="4062413"/>
          <p14:tracePt t="20653" x="3424238" y="4067175"/>
          <p14:tracePt t="20670" x="3452813" y="4071938"/>
          <p14:tracePt t="20687" x="3500438" y="4090988"/>
          <p14:tracePt t="20704" x="3533775" y="4100513"/>
          <p14:tracePt t="20720" x="3567113" y="4119563"/>
          <p14:tracePt t="20736" x="3590925" y="4133850"/>
          <p14:tracePt t="20753" x="3624263" y="4143375"/>
          <p14:tracePt t="20770" x="3638550" y="4152900"/>
          <p14:tracePt t="20786" x="3657600" y="4157663"/>
          <p14:tracePt t="20803" x="3667125" y="4171950"/>
          <p14:tracePt t="20820" x="3686175" y="4195763"/>
          <p14:tracePt t="20836" x="3705225" y="4205288"/>
          <p14:tracePt t="20853" x="3719513" y="4219575"/>
          <p14:tracePt t="20870" x="3733800" y="4238625"/>
          <p14:tracePt t="20886" x="3738563" y="4248150"/>
          <p14:tracePt t="20903" x="3748088" y="4252913"/>
          <p14:tracePt t="20920" x="3752850" y="4257675"/>
          <p14:tracePt t="20936" x="3752850" y="4276725"/>
          <p14:tracePt t="20953" x="3752850" y="4286250"/>
          <p14:tracePt t="20970" x="3752850" y="4295775"/>
          <p14:tracePt t="20986" x="3748088" y="4305300"/>
          <p14:tracePt t="21003" x="3738563" y="4314825"/>
          <p14:tracePt t="21020" x="3733800" y="4324350"/>
          <p14:tracePt t="21037" x="3724275" y="4329113"/>
          <p14:tracePt t="21053" x="3719513" y="4333875"/>
          <p14:tracePt t="21070" x="3705225" y="4343400"/>
          <p14:tracePt t="21086" x="3695700" y="4352925"/>
          <p14:tracePt t="21103" x="3681413" y="4357688"/>
          <p14:tracePt t="21120" x="3648075" y="4367213"/>
          <p14:tracePt t="21136" x="3619500" y="4371975"/>
          <p14:tracePt t="21153" x="3581400" y="4386263"/>
          <p14:tracePt t="21170" x="3538538" y="4386263"/>
          <p14:tracePt t="21186" x="3486150" y="4386263"/>
          <p14:tracePt t="21203" x="3452813" y="4386263"/>
          <p14:tracePt t="21220" x="3424238" y="4376738"/>
          <p14:tracePt t="21236" x="3390900" y="4367213"/>
          <p14:tracePt t="21253" x="3343275" y="4352925"/>
          <p14:tracePt t="21270" x="3324225" y="4343400"/>
          <p14:tracePt t="21287" x="3300413" y="4324350"/>
          <p14:tracePt t="21303" x="3276600" y="4310063"/>
          <p14:tracePt t="21320" x="3238500" y="4281488"/>
          <p14:tracePt t="21336" x="3228975" y="4257675"/>
          <p14:tracePt t="21353" x="3209925" y="4233863"/>
          <p14:tracePt t="21370" x="3186113" y="4200525"/>
          <p14:tracePt t="21386" x="3181350" y="4176713"/>
          <p14:tracePt t="21403" x="3181350" y="4152900"/>
          <p14:tracePt t="21420" x="3181350" y="4133850"/>
          <p14:tracePt t="21436" x="3195638" y="4105275"/>
          <p14:tracePt t="21453" x="3209925" y="4090988"/>
          <p14:tracePt t="21470" x="3233738" y="4071938"/>
          <p14:tracePt t="21486" x="3248025" y="4062413"/>
          <p14:tracePt t="21503" x="3271838" y="4048125"/>
          <p14:tracePt t="21520" x="3286125" y="4043363"/>
          <p14:tracePt t="21536" x="3305175" y="4033838"/>
          <p14:tracePt t="21553" x="3328988" y="4033838"/>
          <p14:tracePt t="21570" x="3362325" y="4043363"/>
          <p14:tracePt t="21586" x="3376613" y="4048125"/>
          <p14:tracePt t="21603" x="3390900" y="4057650"/>
          <p14:tracePt t="21620" x="3400425" y="4067175"/>
          <p14:tracePt t="21636" x="3409950" y="4071938"/>
          <p14:tracePt t="21653" x="3414713" y="4076700"/>
          <p14:tracePt t="21670" x="3419475" y="4086225"/>
          <p14:tracePt t="21686" x="3429000" y="4105275"/>
          <p14:tracePt t="21703" x="3443288" y="4129088"/>
          <p14:tracePt t="21720" x="3448050" y="4152900"/>
          <p14:tracePt t="21736" x="3448050" y="4181475"/>
          <p14:tracePt t="21753" x="3448050" y="4205288"/>
          <p14:tracePt t="21770" x="3448050" y="4214813"/>
          <p14:tracePt t="21786" x="3448050" y="4224338"/>
          <p14:tracePt t="21803" x="3448050" y="4233863"/>
          <p14:tracePt t="21820" x="3448050" y="4248150"/>
          <p14:tracePt t="21836" x="3448050" y="4262438"/>
          <p14:tracePt t="21853" x="3438525" y="4286250"/>
          <p14:tracePt t="21870" x="3429000" y="4305300"/>
          <p14:tracePt t="21886" x="3424238" y="4319588"/>
          <p14:tracePt t="21903" x="3419475" y="4324350"/>
          <p14:tracePt t="21920" x="3409950" y="4333875"/>
          <p14:tracePt t="21936" x="3409950" y="4343400"/>
          <p14:tracePt t="21980" x="3409950" y="4348163"/>
          <p14:tracePt t="21987" x="3405188" y="4352925"/>
          <p14:tracePt t="22003" x="3400425" y="4357688"/>
          <p14:tracePt t="22020" x="3390900" y="4362450"/>
          <p14:tracePt t="22036" x="3386138" y="4371975"/>
          <p14:tracePt t="22053" x="3381375" y="4381500"/>
          <p14:tracePt t="22737" x="3367088" y="4381500"/>
          <p14:tracePt t="22744" x="3357563" y="4381500"/>
          <p14:tracePt t="22753" x="3348038" y="4381500"/>
          <p14:tracePt t="22770" x="3319463" y="4376738"/>
          <p14:tracePt t="22786" x="3290888" y="4371975"/>
          <p14:tracePt t="22803" x="3248025" y="4357688"/>
          <p14:tracePt t="22820" x="3219450" y="4357688"/>
          <p14:tracePt t="22853" x="3162300" y="4357688"/>
          <p14:tracePt t="22886" x="3095625" y="4352925"/>
          <p14:tracePt t="22903" x="3071813" y="4352925"/>
          <p14:tracePt t="22920" x="3052763" y="4352925"/>
          <p14:tracePt t="22936" x="3019425" y="4352925"/>
          <p14:tracePt t="22953" x="3000375" y="4352925"/>
          <p14:tracePt t="22970" x="2976563" y="4352925"/>
          <p14:tracePt t="22986" x="2943225" y="4348163"/>
          <p14:tracePt t="23003" x="2924175" y="4348163"/>
          <p14:tracePt t="23020" x="2900363" y="4348163"/>
          <p14:tracePt t="23036" x="2890838" y="4348163"/>
          <p14:tracePt t="23053" x="2881313" y="4348163"/>
          <p14:tracePt t="23070" x="2876550" y="4348163"/>
          <p14:tracePt t="23274" x="2905125" y="4348163"/>
          <p14:tracePt t="23281" x="2938463" y="4348163"/>
          <p14:tracePt t="23288" x="2962275" y="4348163"/>
          <p14:tracePt t="23303" x="3009900" y="4348163"/>
          <p14:tracePt t="23320" x="3048000" y="4348163"/>
          <p14:tracePt t="23336" x="3090863" y="4348163"/>
          <p14:tracePt t="23353" x="3124200" y="4348163"/>
          <p14:tracePt t="23369" x="3181350" y="4348163"/>
          <p14:tracePt t="23386" x="3214688" y="4348163"/>
          <p14:tracePt t="23403" x="3252788" y="4348163"/>
          <p14:tracePt t="23419" x="3271838" y="4348163"/>
          <p14:tracePt t="23436" x="3333750" y="4348163"/>
          <p14:tracePt t="23453" x="3367088" y="4348163"/>
          <p14:tracePt t="23470" x="3395663" y="4348163"/>
          <p14:tracePt t="23486" x="3424238" y="4348163"/>
          <p14:tracePt t="23503" x="3438525" y="4348163"/>
          <p14:tracePt t="23520" x="3448050" y="4348163"/>
          <p14:tracePt t="23536" x="3452813" y="4348163"/>
          <p14:tracePt t="23553" x="3457575" y="4348163"/>
          <p14:tracePt t="23766" x="3457575" y="4343400"/>
          <p14:tracePt t="23773" x="3457575" y="4338638"/>
          <p14:tracePt t="23786" x="3462338" y="4338638"/>
          <p14:tracePt t="23803" x="3500438" y="4314825"/>
          <p14:tracePt t="23820" x="3562350" y="4300538"/>
          <p14:tracePt t="23853" x="3719513" y="4271963"/>
          <p14:tracePt t="23886" x="3814763" y="4267200"/>
          <p14:tracePt t="23903" x="3852863" y="4257675"/>
          <p14:tracePt t="23920" x="3910013" y="4257675"/>
          <p14:tracePt t="23936" x="3952875" y="4257675"/>
          <p14:tracePt t="23953" x="3995738" y="4257675"/>
          <p14:tracePt t="23970" x="4033838" y="4257675"/>
          <p14:tracePt t="23986" x="4076700" y="4257675"/>
          <p14:tracePt t="24003" x="4105275" y="4257675"/>
          <p14:tracePt t="24020" x="4129088" y="4257675"/>
          <p14:tracePt t="24036" x="4148138" y="4257675"/>
          <p14:tracePt t="24053" x="4181475" y="4257675"/>
          <p14:tracePt t="24069" x="4200525" y="4257675"/>
          <p14:tracePt t="24086" x="4229100" y="4257675"/>
          <p14:tracePt t="24103" x="4262438" y="4262438"/>
          <p14:tracePt t="24119" x="4314825" y="4262438"/>
          <p14:tracePt t="24136" x="4348163" y="4262438"/>
          <p14:tracePt t="24153" x="4376738" y="4262438"/>
          <p14:tracePt t="24170" x="4414838" y="4262438"/>
          <p14:tracePt t="24186" x="4438650" y="4262438"/>
          <p14:tracePt t="24203" x="4457700" y="4262438"/>
          <p14:tracePt t="24220" x="4476750" y="4262438"/>
          <p14:tracePt t="24236" x="4495800" y="4262438"/>
          <p14:tracePt t="24253" x="4510088" y="4262438"/>
          <p14:tracePt t="24269" x="4519613" y="4262438"/>
          <p14:tracePt t="24286" x="4529138" y="4262438"/>
          <p14:tracePt t="24303" x="4543425" y="4262438"/>
          <p14:tracePt t="24319" x="4557713" y="4262438"/>
          <p14:tracePt t="24336" x="4567238" y="4262438"/>
          <p14:tracePt t="24353" x="4572000" y="4262438"/>
          <p14:tracePt t="24369" x="4581525" y="4262438"/>
          <p14:tracePt t="24386" x="4586288" y="4262438"/>
          <p14:tracePt t="24403" x="4595813" y="4262438"/>
          <p14:tracePt t="24420" x="4605338" y="4262438"/>
          <p14:tracePt t="26191" x="4600575" y="4271963"/>
          <p14:tracePt t="26199" x="4572000" y="4300538"/>
          <p14:tracePt t="26206" x="4552950" y="4319588"/>
          <p14:tracePt t="26219" x="4533900" y="4338638"/>
          <p14:tracePt t="26236" x="4467225" y="4391025"/>
          <p14:tracePt t="26253" x="4433888" y="4424363"/>
          <p14:tracePt t="26286" x="4367213" y="4505325"/>
          <p14:tracePt t="26319" x="4348163" y="4533900"/>
          <p14:tracePt t="26336" x="4333875" y="4552950"/>
          <p14:tracePt t="26353" x="4314825" y="4586288"/>
          <p14:tracePt t="26369" x="4295775" y="4614863"/>
          <p14:tracePt t="26386" x="4271963" y="4648200"/>
          <p14:tracePt t="26403" x="4248150" y="4672013"/>
          <p14:tracePt t="26419" x="4210050" y="4705350"/>
          <p14:tracePt t="26436" x="4186238" y="4729163"/>
          <p14:tracePt t="26453" x="4176713" y="4738688"/>
          <p14:tracePt t="26469" x="4157663" y="4752975"/>
          <p14:tracePt t="26486" x="4129088" y="4786313"/>
          <p14:tracePt t="26503" x="4110038" y="4795838"/>
          <p14:tracePt t="26519" x="4105275" y="4805363"/>
          <p14:tracePt t="26536" x="4095750" y="4814888"/>
          <p14:tracePt t="26553" x="4090988" y="4819650"/>
          <p14:tracePt t="26647" x="4086225" y="4819650"/>
          <p14:tracePt t="26691" x="4081463" y="4819650"/>
          <p14:tracePt t="26706" x="4071938" y="4824413"/>
          <p14:tracePt t="26713" x="4062413" y="4824413"/>
          <p14:tracePt t="26720" x="4052888" y="4829175"/>
          <p14:tracePt t="26736" x="3981450" y="4833938"/>
          <p14:tracePt t="26753" x="3867150" y="4833938"/>
          <p14:tracePt t="26769" x="3767138" y="4833938"/>
          <p14:tracePt t="26786" x="3586163" y="4833938"/>
          <p14:tracePt t="26803" x="3462338" y="4833938"/>
          <p14:tracePt t="26819" x="3371850" y="4824413"/>
          <p14:tracePt t="26836" x="3300413" y="4819650"/>
          <p14:tracePt t="26853" x="3233738" y="4810125"/>
          <p14:tracePt t="26869" x="3195638" y="4810125"/>
          <p14:tracePt t="26886" x="3167063" y="4810125"/>
          <p14:tracePt t="26903" x="3133725" y="4810125"/>
          <p14:tracePt t="26919" x="3076575" y="4810125"/>
          <p14:tracePt t="26936" x="3033713" y="4810125"/>
          <p14:tracePt t="26953" x="3000375" y="4810125"/>
          <p14:tracePt t="26969" x="2967038" y="4810125"/>
          <p14:tracePt t="26986" x="2919413" y="4810125"/>
          <p14:tracePt t="27003" x="2881313" y="4810125"/>
          <p14:tracePt t="27019" x="2862263" y="4810125"/>
          <p14:tracePt t="27038" x="2828925" y="4810125"/>
          <p14:tracePt t="27053" x="2809875" y="4810125"/>
          <p14:tracePt t="27070" x="2786063" y="4810125"/>
          <p14:tracePt t="27087" x="2752725" y="4810125"/>
          <p14:tracePt t="27104" x="2657475" y="4819650"/>
          <p14:tracePt t="27120" x="2581275" y="4833938"/>
          <p14:tracePt t="27137" x="2509838" y="4852988"/>
          <p14:tracePt t="27153" x="2438400" y="4862513"/>
          <p14:tracePt t="27169" x="2347913" y="4862513"/>
          <p14:tracePt t="27186" x="2286000" y="4862513"/>
          <p14:tracePt t="27203" x="2243138" y="4857750"/>
          <p14:tracePt t="27219" x="2209800" y="4852988"/>
          <p14:tracePt t="27237" x="2181225" y="4833938"/>
          <p14:tracePt t="27254" x="2162175" y="4810125"/>
          <p14:tracePt t="27270" x="2152650" y="4772025"/>
          <p14:tracePt t="27287" x="2162175" y="4672013"/>
          <p14:tracePt t="27303" x="2205038" y="4591050"/>
          <p14:tracePt t="27319" x="2238375" y="4543425"/>
          <p14:tracePt t="27336" x="2286000" y="4505325"/>
          <p14:tracePt t="27353" x="2352675" y="4467225"/>
          <p14:tracePt t="27369" x="2405063" y="4452938"/>
          <p14:tracePt t="27386" x="2466975" y="4438650"/>
          <p14:tracePt t="27403" x="2514600" y="4438650"/>
          <p14:tracePt t="27419" x="2571750" y="4448175"/>
          <p14:tracePt t="27436" x="2590800" y="4457700"/>
          <p14:tracePt t="27453" x="2609850" y="4476750"/>
          <p14:tracePt t="27471" x="2647950" y="4533900"/>
          <p14:tracePt t="27486" x="2667000" y="4595813"/>
          <p14:tracePt t="27503" x="2681288" y="4638675"/>
          <p14:tracePt t="27519" x="2686050" y="4662488"/>
          <p14:tracePt t="27536" x="2686050" y="4695825"/>
          <p14:tracePt t="27553" x="2686050" y="4710113"/>
          <p14:tracePt t="27569" x="2681288" y="4724400"/>
          <p14:tracePt t="27586" x="2676525" y="4733925"/>
          <p14:tracePt t="27603" x="2662238" y="4752975"/>
          <p14:tracePt t="27619" x="2647950" y="4762500"/>
          <p14:tracePt t="27636" x="2638425" y="4781550"/>
          <p14:tracePt t="27652" x="2619375" y="4791075"/>
          <p14:tracePt t="27669" x="2595563" y="4805363"/>
          <p14:tracePt t="27686" x="2571750" y="4814888"/>
          <p14:tracePt t="27703" x="2552700" y="4819650"/>
          <p14:tracePt t="27719" x="2524125" y="4819650"/>
          <p14:tracePt t="27736" x="2481263" y="4819650"/>
          <p14:tracePt t="27752" x="2462213" y="4819650"/>
          <p14:tracePt t="27769" x="2438400" y="4810125"/>
          <p14:tracePt t="27786" x="2390775" y="4800600"/>
          <p14:tracePt t="27803" x="2362200" y="4781550"/>
          <p14:tracePt t="27819" x="2328863" y="4762500"/>
          <p14:tracePt t="27836" x="2309813" y="4752975"/>
          <p14:tracePt t="27852" x="2271713" y="4714875"/>
          <p14:tracePt t="27869" x="2247900" y="4686300"/>
          <p14:tracePt t="27886" x="2224088" y="4657725"/>
          <p14:tracePt t="27904" x="2200275" y="4605338"/>
          <p14:tracePt t="27920" x="2185988" y="4591050"/>
          <p14:tracePt t="27937" x="2176463" y="4576763"/>
          <p14:tracePt t="27953" x="2176463" y="4567238"/>
          <p14:tracePt t="27971" x="2185988" y="4524375"/>
          <p14:tracePt t="27987" x="2209800" y="4495800"/>
          <p14:tracePt t="28003" x="2257425" y="4462463"/>
          <p14:tracePt t="28020" x="2319338" y="4433888"/>
          <p14:tracePt t="28036" x="2381250" y="4414838"/>
          <p14:tracePt t="28053" x="2428875" y="4400550"/>
          <p14:tracePt t="28069" x="2471738" y="4400550"/>
          <p14:tracePt t="28086" x="2519363" y="4410075"/>
          <p14:tracePt t="28102" x="2595563" y="4452938"/>
          <p14:tracePt t="28119" x="2643188" y="4491038"/>
          <p14:tracePt t="28136" x="2676525" y="4529138"/>
          <p14:tracePt t="28153" x="2705100" y="4562475"/>
          <p14:tracePt t="28169" x="2728913" y="4605338"/>
          <p14:tracePt t="28186" x="2747963" y="4629150"/>
          <p14:tracePt t="28203" x="2752725" y="4638675"/>
          <p14:tracePt t="28219" x="2762250" y="4648200"/>
          <p14:tracePt t="28236" x="2767013" y="4652963"/>
          <p14:tracePt t="28252" x="2767013" y="4657725"/>
          <p14:tracePt t="28269" x="2767013" y="4662488"/>
          <p14:tracePt t="28315" x="2767013" y="4667250"/>
          <p14:tracePt t="28407" x="2767013" y="4672013"/>
          <p14:tracePt t="28423" x="2767013" y="4676775"/>
          <p14:tracePt t="28436" x="2767013" y="4681538"/>
          <p14:tracePt t="28453" x="2762250" y="4700588"/>
          <p14:tracePt t="28470" x="2733675" y="4719638"/>
          <p14:tracePt t="28486" x="2709863" y="4738688"/>
          <p14:tracePt t="28503" x="2676525" y="4757738"/>
          <p14:tracePt t="28520" x="2643188" y="4772025"/>
          <p14:tracePt t="28537" x="2590800" y="4786313"/>
          <p14:tracePt t="28553" x="2552700" y="4795838"/>
          <p14:tracePt t="28570" x="2519363" y="4795838"/>
          <p14:tracePt t="28586" x="2476500" y="4795838"/>
          <p14:tracePt t="28602" x="2428875" y="4791075"/>
          <p14:tracePt t="28619" x="2400300" y="4786313"/>
          <p14:tracePt t="28636" x="2376488" y="4772025"/>
          <p14:tracePt t="28652" x="2352675" y="4757738"/>
          <p14:tracePt t="28669" x="2328863" y="4733925"/>
          <p14:tracePt t="28686" x="2319338" y="4724400"/>
          <p14:tracePt t="28703" x="2309813" y="4705350"/>
          <p14:tracePt t="28719" x="2309813" y="4648200"/>
          <p14:tracePt t="28736" x="2324100" y="4619625"/>
          <p14:tracePt t="28752" x="2338388" y="4595813"/>
          <p14:tracePt t="28769" x="2376488" y="4572000"/>
          <p14:tracePt t="28786" x="2447925" y="4538663"/>
          <p14:tracePt t="28802" x="2509838" y="4533900"/>
          <p14:tracePt t="28819" x="2581275" y="4543425"/>
          <p14:tracePt t="28836" x="2676525" y="4581525"/>
          <p14:tracePt t="28852" x="2814638" y="4648200"/>
          <p14:tracePt t="28869" x="2871788" y="4681538"/>
          <p14:tracePt t="28886" x="2938463" y="4719638"/>
          <p14:tracePt t="28903" x="3052763" y="4772025"/>
          <p14:tracePt t="28919" x="3157538" y="4824413"/>
          <p14:tracePt t="28936" x="3290888" y="4876800"/>
          <p14:tracePt t="28953" x="3395663" y="4905375"/>
          <p14:tracePt t="28970" x="3562350" y="4957763"/>
          <p14:tracePt t="28986" x="3652838" y="4972050"/>
          <p14:tracePt t="29002" x="3695700" y="4972050"/>
          <p14:tracePt t="29019" x="3714750" y="4972050"/>
          <p14:tracePt t="29223" x="3767138" y="4962525"/>
          <p14:tracePt t="29230" x="3833813" y="4957763"/>
          <p14:tracePt t="29236" x="3900488" y="4948238"/>
          <p14:tracePt t="29253" x="4057650" y="4929188"/>
          <p14:tracePt t="29269" x="4214813" y="4919663"/>
          <p14:tracePt t="29286" x="4376738" y="4905375"/>
          <p14:tracePt t="29302" x="4448175" y="4905375"/>
          <p14:tracePt t="29319" x="4505325" y="4895850"/>
          <p14:tracePt t="29336" x="4548188" y="4895850"/>
          <p14:tracePt t="29352" x="4595813" y="4886325"/>
          <p14:tracePt t="29369" x="4624388" y="4872038"/>
          <p14:tracePt t="29386" x="4667250" y="4867275"/>
          <p14:tracePt t="29403" x="4724400" y="4852988"/>
          <p14:tracePt t="29419" x="4757738" y="4848225"/>
          <p14:tracePt t="29436" x="4805363" y="4838700"/>
          <p14:tracePt t="29452" x="4838700" y="4829175"/>
          <p14:tracePt t="29469" x="4910138" y="4819650"/>
          <p14:tracePt t="29486" x="4957763" y="4819650"/>
          <p14:tracePt t="29502" x="5005388" y="4819650"/>
          <p14:tracePt t="29519" x="5048250" y="4819650"/>
          <p14:tracePt t="29536" x="5091113" y="4819650"/>
          <p14:tracePt t="29553" x="5105400" y="4819650"/>
          <p14:tracePt t="29569" x="5114925" y="4819650"/>
          <p14:tracePt t="29586" x="5119688" y="4819650"/>
          <p14:tracePt t="29602" x="5124450" y="4819650"/>
          <p14:tracePt t="30301" x="5210175" y="4805363"/>
          <p14:tracePt t="30308" x="5348288" y="4786313"/>
          <p14:tracePt t="30319" x="5472113" y="4776788"/>
          <p14:tracePt t="30336" x="5848350" y="4772025"/>
          <p14:tracePt t="30352" x="6091238" y="4781550"/>
          <p14:tracePt t="30369" x="6272213" y="4800600"/>
          <p14:tracePt t="30386" x="6448425" y="4814888"/>
          <p14:tracePt t="30419" x="6686550" y="4814888"/>
          <p14:tracePt t="30452" x="6767513" y="4824413"/>
          <p14:tracePt t="30469" x="6805613" y="4824413"/>
          <p14:tracePt t="30486" x="6834188" y="4824413"/>
          <p14:tracePt t="30503" x="6877050" y="4824413"/>
          <p14:tracePt t="30520" x="6943725" y="4819650"/>
          <p14:tracePt t="30536" x="6986588" y="4819650"/>
          <p14:tracePt t="30553" x="7029450" y="4819650"/>
          <p14:tracePt t="30569" x="7067550" y="4819650"/>
          <p14:tracePt t="30586" x="7119938" y="4819650"/>
          <p14:tracePt t="30603" x="7162800" y="4819650"/>
          <p14:tracePt t="30619" x="7205663" y="4819650"/>
          <p14:tracePt t="30636" x="7258050" y="4819650"/>
          <p14:tracePt t="30653" x="7329488" y="4819650"/>
          <p14:tracePt t="30669" x="7372350" y="4819650"/>
          <p14:tracePt t="30686" x="7410450" y="4819650"/>
          <p14:tracePt t="30702" x="7439025" y="4819650"/>
          <p14:tracePt t="30719" x="7458075" y="4819650"/>
          <p14:tracePt t="30736" x="7462838" y="4819650"/>
          <p14:tracePt t="30752" x="7467600" y="4819650"/>
          <p14:tracePt t="30769" x="7477125" y="4819650"/>
          <p14:tracePt t="30786" x="7486650" y="4819650"/>
          <p14:tracePt t="31115" x="7396163" y="4824413"/>
          <p14:tracePt t="31123" x="7272338" y="4843463"/>
          <p14:tracePt t="31130" x="7143750" y="4862513"/>
          <p14:tracePt t="31137" x="7043738" y="4881563"/>
          <p14:tracePt t="31152" x="6853238" y="4905375"/>
          <p14:tracePt t="31169" x="6653213" y="4924425"/>
          <p14:tracePt t="31186" x="6496050" y="4924425"/>
          <p14:tracePt t="31202" x="6372225" y="4914900"/>
          <p14:tracePt t="31219" x="6186488" y="4881563"/>
          <p14:tracePt t="31236" x="6105525" y="4857750"/>
          <p14:tracePt t="31252" x="6024563" y="4848225"/>
          <p14:tracePt t="31269" x="5929313" y="4852988"/>
          <p14:tracePt t="31286" x="5848350" y="4867275"/>
          <p14:tracePt t="31302" x="5729288" y="4900613"/>
          <p14:tracePt t="31319" x="5600700" y="4924425"/>
          <p14:tracePt t="31336" x="5462588" y="4957763"/>
          <p14:tracePt t="31352" x="5391150" y="4972050"/>
          <p14:tracePt t="31369" x="5305425" y="4986338"/>
          <p14:tracePt t="31386" x="5224463" y="5000625"/>
          <p14:tracePt t="31402" x="5138738" y="5014913"/>
          <p14:tracePt t="31419" x="5095875" y="5014913"/>
          <p14:tracePt t="31436" x="5076825" y="5014913"/>
          <p14:tracePt t="31452" x="5053013" y="5014913"/>
          <p14:tracePt t="31469" x="5043488" y="5014913"/>
          <p14:tracePt t="31486" x="5038725" y="5014913"/>
          <p14:tracePt t="31519" x="5057775" y="5005388"/>
          <p14:tracePt t="31536" x="5114925" y="4986338"/>
          <p14:tracePt t="31552" x="5200650" y="4953000"/>
          <p14:tracePt t="31569" x="5262563" y="4933950"/>
          <p14:tracePt t="31586" x="5362575" y="4895850"/>
          <p14:tracePt t="31602" x="5429250" y="4867275"/>
          <p14:tracePt t="31619" x="5481638" y="4848225"/>
          <p14:tracePt t="31636" x="5524500" y="4829175"/>
          <p14:tracePt t="31652" x="5562600" y="4810125"/>
          <p14:tracePt t="31669" x="5581650" y="4810125"/>
          <p14:tracePt t="31686" x="5595938" y="4800600"/>
          <p14:tracePt t="31702" x="5614988" y="4800600"/>
          <p14:tracePt t="31719" x="5643563" y="4800600"/>
          <p14:tracePt t="31983" x="5591175" y="4800600"/>
          <p14:tracePt t="31990" x="5510213" y="4800600"/>
          <p14:tracePt t="32002" x="5443538" y="4805363"/>
          <p14:tracePt t="32019" x="5195888" y="4848225"/>
          <p14:tracePt t="32036" x="5057775" y="4891088"/>
          <p14:tracePt t="32052" x="4938713" y="4933950"/>
          <p14:tracePt t="32069" x="4843463" y="4957763"/>
          <p14:tracePt t="32086" x="4719638" y="4995863"/>
          <p14:tracePt t="32102" x="4657725" y="5010150"/>
          <p14:tracePt t="32119" x="4624388" y="5014913"/>
          <p14:tracePt t="32136" x="4600575" y="5024438"/>
          <p14:tracePt t="32152" x="4586288" y="5024438"/>
          <p14:tracePt t="32186" x="4595813" y="5024438"/>
          <p14:tracePt t="32203" x="4748213" y="4972050"/>
          <p14:tracePt t="32219" x="4953000" y="4910138"/>
          <p14:tracePt t="32236" x="5186363" y="4829175"/>
          <p14:tracePt t="32252" x="5410200" y="4795838"/>
          <p14:tracePt t="32269" x="5734050" y="4767263"/>
          <p14:tracePt t="32286" x="5876925" y="4757738"/>
          <p14:tracePt t="32302" x="6010275" y="4757738"/>
          <p14:tracePt t="32319" x="6124575" y="4757738"/>
          <p14:tracePt t="32336" x="6253163" y="4757738"/>
          <p14:tracePt t="32352" x="6300788" y="4767263"/>
          <p14:tracePt t="32369" x="6343650" y="4767263"/>
          <p14:tracePt t="32386" x="6372225" y="4767263"/>
          <p14:tracePt t="32402" x="6400800" y="4767263"/>
          <p14:tracePt t="32420" x="6405563" y="4767263"/>
          <p14:tracePt t="32436" x="6410325" y="4767263"/>
          <p14:tracePt t="32469" x="6353175" y="4781550"/>
          <p14:tracePt t="32486" x="6176963" y="4800600"/>
          <p14:tracePt t="32502" x="5905500" y="4848225"/>
          <p14:tracePt t="32519" x="5419725" y="4905375"/>
          <p14:tracePt t="32536" x="5133975" y="4933950"/>
          <p14:tracePt t="32552" x="4910138" y="4943475"/>
          <p14:tracePt t="32569" x="4776788" y="4943475"/>
          <p14:tracePt t="32585" x="4605338" y="4924425"/>
          <p14:tracePt t="32602" x="4519613" y="4900613"/>
          <p14:tracePt t="32619" x="4476750" y="4891088"/>
          <p14:tracePt t="32636" x="4448175" y="4876800"/>
          <p14:tracePt t="32652" x="4433888" y="4872038"/>
          <p14:tracePt t="32669" x="4429125" y="4872038"/>
          <p14:tracePt t="32686" x="4419600" y="4872038"/>
          <p14:tracePt t="32719" x="4414838" y="4872038"/>
          <p14:tracePt t="32735" x="4410075" y="4872038"/>
          <p14:tracePt t="32752" x="4400550" y="4872038"/>
          <p14:tracePt t="32769" x="4338638" y="4881563"/>
          <p14:tracePt t="32785" x="4210050" y="4905375"/>
          <p14:tracePt t="32802" x="4038600" y="4933950"/>
          <p14:tracePt t="32819" x="3862388" y="4967288"/>
          <p14:tracePt t="32835" x="3462338" y="5019675"/>
          <p14:tracePt t="32852" x="3286125" y="5048250"/>
          <p14:tracePt t="32869" x="3095625" y="5048250"/>
          <p14:tracePt t="32886" x="2862263" y="5043488"/>
          <p14:tracePt t="32902" x="2757488" y="5033963"/>
          <p14:tracePt t="32919" x="2676525" y="5010150"/>
          <p14:tracePt t="32935" x="2590800" y="4986338"/>
          <p14:tracePt t="32952" x="2490788" y="4957763"/>
          <p14:tracePt t="32969" x="2428875" y="4938713"/>
          <p14:tracePt t="32985" x="2386013" y="4933950"/>
          <p14:tracePt t="33002" x="2352675" y="4924425"/>
          <p14:tracePt t="33019" x="2328863" y="4919663"/>
          <p14:tracePt t="33035" x="2324100" y="4914900"/>
          <p14:tracePt t="33052" x="2314575" y="4914900"/>
          <p14:tracePt t="33069" x="2309813" y="4914900"/>
          <p14:tracePt t="33086" x="2305050" y="4910138"/>
          <p14:tracePt t="33107" x="2305050" y="4905375"/>
          <p14:tracePt t="33119" x="2309813" y="4905375"/>
          <p14:tracePt t="33136" x="2405063" y="4895850"/>
          <p14:tracePt t="33152" x="2538413" y="4886325"/>
          <p14:tracePt t="33169" x="2695575" y="4867275"/>
          <p14:tracePt t="33185" x="2895600" y="4857750"/>
          <p14:tracePt t="33202" x="3167063" y="4833938"/>
          <p14:tracePt t="33219" x="3376613" y="4824413"/>
          <p14:tracePt t="33235" x="3567113" y="4805363"/>
          <p14:tracePt t="33252" x="3681413" y="4795838"/>
          <p14:tracePt t="33269" x="3852863" y="4772025"/>
          <p14:tracePt t="33285" x="3952875" y="4757738"/>
          <p14:tracePt t="33302" x="4048125" y="4738688"/>
          <p14:tracePt t="33319" x="4129088" y="4733925"/>
          <p14:tracePt t="33335" x="4224338" y="4724400"/>
          <p14:tracePt t="33352" x="4281488" y="4724400"/>
          <p14:tracePt t="33369" x="4324350" y="4724400"/>
          <p14:tracePt t="33385" x="4367213" y="4724400"/>
          <p14:tracePt t="33402" x="4376738" y="4724400"/>
          <p14:tracePt t="33419" x="4386263" y="4724400"/>
          <p14:tracePt t="33435" x="4391025" y="4724400"/>
          <p14:tracePt t="33452" x="4400550" y="4724400"/>
          <p14:tracePt t="33469" x="4405313" y="4724400"/>
          <p14:tracePt t="33901" x="4386263" y="4738688"/>
          <p14:tracePt t="33908" x="4357688" y="4762500"/>
          <p14:tracePt t="33919" x="4329113" y="4776788"/>
          <p14:tracePt t="33935" x="4271963" y="4819650"/>
          <p14:tracePt t="33952" x="4205288" y="4857750"/>
          <p14:tracePt t="33985" x="4143375" y="4905375"/>
          <p14:tracePt t="34019" x="4100513" y="4943475"/>
          <p14:tracePt t="34035" x="4090988" y="4953000"/>
          <p14:tracePt t="34052" x="4076700" y="4972050"/>
          <p14:tracePt t="34069" x="4052888" y="5005388"/>
          <p14:tracePt t="34085" x="4043363" y="5029200"/>
          <p14:tracePt t="34102" x="4024313" y="5048250"/>
          <p14:tracePt t="34119" x="4010025" y="5072063"/>
          <p14:tracePt t="34136" x="3981450" y="5100638"/>
          <p14:tracePt t="34152" x="3957638" y="5119688"/>
          <p14:tracePt t="34169" x="3938588" y="5133975"/>
          <p14:tracePt t="34185" x="3914775" y="5157788"/>
          <p14:tracePt t="34202" x="3881438" y="5195888"/>
          <p14:tracePt t="34219" x="3857625" y="5219700"/>
          <p14:tracePt t="34236" x="3833813" y="5243513"/>
          <p14:tracePt t="34252" x="3810000" y="5267325"/>
          <p14:tracePt t="34269" x="3762375" y="5291138"/>
          <p14:tracePt t="34285" x="3733800" y="5310188"/>
          <p14:tracePt t="34302" x="3700463" y="5319713"/>
          <p14:tracePt t="34319" x="3652838" y="5334000"/>
          <p14:tracePt t="34335" x="3619500" y="5338763"/>
          <p14:tracePt t="34352" x="3590925" y="5348288"/>
          <p14:tracePt t="34369" x="3557588" y="5367338"/>
          <p14:tracePt t="34385" x="3509963" y="5391150"/>
          <p14:tracePt t="34402" x="3471863" y="5410200"/>
          <p14:tracePt t="34419" x="3424238" y="5424488"/>
          <p14:tracePt t="34435" x="3348038" y="5448300"/>
          <p14:tracePt t="34452" x="3248025" y="5467350"/>
          <p14:tracePt t="34469" x="3200400" y="5467350"/>
          <p14:tracePt t="34485" x="3148013" y="5467350"/>
          <p14:tracePt t="34502" x="3114675" y="5467350"/>
          <p14:tracePt t="34503" x="3090863" y="5467350"/>
          <p14:tracePt t="34519" x="3033713" y="5443538"/>
          <p14:tracePt t="34535" x="2986088" y="5434013"/>
          <p14:tracePt t="34552" x="2928938" y="5405438"/>
          <p14:tracePt t="34569" x="2828925" y="5376863"/>
          <p14:tracePt t="34585" x="2776538" y="5362575"/>
          <p14:tracePt t="34602" x="2728913" y="5357813"/>
          <p14:tracePt t="34619" x="2690813" y="5357813"/>
          <p14:tracePt t="34635" x="2633663" y="5357813"/>
          <p14:tracePt t="34652" x="2605088" y="5357813"/>
          <p14:tracePt t="34669" x="2576513" y="5357813"/>
          <p14:tracePt t="34685" x="2547938" y="5357813"/>
          <p14:tracePt t="34702" x="2528888" y="5357813"/>
          <p14:tracePt t="34719" x="2524125" y="5357813"/>
          <p14:tracePt t="34735" x="2519363" y="5357813"/>
          <p14:tracePt t="34752" x="2509838" y="5357813"/>
          <p14:tracePt t="34826" x="2514600" y="5353050"/>
          <p14:tracePt t="34834" x="2524125" y="5353050"/>
          <p14:tracePt t="34841" x="2533650" y="5353050"/>
          <p14:tracePt t="34852" x="2543175" y="5353050"/>
          <p14:tracePt t="34869" x="2586038" y="5353050"/>
          <p14:tracePt t="34885" x="2638425" y="5353050"/>
          <p14:tracePt t="34902" x="2667000" y="5353050"/>
          <p14:tracePt t="34919" x="2705100" y="5353050"/>
          <p14:tracePt t="34935" x="2733675" y="5353050"/>
          <p14:tracePt t="34952" x="2786063" y="5367338"/>
          <p14:tracePt t="34969" x="2828925" y="5372100"/>
          <p14:tracePt t="34985" x="2876550" y="5386388"/>
          <p14:tracePt t="35002" x="2928938" y="5395913"/>
          <p14:tracePt t="35019" x="2957513" y="5395913"/>
          <p14:tracePt t="35035" x="2986088" y="5395913"/>
          <p14:tracePt t="35052" x="3005138" y="5395913"/>
          <p14:tracePt t="35069" x="3038475" y="5395913"/>
          <p14:tracePt t="35085" x="3067050" y="5395913"/>
          <p14:tracePt t="35102" x="3105150" y="5395913"/>
          <p14:tracePt t="35119" x="3148013" y="5395913"/>
          <p14:tracePt t="35135" x="3214688" y="5395913"/>
          <p14:tracePt t="35152" x="3248025" y="5395913"/>
          <p14:tracePt t="35169" x="3286125" y="5395913"/>
          <p14:tracePt t="35185" x="3314700" y="5395913"/>
          <p14:tracePt t="35202" x="3362325" y="5391150"/>
          <p14:tracePt t="35219" x="3390900" y="5381625"/>
          <p14:tracePt t="35235" x="3409950" y="5376863"/>
          <p14:tracePt t="35252" x="3457575" y="5372100"/>
          <p14:tracePt t="35269" x="3495675" y="5367338"/>
          <p14:tracePt t="35285" x="3524250" y="5353050"/>
          <p14:tracePt t="35302" x="3552825" y="5348288"/>
          <p14:tracePt t="35319" x="3581400" y="5343525"/>
          <p14:tracePt t="35335" x="3595688" y="5338763"/>
          <p14:tracePt t="35352" x="3605213" y="5334000"/>
          <p14:tracePt t="35369" x="3619500" y="5334000"/>
          <p14:tracePt t="35385" x="3643313" y="5334000"/>
          <p14:tracePt t="35402" x="3667125" y="5334000"/>
          <p14:tracePt t="35419" x="3686175" y="5334000"/>
          <p14:tracePt t="35435" x="3709988" y="5334000"/>
          <p14:tracePt t="35452" x="3757613" y="5334000"/>
          <p14:tracePt t="35469" x="3776663" y="5334000"/>
          <p14:tracePt t="35485" x="3790950" y="5334000"/>
          <p14:tracePt t="35502" x="3824288" y="5334000"/>
          <p14:tracePt t="35519" x="3848100" y="5334000"/>
          <p14:tracePt t="35535" x="3876675" y="5334000"/>
          <p14:tracePt t="35552" x="3895725" y="5338763"/>
          <p14:tracePt t="35569" x="3943350" y="5338763"/>
          <p14:tracePt t="35585" x="3962400" y="5338763"/>
          <p14:tracePt t="35602" x="4000500" y="5338763"/>
          <p14:tracePt t="35619" x="4029075" y="5338763"/>
          <p14:tracePt t="35635" x="4081463" y="5338763"/>
          <p14:tracePt t="35652" x="4124325" y="5338763"/>
          <p14:tracePt t="35669" x="4176713" y="5338763"/>
          <p14:tracePt t="35685" x="4243388" y="5338763"/>
          <p14:tracePt t="35702" x="4286250" y="5338763"/>
          <p14:tracePt t="35719" x="4333875" y="5338763"/>
          <p14:tracePt t="35735" x="4386263" y="5329238"/>
          <p14:tracePt t="35752" x="4462463" y="5319713"/>
          <p14:tracePt t="35769" x="4505325" y="5305425"/>
          <p14:tracePt t="35785" x="4548188" y="5305425"/>
          <p14:tracePt t="35802" x="4586288" y="5305425"/>
          <p14:tracePt t="35819" x="4633913" y="5305425"/>
          <p14:tracePt t="35835" x="4652963" y="5305425"/>
          <p14:tracePt t="35852" x="4672013" y="5305425"/>
          <p14:tracePt t="35869" x="4695825" y="5305425"/>
          <p14:tracePt t="35885" x="4705350" y="5305425"/>
          <p14:tracePt t="35902" x="4719638" y="5305425"/>
          <p14:tracePt t="35919" x="4733925" y="5305425"/>
          <p14:tracePt t="35935" x="4743450" y="5305425"/>
          <p14:tracePt t="35952" x="4752975" y="5305425"/>
          <p14:tracePt t="35969" x="4757738" y="5305425"/>
          <p14:tracePt t="35985" x="4762500" y="5305425"/>
          <p14:tracePt t="36002" x="4772025" y="5305425"/>
          <p14:tracePt t="36281" x="4729163" y="5319713"/>
          <p14:tracePt t="36288" x="4672013" y="5348288"/>
          <p14:tracePt t="36296" x="4600575" y="5372100"/>
          <p14:tracePt t="36303" x="4529138" y="5400675"/>
          <p14:tracePt t="36319" x="4391025" y="5453063"/>
          <p14:tracePt t="36335" x="4229100" y="5505450"/>
          <p14:tracePt t="36352" x="4090988" y="5548313"/>
          <p14:tracePt t="36369" x="3900488" y="5614988"/>
          <p14:tracePt t="36385" x="3752850" y="5662613"/>
          <p14:tracePt t="36402" x="3614738" y="5695950"/>
          <p14:tracePt t="36419" x="3505200" y="5729288"/>
          <p14:tracePt t="36435" x="3362325" y="5767388"/>
          <p14:tracePt t="36452" x="3271838" y="5776913"/>
          <p14:tracePt t="36469" x="3200400" y="5791200"/>
          <p14:tracePt t="36485" x="3148013" y="5791200"/>
          <p14:tracePt t="36502" x="3090863" y="5791200"/>
          <p14:tracePt t="36519" x="3048000" y="5791200"/>
          <p14:tracePt t="36535" x="3005138" y="5795963"/>
          <p14:tracePt t="36552" x="2967038" y="5800725"/>
          <p14:tracePt t="36569" x="2890838" y="5815013"/>
          <p14:tracePt t="36585" x="2838450" y="5834063"/>
          <p14:tracePt t="36602" x="2767013" y="5848350"/>
          <p14:tracePt t="36619" x="2681288" y="5862638"/>
          <p14:tracePt t="36635" x="2619375" y="5872163"/>
          <p14:tracePt t="36652" x="2547938" y="5886450"/>
          <p14:tracePt t="36669" x="2481263" y="5891213"/>
          <p14:tracePt t="36685" x="2376488" y="5891213"/>
          <p14:tracePt t="36702" x="2324100" y="5891213"/>
          <p14:tracePt t="36719" x="2281238" y="5876925"/>
          <p14:tracePt t="36736" x="2243138" y="5872163"/>
          <p14:tracePt t="36752" x="2195513" y="5857875"/>
          <p14:tracePt t="36768" x="2166938" y="5848350"/>
          <p14:tracePt t="36785" x="2152650" y="5843588"/>
          <p14:tracePt t="36802" x="2143125" y="5834063"/>
          <p14:tracePt t="36819" x="2133600" y="5834063"/>
          <p14:tracePt t="36835" x="2124075" y="5834063"/>
          <p14:tracePt t="36852" x="2119313" y="5834063"/>
          <p14:tracePt t="37369" x="2157413" y="5834063"/>
          <p14:tracePt t="37376" x="2205038" y="5834063"/>
          <p14:tracePt t="37385" x="2247900" y="5834063"/>
          <p14:tracePt t="37402" x="2362200" y="5834063"/>
          <p14:tracePt t="37419" x="2462213" y="5824538"/>
          <p14:tracePt t="37435" x="2614613" y="5810250"/>
          <p14:tracePt t="37452" x="2705100" y="5791200"/>
          <p14:tracePt t="37485" x="2867025" y="5776913"/>
          <p14:tracePt t="37518" x="3119438" y="5753100"/>
          <p14:tracePt t="37535" x="3190875" y="5748338"/>
          <p14:tracePt t="37552" x="3305175" y="5748338"/>
          <p14:tracePt t="37568" x="3395663" y="5738813"/>
          <p14:tracePt t="37585" x="3509963" y="5738813"/>
          <p14:tracePt t="37602" x="3590925" y="5729288"/>
          <p14:tracePt t="37619" x="3690938" y="5729288"/>
          <p14:tracePt t="37635" x="3762375" y="5729288"/>
          <p14:tracePt t="37652" x="3829050" y="5729288"/>
          <p14:tracePt t="37668" x="3900488" y="5734050"/>
          <p14:tracePt t="37685" x="3995738" y="5743575"/>
          <p14:tracePt t="37702" x="4024313" y="5753100"/>
          <p14:tracePt t="37719" x="4052888" y="5753100"/>
          <p14:tracePt t="37735" x="4086225" y="5753100"/>
          <p14:tracePt t="37752" x="4095750" y="5753100"/>
          <p14:tracePt t="37768" x="4105275" y="5753100"/>
          <p14:tracePt t="37785" x="4110038" y="5753100"/>
          <p14:tracePt t="37802" x="4114800" y="575310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Student class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166688" y="1285875"/>
            <a:ext cx="9644062" cy="5143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541338" algn="l"/>
                <a:tab pos="811213" algn="l"/>
                <a:tab pos="10810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541338" algn="l"/>
                <a:tab pos="811213" algn="l"/>
                <a:tab pos="10810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541338" algn="l"/>
                <a:tab pos="811213" algn="l"/>
                <a:tab pos="10810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9875" algn="l"/>
                <a:tab pos="541338" algn="l"/>
                <a:tab pos="811213" algn="l"/>
                <a:tab pos="10810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9875" algn="l"/>
                <a:tab pos="541338" algn="l"/>
                <a:tab pos="811213" algn="l"/>
                <a:tab pos="10810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541338" algn="l"/>
                <a:tab pos="811213" algn="l"/>
                <a:tab pos="10810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541338" algn="l"/>
                <a:tab pos="811213" algn="l"/>
                <a:tab pos="10810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541338" algn="l"/>
                <a:tab pos="811213" algn="l"/>
                <a:tab pos="10810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541338" algn="l"/>
                <a:tab pos="811213" algn="l"/>
                <a:tab pos="10810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Student implements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MyComparable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int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studentID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String name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float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gpa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Student(int id, String name, float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gpa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studentID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id ;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name ;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this.gpa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gpa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int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compareTo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 other)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Student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otherStudent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(Student) other ;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int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returnValue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gpa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otherStudent.gpa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returnValue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-1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gpa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otherStudent.gpa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returnValue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gpa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otherStudent.gpa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returnValue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 ;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returnValue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equal(Object other)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 return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studentID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==((Student) other).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studentID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String.format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("ID: %5d, Name: %15s, GPA: %5.2f",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studentID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name,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gpa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14"/>
    </mc:Choice>
    <mc:Fallback xmlns="">
      <p:transition spd="slow" advTm="44314"/>
    </mc:Fallback>
  </mc:AlternateContent>
  <p:extLst>
    <p:ext uri="{3A86A75C-4F4B-4683-9AE1-C65F6400EC91}">
      <p14:laserTraceLst xmlns:p14="http://schemas.microsoft.com/office/powerpoint/2010/main">
        <p14:tracePtLst>
          <p14:tracePt t="743" x="4491038" y="3900488"/>
          <p14:tracePt t="750" x="4391025" y="3643313"/>
          <p14:tracePt t="762" x="4291013" y="3367088"/>
          <p14:tracePt t="780" x="4100513" y="2938463"/>
          <p14:tracePt t="796" x="3895725" y="2381250"/>
          <p14:tracePt t="813" x="3790950" y="2195513"/>
          <p14:tracePt t="829" x="3681413" y="2028825"/>
          <p14:tracePt t="862" x="3543300" y="1843088"/>
          <p14:tracePt t="895" x="3524250" y="1819275"/>
          <p14:tracePt t="1147" x="3471863" y="1819275"/>
          <p14:tracePt t="1154" x="3390900" y="1814513"/>
          <p14:tracePt t="1162" x="3309938" y="1804988"/>
          <p14:tracePt t="1178" x="3167063" y="1795463"/>
          <p14:tracePt t="1195" x="3052763" y="1785938"/>
          <p14:tracePt t="1212" x="2919413" y="1785938"/>
          <p14:tracePt t="1228" x="2747963" y="1781175"/>
          <p14:tracePt t="1245" x="2657475" y="1771650"/>
          <p14:tracePt t="1262" x="2605088" y="1757363"/>
          <p14:tracePt t="1279" x="2528888" y="1743075"/>
          <p14:tracePt t="1295" x="2481263" y="1738313"/>
          <p14:tracePt t="1312" x="2424113" y="1719263"/>
          <p14:tracePt t="1328" x="2376488" y="1704975"/>
          <p14:tracePt t="1345" x="2305050" y="1681163"/>
          <p14:tracePt t="1362" x="2271713" y="1666875"/>
          <p14:tracePt t="1378" x="2252663" y="1657350"/>
          <p14:tracePt t="1395" x="2243138" y="1652588"/>
          <p14:tracePt t="1639" x="2219325" y="1657350"/>
          <p14:tracePt t="1646" x="2190750" y="1681163"/>
          <p14:tracePt t="1654" x="2138363" y="1704975"/>
          <p14:tracePt t="1662" x="2090738" y="1719263"/>
          <p14:tracePt t="1678" x="1952625" y="1752600"/>
          <p14:tracePt t="1695" x="1804988" y="1790700"/>
          <p14:tracePt t="1712" x="1614488" y="1804988"/>
          <p14:tracePt t="1729" x="1519238" y="1804988"/>
          <p14:tracePt t="1745" x="1428750" y="1795463"/>
          <p14:tracePt t="1762" x="1366838" y="1776413"/>
          <p14:tracePt t="1778" x="1290638" y="1728788"/>
          <p14:tracePt t="1795" x="1262063" y="1695450"/>
          <p14:tracePt t="1812" x="1238250" y="1666875"/>
          <p14:tracePt t="1828" x="1209675" y="1628775"/>
          <p14:tracePt t="1845" x="1190625" y="1485900"/>
          <p14:tracePt t="1862" x="1200150" y="1362075"/>
          <p14:tracePt t="1878" x="1252538" y="1252538"/>
          <p14:tracePt t="1895" x="1385888" y="1100138"/>
          <p14:tracePt t="1912" x="1543050" y="952500"/>
          <p14:tracePt t="1928" x="1719263" y="838200"/>
          <p14:tracePt t="1945" x="1900238" y="814388"/>
          <p14:tracePt t="1962" x="2109788" y="885825"/>
          <p14:tracePt t="1978" x="2233613" y="976313"/>
          <p14:tracePt t="1995" x="2347913" y="1071563"/>
          <p14:tracePt t="2012" x="2428875" y="1171575"/>
          <p14:tracePt t="2013" x="2462213" y="1204913"/>
          <p14:tracePt t="2028" x="2514600" y="1262063"/>
          <p14:tracePt t="2045" x="2547938" y="1309688"/>
          <p14:tracePt t="2062" x="2566988" y="1362075"/>
          <p14:tracePt t="2079" x="2581275" y="1481138"/>
          <p14:tracePt t="2095" x="2552700" y="1604963"/>
          <p14:tracePt t="2112" x="2500313" y="1738313"/>
          <p14:tracePt t="2128" x="2452688" y="1814513"/>
          <p14:tracePt t="2145" x="2362200" y="1885950"/>
          <p14:tracePt t="2162" x="2286000" y="1933575"/>
          <p14:tracePt t="2178" x="2190750" y="1957388"/>
          <p14:tracePt t="2195" x="2085975" y="1971675"/>
          <p14:tracePt t="2212" x="1962150" y="1971675"/>
          <p14:tracePt t="2228" x="1876425" y="1957388"/>
          <p14:tracePt t="2245" x="1790700" y="1924050"/>
          <p14:tracePt t="2262" x="1709738" y="1909763"/>
          <p14:tracePt t="2278" x="1633538" y="1881188"/>
          <p14:tracePt t="2295" x="1604963" y="1876425"/>
          <p14:tracePt t="2312" x="1595438" y="1876425"/>
          <p14:tracePt t="2329" x="1585913" y="1876425"/>
          <p14:tracePt t="3542" x="1609725" y="1857375"/>
          <p14:tracePt t="3549" x="1652588" y="1833563"/>
          <p14:tracePt t="3562" x="1681163" y="1804988"/>
          <p14:tracePt t="3579" x="1766888" y="1738313"/>
          <p14:tracePt t="3595" x="1833563" y="1704975"/>
          <p14:tracePt t="3612" x="1900238" y="1681163"/>
          <p14:tracePt t="3629" x="1976438" y="1662113"/>
          <p14:tracePt t="3662" x="2047875" y="1643063"/>
          <p14:tracePt t="3695" x="2119313" y="1638300"/>
          <p14:tracePt t="3712" x="2138363" y="1638300"/>
          <p14:tracePt t="3728" x="2176463" y="1633538"/>
          <p14:tracePt t="3745" x="2195513" y="1624013"/>
          <p14:tracePt t="3762" x="2243138" y="1624013"/>
          <p14:tracePt t="3778" x="2266950" y="1624013"/>
          <p14:tracePt t="3795" x="2286000" y="1624013"/>
          <p14:tracePt t="3812" x="2305050" y="1624013"/>
          <p14:tracePt t="3828" x="2314575" y="1624013"/>
          <p14:tracePt t="3845" x="2328863" y="1624013"/>
          <p14:tracePt t="3862" x="2333625" y="1624013"/>
          <p14:tracePt t="3879" x="2343150" y="1624013"/>
          <p14:tracePt t="3895" x="2352675" y="1624013"/>
          <p14:tracePt t="3912" x="2352675" y="1628775"/>
          <p14:tracePt t="3928" x="2352675" y="1643063"/>
          <p14:tracePt t="3945" x="2343150" y="1685925"/>
          <p14:tracePt t="3962" x="2300288" y="1733550"/>
          <p14:tracePt t="3978" x="2247900" y="1790700"/>
          <p14:tracePt t="3995" x="2157413" y="1857375"/>
          <p14:tracePt t="4012" x="1957388" y="1938338"/>
          <p14:tracePt t="4028" x="1833563" y="1952625"/>
          <p14:tracePt t="4045" x="1728788" y="1962150"/>
          <p14:tracePt t="4062" x="1547813" y="1943100"/>
          <p14:tracePt t="4078" x="1447800" y="1890713"/>
          <p14:tracePt t="4095" x="1390650" y="1838325"/>
          <p14:tracePt t="4112" x="1333500" y="1762125"/>
          <p14:tracePt t="4128" x="1290638" y="1647825"/>
          <p14:tracePt t="4145" x="1285875" y="1524000"/>
          <p14:tracePt t="4162" x="1328738" y="1395413"/>
          <p14:tracePt t="4180" x="1400175" y="1266825"/>
          <p14:tracePt t="4195" x="1447800" y="1214438"/>
          <p14:tracePt t="4212" x="1538288" y="1166813"/>
          <p14:tracePt t="4228" x="1643063" y="1143000"/>
          <p14:tracePt t="4245" x="1800225" y="1138238"/>
          <p14:tracePt t="4262" x="1895475" y="1147763"/>
          <p14:tracePt t="4278" x="1947863" y="1176338"/>
          <p14:tracePt t="4295" x="2005013" y="1209675"/>
          <p14:tracePt t="4312" x="2081213" y="1309688"/>
          <p14:tracePt t="4328" x="2124075" y="1366838"/>
          <p14:tracePt t="4345" x="2166938" y="1414463"/>
          <p14:tracePt t="4362" x="2205038" y="1490663"/>
          <p14:tracePt t="4378" x="2252663" y="1633538"/>
          <p14:tracePt t="4396" x="2266950" y="1719263"/>
          <p14:tracePt t="4412" x="2266950" y="1766888"/>
          <p14:tracePt t="4428" x="2252663" y="1814513"/>
          <p14:tracePt t="4446" x="2228850" y="1862138"/>
          <p14:tracePt t="4462" x="2205038" y="1890713"/>
          <p14:tracePt t="4478" x="2157413" y="1924050"/>
          <p14:tracePt t="4495" x="2024063" y="1981200"/>
          <p14:tracePt t="4512" x="1919288" y="1981200"/>
          <p14:tracePt t="4528" x="1819275" y="1976438"/>
          <p14:tracePt t="4545" x="1743075" y="1957388"/>
          <p14:tracePt t="4562" x="1619250" y="1885950"/>
          <p14:tracePt t="4578" x="1533525" y="1781175"/>
          <p14:tracePt t="4595" x="1457325" y="1671638"/>
          <p14:tracePt t="4613" x="1395413" y="1552575"/>
          <p14:tracePt t="4628" x="1371600" y="1481138"/>
          <p14:tracePt t="4645" x="1371600" y="1390650"/>
          <p14:tracePt t="4661" x="1381125" y="1309688"/>
          <p14:tracePt t="4678" x="1438275" y="1223963"/>
          <p14:tracePt t="4695" x="1476375" y="1181100"/>
          <p14:tracePt t="4712" x="1552575" y="1143000"/>
          <p14:tracePt t="4728" x="1662113" y="1119188"/>
          <p14:tracePt t="4745" x="1852613" y="1123950"/>
          <p14:tracePt t="4762" x="1952625" y="1162050"/>
          <p14:tracePt t="4778" x="2028825" y="1228725"/>
          <p14:tracePt t="4795" x="2090738" y="1285875"/>
          <p14:tracePt t="4811" x="2157413" y="1347788"/>
          <p14:tracePt t="4828" x="2195513" y="1404938"/>
          <p14:tracePt t="4845" x="2228850" y="1471613"/>
          <p14:tracePt t="4862" x="2271713" y="1595438"/>
          <p14:tracePt t="4878" x="2276475" y="1662113"/>
          <p14:tracePt t="4895" x="2276475" y="1704975"/>
          <p14:tracePt t="4912" x="2262188" y="1743075"/>
          <p14:tracePt t="4928" x="2224088" y="1814513"/>
          <p14:tracePt t="4945" x="2181225" y="1871663"/>
          <p14:tracePt t="4962" x="2128838" y="1933575"/>
          <p14:tracePt t="4978" x="2047875" y="1995488"/>
          <p14:tracePt t="4995" x="1924050" y="2062163"/>
          <p14:tracePt t="5012" x="1843088" y="2057400"/>
          <p14:tracePt t="5028" x="1752600" y="2019300"/>
          <p14:tracePt t="5045" x="1685925" y="1971675"/>
          <p14:tracePt t="5062" x="1571625" y="1857375"/>
          <p14:tracePt t="5078" x="1490663" y="1704975"/>
          <p14:tracePt t="5095" x="1443038" y="1585913"/>
          <p14:tracePt t="5112" x="1428750" y="1500188"/>
          <p14:tracePt t="5128" x="1452563" y="1433513"/>
          <p14:tracePt t="5146" x="1481138" y="1362075"/>
          <p14:tracePt t="5162" x="1533525" y="1309688"/>
          <p14:tracePt t="5178" x="1666875" y="1247775"/>
          <p14:tracePt t="5195" x="1790700" y="1252538"/>
          <p14:tracePt t="5212" x="1895475" y="1276350"/>
          <p14:tracePt t="5228" x="1962150" y="1314450"/>
          <p14:tracePt t="5245" x="2043113" y="1381125"/>
          <p14:tracePt t="5261" x="2114550" y="1514475"/>
          <p14:tracePt t="5278" x="2157413" y="1652588"/>
          <p14:tracePt t="5295" x="2176463" y="1762125"/>
          <p14:tracePt t="5311" x="2176463" y="1814513"/>
          <p14:tracePt t="5328" x="2166938" y="1871663"/>
          <p14:tracePt t="5345" x="2138363" y="1938338"/>
          <p14:tracePt t="5362" x="2057400" y="2019300"/>
          <p14:tracePt t="5378" x="1928813" y="2081213"/>
          <p14:tracePt t="5395" x="1800225" y="2105025"/>
          <p14:tracePt t="5411" x="1695450" y="2085975"/>
          <p14:tracePt t="5428" x="1524000" y="1995488"/>
          <p14:tracePt t="5445" x="1438275" y="1890713"/>
          <p14:tracePt t="5462" x="1343025" y="1666875"/>
          <p14:tracePt t="5478" x="1323975" y="1466850"/>
          <p14:tracePt t="5495" x="1371600" y="1195388"/>
          <p14:tracePt t="5513" x="1443038" y="1085850"/>
          <p14:tracePt t="5528" x="1495425" y="1028700"/>
          <p14:tracePt t="5545" x="1643063" y="1009650"/>
          <p14:tracePt t="5562" x="1743075" y="1057275"/>
          <p14:tracePt t="5578" x="1819275" y="1100138"/>
          <p14:tracePt t="5595" x="1862138" y="1152525"/>
          <p14:tracePt t="5612" x="1924050" y="1309688"/>
          <p14:tracePt t="5628" x="1943100" y="1452563"/>
          <p14:tracePt t="5645" x="1943100" y="1543050"/>
          <p14:tracePt t="5661" x="1933575" y="1595438"/>
          <p14:tracePt t="5678" x="1876425" y="1681163"/>
          <p14:tracePt t="5695" x="1824038" y="1752600"/>
          <p14:tracePt t="5711" x="1771650" y="1809750"/>
          <p14:tracePt t="5728" x="1704975" y="1871663"/>
          <p14:tracePt t="5745" x="1647825" y="1905000"/>
          <p14:tracePt t="5761" x="1609725" y="1919288"/>
          <p14:tracePt t="5778" x="1595438" y="1919288"/>
          <p14:tracePt t="6016" x="1666875" y="1919288"/>
          <p14:tracePt t="6023" x="1743075" y="1919288"/>
          <p14:tracePt t="6030" x="1809750" y="1919288"/>
          <p14:tracePt t="6045" x="1933575" y="1919288"/>
          <p14:tracePt t="6062" x="2057400" y="1919288"/>
          <p14:tracePt t="6078" x="2171700" y="1943100"/>
          <p14:tracePt t="6095" x="2281238" y="1985963"/>
          <p14:tracePt t="6111" x="2395538" y="2047875"/>
          <p14:tracePt t="6128" x="2457450" y="2100263"/>
          <p14:tracePt t="6145" x="2514600" y="2147888"/>
          <p14:tracePt t="6162" x="2609850" y="2209800"/>
          <p14:tracePt t="6178" x="2686050" y="2247900"/>
          <p14:tracePt t="6195" x="2762250" y="2276475"/>
          <p14:tracePt t="6212" x="2824163" y="2300288"/>
          <p14:tracePt t="6229" x="2895600" y="2319338"/>
          <p14:tracePt t="6245" x="2933700" y="2324100"/>
          <p14:tracePt t="6262" x="2962275" y="2333625"/>
          <p14:tracePt t="6278" x="2971800" y="2333625"/>
          <p14:tracePt t="6295" x="2981325" y="2333625"/>
          <p14:tracePt t="6312" x="2986088" y="2333625"/>
          <p14:tracePt t="6529" x="3024188" y="2333625"/>
          <p14:tracePt t="6537" x="3071813" y="2324100"/>
          <p14:tracePt t="6545" x="3095625" y="2319338"/>
          <p14:tracePt t="6561" x="3157538" y="2300288"/>
          <p14:tracePt t="6578" x="3195638" y="2290763"/>
          <p14:tracePt t="6595" x="3233738" y="2286000"/>
          <p14:tracePt t="6611" x="3257550" y="2286000"/>
          <p14:tracePt t="6628" x="3276600" y="2286000"/>
          <p14:tracePt t="6645" x="3290888" y="2286000"/>
          <p14:tracePt t="6661" x="3309938" y="2286000"/>
          <p14:tracePt t="6678" x="3319463" y="2286000"/>
          <p14:tracePt t="6695" x="3333750" y="2286000"/>
          <p14:tracePt t="6711" x="3352800" y="2286000"/>
          <p14:tracePt t="6728" x="3367088" y="2286000"/>
          <p14:tracePt t="6745" x="3381375" y="2286000"/>
          <p14:tracePt t="6761" x="3390900" y="2286000"/>
          <p14:tracePt t="6778" x="3409950" y="2286000"/>
          <p14:tracePt t="6795" x="3424238" y="2286000"/>
          <p14:tracePt t="6811" x="3443288" y="2286000"/>
          <p14:tracePt t="6828" x="3467100" y="2286000"/>
          <p14:tracePt t="6845" x="3500438" y="2276475"/>
          <p14:tracePt t="6861" x="3524250" y="2266950"/>
          <p14:tracePt t="6878" x="3543300" y="2257425"/>
          <p14:tracePt t="6895" x="3567113" y="2238375"/>
          <p14:tracePt t="6911" x="3605213" y="2214563"/>
          <p14:tracePt t="6928" x="3624263" y="2209800"/>
          <p14:tracePt t="6945" x="3648075" y="2200275"/>
          <p14:tracePt t="6962" x="3662363" y="2195513"/>
          <p14:tracePt t="6978" x="3681413" y="2190750"/>
          <p14:tracePt t="6995" x="3686175" y="2190750"/>
          <p14:tracePt t="7011" x="3690938" y="2190750"/>
          <p14:tracePt t="7028" x="3695700" y="2190750"/>
          <p14:tracePt t="8387" x="3724275" y="2157413"/>
          <p14:tracePt t="8394" x="3752850" y="2128838"/>
          <p14:tracePt t="8401" x="3786188" y="2085975"/>
          <p14:tracePt t="8411" x="3824288" y="2047875"/>
          <p14:tracePt t="8428" x="3919538" y="1952625"/>
          <p14:tracePt t="8445" x="4019550" y="1866900"/>
          <p14:tracePt t="8478" x="4219575" y="1743075"/>
          <p14:tracePt t="8511" x="4333875" y="1704975"/>
          <p14:tracePt t="8528" x="4367213" y="1695450"/>
          <p14:tracePt t="8545" x="4405313" y="1695450"/>
          <p14:tracePt t="8561" x="4433888" y="1695450"/>
          <p14:tracePt t="8578" x="4486275" y="1690688"/>
          <p14:tracePt t="8595" x="4524375" y="1685925"/>
          <p14:tracePt t="8611" x="4562475" y="1671638"/>
          <p14:tracePt t="8628" x="4605338" y="1666875"/>
          <p14:tracePt t="8645" x="4657725" y="1652588"/>
          <p14:tracePt t="8661" x="4710113" y="1647825"/>
          <p14:tracePt t="8678" x="4781550" y="1633538"/>
          <p14:tracePt t="8695" x="4876800" y="1614488"/>
          <p14:tracePt t="8711" x="4938713" y="1604963"/>
          <p14:tracePt t="8728" x="4991100" y="1595438"/>
          <p14:tracePt t="8745" x="5033963" y="1595438"/>
          <p14:tracePt t="8761" x="5095875" y="1581150"/>
          <p14:tracePt t="8778" x="5129213" y="1576388"/>
          <p14:tracePt t="8795" x="5167313" y="1566863"/>
          <p14:tracePt t="8811" x="5195888" y="1557338"/>
          <p14:tracePt t="8828" x="5229225" y="1533525"/>
          <p14:tracePt t="8845" x="5248275" y="1524000"/>
          <p14:tracePt t="8861" x="5253038" y="1519238"/>
          <p14:tracePt t="8878" x="5257800" y="1476375"/>
          <p14:tracePt t="8895" x="5248275" y="1443038"/>
          <p14:tracePt t="8912" x="5205413" y="1385888"/>
          <p14:tracePt t="8928" x="5153025" y="1323975"/>
          <p14:tracePt t="8945" x="4991100" y="1214438"/>
          <p14:tracePt t="8961" x="4862513" y="1152525"/>
          <p14:tracePt t="8978" x="4752975" y="1114425"/>
          <p14:tracePt t="8994" x="4657725" y="1090613"/>
          <p14:tracePt t="9011" x="4491038" y="1081088"/>
          <p14:tracePt t="9028" x="4391025" y="1081088"/>
          <p14:tracePt t="9045" x="4319588" y="1081088"/>
          <p14:tracePt t="9061" x="4262438" y="1081088"/>
          <p14:tracePt t="9078" x="4191000" y="1090613"/>
          <p14:tracePt t="9095" x="4157663" y="1095375"/>
          <p14:tracePt t="9111" x="4110038" y="1109663"/>
          <p14:tracePt t="9128" x="4057650" y="1133475"/>
          <p14:tracePt t="9145" x="4019550" y="1162050"/>
          <p14:tracePt t="9161" x="3967163" y="1233488"/>
          <p14:tracePt t="9178" x="3914775" y="1333500"/>
          <p14:tracePt t="9195" x="3876675" y="1452563"/>
          <p14:tracePt t="9211" x="3871913" y="1514475"/>
          <p14:tracePt t="9228" x="3876675" y="1595438"/>
          <p14:tracePt t="9244" x="3890963" y="1666875"/>
          <p14:tracePt t="9261" x="3938588" y="1771650"/>
          <p14:tracePt t="9278" x="3971925" y="1814513"/>
          <p14:tracePt t="9294" x="4019550" y="1843088"/>
          <p14:tracePt t="9311" x="4119563" y="1881188"/>
          <p14:tracePt t="9328" x="4224338" y="1895475"/>
          <p14:tracePt t="9344" x="4319588" y="1914525"/>
          <p14:tracePt t="9361" x="4410075" y="1919288"/>
          <p14:tracePt t="9378" x="4538663" y="1928813"/>
          <p14:tracePt t="9394" x="4638675" y="1928813"/>
          <p14:tracePt t="9411" x="4738688" y="1924050"/>
          <p14:tracePt t="9428" x="4843463" y="1914525"/>
          <p14:tracePt t="9444" x="4957763" y="1871663"/>
          <p14:tracePt t="9461" x="5024438" y="1819275"/>
          <p14:tracePt t="9478" x="5095875" y="1762125"/>
          <p14:tracePt t="9494" x="5143500" y="1714500"/>
          <p14:tracePt t="9511" x="5191125" y="1657350"/>
          <p14:tracePt t="9528" x="5210175" y="1624013"/>
          <p14:tracePt t="9544" x="5214938" y="1604963"/>
          <p14:tracePt t="9561" x="5195888" y="1562100"/>
          <p14:tracePt t="9579" x="5148263" y="1519238"/>
          <p14:tracePt t="9594" x="5005388" y="1433513"/>
          <p14:tracePt t="9611" x="4833938" y="1357313"/>
          <p14:tracePt t="9628" x="4591050" y="1304925"/>
          <p14:tracePt t="9644" x="4424363" y="1328738"/>
          <p14:tracePt t="9661" x="4262438" y="1390650"/>
          <p14:tracePt t="9678" x="4138613" y="1462088"/>
          <p14:tracePt t="9694" x="4005263" y="1533525"/>
          <p14:tracePt t="9711" x="3929063" y="1562100"/>
          <p14:tracePt t="9728" x="3876675" y="1581150"/>
          <p14:tracePt t="9745" x="3829050" y="1595438"/>
          <p14:tracePt t="9761" x="3805238" y="1595438"/>
          <p14:tracePt t="9778" x="3786188" y="1595438"/>
          <p14:tracePt t="9795" x="3757613" y="1595438"/>
          <p14:tracePt t="9811" x="3724275" y="1595438"/>
          <p14:tracePt t="9828" x="3709988" y="1595438"/>
          <p14:tracePt t="9844" x="3700463" y="1595438"/>
          <p14:tracePt t="9861" x="3690938" y="1595438"/>
          <p14:tracePt t="9878" x="3681413" y="1595438"/>
          <p14:tracePt t="9911" x="3676650" y="1595438"/>
          <p14:tracePt t="9928" x="3671888" y="1595438"/>
          <p14:tracePt t="9944" x="3662363" y="1595438"/>
          <p14:tracePt t="9961" x="3624263" y="1595438"/>
          <p14:tracePt t="9978" x="3524250" y="1604963"/>
          <p14:tracePt t="9995" x="3276600" y="1647825"/>
          <p14:tracePt t="10011" x="3076575" y="1685925"/>
          <p14:tracePt t="10028" x="2862263" y="1728788"/>
          <p14:tracePt t="10044" x="2705100" y="1757363"/>
          <p14:tracePt t="10061" x="2476500" y="1781175"/>
          <p14:tracePt t="10078" x="2343150" y="1781175"/>
          <p14:tracePt t="10095" x="2238375" y="1771650"/>
          <p14:tracePt t="10111" x="2176463" y="1757363"/>
          <p14:tracePt t="10128" x="2100263" y="1733550"/>
          <p14:tracePt t="10145" x="2052638" y="1714500"/>
          <p14:tracePt t="10161" x="2005013" y="1700213"/>
          <p14:tracePt t="10178" x="1943100" y="1685925"/>
          <p14:tracePt t="10194" x="1919288" y="1681163"/>
          <p14:tracePt t="10211" x="1900238" y="1681163"/>
          <p14:tracePt t="10228" x="1890713" y="1681163"/>
          <p14:tracePt t="10245" x="1881188" y="1681163"/>
          <p14:tracePt t="10261" x="1871663" y="1681163"/>
          <p14:tracePt t="10278" x="1866900" y="1681163"/>
          <p14:tracePt t="10311" x="1862138" y="1681163"/>
          <p14:tracePt t="10328" x="1857375" y="1681163"/>
          <p14:tracePt t="10347" x="1866900" y="1676400"/>
          <p14:tracePt t="10361" x="1924050" y="1676400"/>
          <p14:tracePt t="10378" x="2014538" y="1676400"/>
          <p14:tracePt t="10394" x="2181225" y="1666875"/>
          <p14:tracePt t="10411" x="2405063" y="1657350"/>
          <p14:tracePt t="10428" x="2624138" y="1647825"/>
          <p14:tracePt t="10444" x="2805113" y="1647825"/>
          <p14:tracePt t="10461" x="2981325" y="1652588"/>
          <p14:tracePt t="10478" x="3138488" y="1662113"/>
          <p14:tracePt t="10494" x="3405188" y="1681163"/>
          <p14:tracePt t="10511" x="3538538" y="1690688"/>
          <p14:tracePt t="10528" x="3629025" y="1690688"/>
          <p14:tracePt t="10544" x="3690938" y="1690688"/>
          <p14:tracePt t="10561" x="3805238" y="1681163"/>
          <p14:tracePt t="10578" x="3895725" y="1671638"/>
          <p14:tracePt t="10594" x="3976688" y="1662113"/>
          <p14:tracePt t="10611" x="4081463" y="1662113"/>
          <p14:tracePt t="10628" x="4138613" y="1662113"/>
          <p14:tracePt t="10644" x="4191000" y="1662113"/>
          <p14:tracePt t="10661" x="4238625" y="1662113"/>
          <p14:tracePt t="10678" x="4295775" y="1662113"/>
          <p14:tracePt t="10694" x="4329113" y="1657350"/>
          <p14:tracePt t="10711" x="4343400" y="1657350"/>
          <p14:tracePt t="10728" x="4352925" y="1657350"/>
          <p14:tracePt t="10744" x="4357688" y="1657350"/>
          <p14:tracePt t="10766" x="4343400" y="1657350"/>
          <p14:tracePt t="10778" x="4300538" y="1657350"/>
          <p14:tracePt t="10795" x="3933825" y="1657350"/>
          <p14:tracePt t="10811" x="3638550" y="1657350"/>
          <p14:tracePt t="10828" x="3224213" y="1666875"/>
          <p14:tracePt t="10844" x="2962275" y="1676400"/>
          <p14:tracePt t="10861" x="2619375" y="1676400"/>
          <p14:tracePt t="10878" x="2466975" y="1676400"/>
          <p14:tracePt t="10894" x="2376488" y="1671638"/>
          <p14:tracePt t="10911" x="2305050" y="1666875"/>
          <p14:tracePt t="10928" x="2228850" y="1657350"/>
          <p14:tracePt t="10944" x="2200275" y="1657350"/>
          <p14:tracePt t="10961" x="2185988" y="1657350"/>
          <p14:tracePt t="10978" x="2166938" y="1657350"/>
          <p14:tracePt t="10994" x="2162175" y="1657350"/>
          <p14:tracePt t="11011" x="2157413" y="1657350"/>
          <p14:tracePt t="11028" x="2157413" y="1652588"/>
          <p14:tracePt t="11045" x="2252663" y="1647825"/>
          <p14:tracePt t="11061" x="2452688" y="1647825"/>
          <p14:tracePt t="11078" x="2709863" y="1647825"/>
          <p14:tracePt t="11094" x="2981325" y="1647825"/>
          <p14:tracePt t="11111" x="3357563" y="1652588"/>
          <p14:tracePt t="11128" x="3557588" y="1652588"/>
          <p14:tracePt t="11144" x="3752850" y="1647825"/>
          <p14:tracePt t="11161" x="3890963" y="1633538"/>
          <p14:tracePt t="11178" x="4048125" y="1624013"/>
          <p14:tracePt t="11194" x="4110038" y="1619250"/>
          <p14:tracePt t="11211" x="4143375" y="1619250"/>
          <p14:tracePt t="11228" x="4167188" y="1619250"/>
          <p14:tracePt t="11244" x="4171950" y="1619250"/>
          <p14:tracePt t="11261" x="4176713" y="1619250"/>
          <p14:tracePt t="11278" x="4167188" y="1619250"/>
          <p14:tracePt t="11294" x="3943350" y="1619250"/>
          <p14:tracePt t="11311" x="3633788" y="1633538"/>
          <p14:tracePt t="11328" x="3224213" y="1647825"/>
          <p14:tracePt t="11344" x="2895600" y="1662113"/>
          <p14:tracePt t="11361" x="2538413" y="1681163"/>
          <p14:tracePt t="11378" x="2381250" y="1690688"/>
          <p14:tracePt t="11394" x="2300288" y="1690688"/>
          <p14:tracePt t="11411" x="2247900" y="1690688"/>
          <p14:tracePt t="11428" x="2238375" y="1690688"/>
          <p14:tracePt t="11444" x="2228850" y="1690688"/>
          <p14:tracePt t="11478" x="2319338" y="1666875"/>
          <p14:tracePt t="11494" x="2500313" y="1628775"/>
          <p14:tracePt t="11511" x="2724150" y="1581150"/>
          <p14:tracePt t="11528" x="3014663" y="1519238"/>
          <p14:tracePt t="11544" x="3319463" y="1462088"/>
          <p14:tracePt t="11561" x="3505200" y="1443038"/>
          <p14:tracePt t="11578" x="3643313" y="1428750"/>
          <p14:tracePt t="11595" x="3724275" y="1428750"/>
          <p14:tracePt t="11611" x="3767138" y="1428750"/>
          <p14:tracePt t="11628" x="3786188" y="1428750"/>
          <p14:tracePt t="11645" x="3790950" y="1428750"/>
          <p14:tracePt t="11661" x="3800475" y="1428750"/>
          <p14:tracePt t="11750" x="3805238" y="1428750"/>
          <p14:tracePt t="12029" x="3805238" y="1438275"/>
          <p14:tracePt t="12036" x="3800475" y="1447800"/>
          <p14:tracePt t="12044" x="3800475" y="1466850"/>
          <p14:tracePt t="12061" x="3800475" y="1495425"/>
          <p14:tracePt t="12078" x="3800475" y="1519238"/>
          <p14:tracePt t="12111" x="3795713" y="1585913"/>
          <p14:tracePt t="12144" x="3781425" y="1681163"/>
          <p14:tracePt t="12161" x="3776663" y="1747838"/>
          <p14:tracePt t="12178" x="3771900" y="1776413"/>
          <p14:tracePt t="12194" x="3767138" y="1809750"/>
          <p14:tracePt t="12211" x="3757613" y="1828800"/>
          <p14:tracePt t="12228" x="3738563" y="1862138"/>
          <p14:tracePt t="12244" x="3705225" y="1890713"/>
          <p14:tracePt t="12261" x="3638550" y="1933575"/>
          <p14:tracePt t="12278" x="3490913" y="2009775"/>
          <p14:tracePt t="12294" x="3386138" y="2047875"/>
          <p14:tracePt t="12311" x="3281363" y="2066925"/>
          <p14:tracePt t="12328" x="3167063" y="2066925"/>
          <p14:tracePt t="12344" x="3024188" y="2038350"/>
          <p14:tracePt t="12361" x="2962275" y="2009775"/>
          <p14:tracePt t="12378" x="2919413" y="1995488"/>
          <p14:tracePt t="12394" x="2895600" y="1985963"/>
          <p14:tracePt t="12411" x="2867025" y="1971675"/>
          <p14:tracePt t="12428" x="2857500" y="1966913"/>
          <p14:tracePt t="12444" x="2852738" y="1966913"/>
          <p14:tracePt t="12461" x="2843213" y="1966913"/>
          <p14:tracePt t="12478" x="2824163" y="1966913"/>
          <p14:tracePt t="12494" x="2786063" y="1962150"/>
          <p14:tracePt t="12511" x="2738438" y="1962150"/>
          <p14:tracePt t="12528" x="2614613" y="1962150"/>
          <p14:tracePt t="12544" x="2543175" y="1962150"/>
          <p14:tracePt t="12561" x="2495550" y="1962150"/>
          <p14:tracePt t="12578" x="2452688" y="1962150"/>
          <p14:tracePt t="12594" x="2405063" y="1947863"/>
          <p14:tracePt t="12611" x="2376488" y="1943100"/>
          <p14:tracePt t="12628" x="2333625" y="1924050"/>
          <p14:tracePt t="12644" x="2286000" y="1914525"/>
          <p14:tracePt t="12661" x="2224088" y="1876425"/>
          <p14:tracePt t="12678" x="2185988" y="1847850"/>
          <p14:tracePt t="12694" x="2147888" y="1824038"/>
          <p14:tracePt t="12711" x="2085975" y="1785938"/>
          <p14:tracePt t="12728" x="2019300" y="1743075"/>
          <p14:tracePt t="12744" x="1933575" y="1704975"/>
          <p14:tracePt t="12761" x="1843088" y="1662113"/>
          <p14:tracePt t="12778" x="1747838" y="1633538"/>
          <p14:tracePt t="12794" x="1709738" y="1624013"/>
          <p14:tracePt t="12811" x="1690688" y="1609725"/>
          <p14:tracePt t="12828" x="1676400" y="1604963"/>
          <p14:tracePt t="12844" x="1666875" y="1604963"/>
          <p14:tracePt t="12861" x="1662113" y="1604963"/>
          <p14:tracePt t="12895" x="1671638" y="1604963"/>
          <p14:tracePt t="12911" x="1714500" y="1604963"/>
          <p14:tracePt t="12928" x="1785938" y="1609725"/>
          <p14:tracePt t="12944" x="1843088" y="1609725"/>
          <p14:tracePt t="12961" x="1971675" y="1624013"/>
          <p14:tracePt t="12978" x="2062163" y="1633538"/>
          <p14:tracePt t="12994" x="2157413" y="1657350"/>
          <p14:tracePt t="13011" x="2233613" y="1671638"/>
          <p14:tracePt t="13012" x="2266950" y="1685925"/>
          <p14:tracePt t="13028" x="2314575" y="1709738"/>
          <p14:tracePt t="13044" x="2338388" y="1728788"/>
          <p14:tracePt t="13061" x="2347913" y="1738313"/>
          <p14:tracePt t="13078" x="2357438" y="1747838"/>
          <p14:tracePt t="13094" x="2357438" y="1752600"/>
          <p14:tracePt t="13111" x="2357438" y="1762125"/>
          <p14:tracePt t="13128" x="2347913" y="1776413"/>
          <p14:tracePt t="13144" x="2290763" y="1800225"/>
          <p14:tracePt t="13161" x="2257425" y="1814513"/>
          <p14:tracePt t="13178" x="2219325" y="1819275"/>
          <p14:tracePt t="13194" x="2205038" y="1828800"/>
          <p14:tracePt t="13211" x="2190750" y="1828800"/>
          <p14:tracePt t="13228" x="2185988" y="1828800"/>
          <p14:tracePt t="13244" x="2181225" y="1828800"/>
          <p14:tracePt t="13261" x="2176463" y="1828800"/>
          <p14:tracePt t="13294" x="2171700" y="1833563"/>
          <p14:tracePt t="13311" x="2166938" y="1847850"/>
          <p14:tracePt t="13328" x="2157413" y="1895475"/>
          <p14:tracePt t="13344" x="2157413" y="1952625"/>
          <p14:tracePt t="13361" x="2147888" y="2005013"/>
          <p14:tracePt t="13378" x="2138363" y="2047875"/>
          <p14:tracePt t="13394" x="2138363" y="2071688"/>
          <p14:tracePt t="13411" x="2138363" y="2085975"/>
          <p14:tracePt t="13428" x="2138363" y="2105025"/>
          <p14:tracePt t="13444" x="2133600" y="2147888"/>
          <p14:tracePt t="13461" x="2119313" y="2195513"/>
          <p14:tracePt t="13477" x="2114550" y="2219325"/>
          <p14:tracePt t="13494" x="2109788" y="2238375"/>
          <p14:tracePt t="13511" x="2109788" y="2262188"/>
          <p14:tracePt t="13527" x="2109788" y="2266950"/>
          <p14:tracePt t="13544" x="2109788" y="2271713"/>
          <p14:tracePt t="13561" x="2109788" y="2276475"/>
          <p14:tracePt t="13592" x="2105025" y="2276475"/>
          <p14:tracePt t="13600" x="2100263" y="2276475"/>
          <p14:tracePt t="13614" x="2090738" y="2252663"/>
          <p14:tracePt t="13628" x="2081213" y="2205038"/>
          <p14:tracePt t="13644" x="2038350" y="2000250"/>
          <p14:tracePt t="13661" x="2024063" y="1914525"/>
          <p14:tracePt t="13678" x="2014538" y="1866900"/>
          <p14:tracePt t="13694" x="2009775" y="1833563"/>
          <p14:tracePt t="13711" x="2005013" y="1814513"/>
          <p14:tracePt t="13728" x="2005013" y="1809750"/>
          <p14:tracePt t="13744" x="2005013" y="1804988"/>
          <p14:tracePt t="13791" x="2005013" y="1800225"/>
          <p14:tracePt t="13835" x="2009775" y="1800225"/>
          <p14:tracePt t="13842" x="2019300" y="1800225"/>
          <p14:tracePt t="13849" x="2038350" y="1800225"/>
          <p14:tracePt t="13861" x="2057400" y="1800225"/>
          <p14:tracePt t="13878" x="2114550" y="1800225"/>
          <p14:tracePt t="13894" x="2228850" y="1800225"/>
          <p14:tracePt t="13911" x="2281238" y="1800225"/>
          <p14:tracePt t="13927" x="2328863" y="1800225"/>
          <p14:tracePt t="13944" x="2395538" y="1795463"/>
          <p14:tracePt t="13961" x="2433638" y="1795463"/>
          <p14:tracePt t="13977" x="2462213" y="1795463"/>
          <p14:tracePt t="13994" x="2481263" y="1795463"/>
          <p14:tracePt t="14011" x="2509838" y="1795463"/>
          <p14:tracePt t="14027" x="2524125" y="1795463"/>
          <p14:tracePt t="14044" x="2543175" y="1795463"/>
          <p14:tracePt t="14061" x="2566988" y="1795463"/>
          <p14:tracePt t="14077" x="2586038" y="1795463"/>
          <p14:tracePt t="14094" x="2600325" y="1795463"/>
          <p14:tracePt t="14111" x="2605088" y="1795463"/>
          <p14:tracePt t="14128" x="2614613" y="1795463"/>
          <p14:tracePt t="14144" x="2624138" y="1795463"/>
          <p14:tracePt t="14178" x="2628900" y="1795463"/>
          <p14:tracePt t="14738" x="2624138" y="1795463"/>
          <p14:tracePt t="14746" x="2619375" y="1800225"/>
          <p14:tracePt t="14752" x="2614613" y="1800225"/>
          <p14:tracePt t="14761" x="2614613" y="1804988"/>
          <p14:tracePt t="14777" x="2605088" y="1809750"/>
          <p14:tracePt t="14794" x="2600325" y="1809750"/>
          <p14:tracePt t="14861" x="2614613" y="1804988"/>
          <p14:tracePt t="14877" x="2657475" y="1790700"/>
          <p14:tracePt t="14894" x="2686050" y="1790700"/>
          <p14:tracePt t="14911" x="2714625" y="1790700"/>
          <p14:tracePt t="14927" x="2743200" y="1790700"/>
          <p14:tracePt t="14944" x="2767013" y="1790700"/>
          <p14:tracePt t="14961" x="2776538" y="1790700"/>
          <p14:tracePt t="14977" x="2781300" y="1790700"/>
          <p14:tracePt t="14994" x="2790825" y="1790700"/>
          <p14:tracePt t="15604" x="2790825" y="1795463"/>
          <p14:tracePt t="15612" x="2790825" y="1809750"/>
          <p14:tracePt t="15619" x="2790825" y="1833563"/>
          <p14:tracePt t="15627" x="2786063" y="1857375"/>
          <p14:tracePt t="15644" x="2752725" y="1943100"/>
          <p14:tracePt t="15661" x="2724150" y="2019300"/>
          <p14:tracePt t="15677" x="2686050" y="2085975"/>
          <p14:tracePt t="15711" x="2633663" y="2138363"/>
          <p14:tracePt t="15744" x="2562225" y="2176463"/>
          <p14:tracePt t="15761" x="2528888" y="2181225"/>
          <p14:tracePt t="15777" x="2490788" y="2185988"/>
          <p14:tracePt t="15794" x="2447925" y="2195513"/>
          <p14:tracePt t="15811" x="2400300" y="2200275"/>
          <p14:tracePt t="15827" x="2371725" y="2209800"/>
          <p14:tracePt t="15844" x="2357438" y="2209800"/>
          <p14:tracePt t="15861" x="2347913" y="2209800"/>
          <p14:tracePt t="15878" x="2338388" y="2209800"/>
          <p14:tracePt t="15927" x="2343150" y="2205038"/>
          <p14:tracePt t="15935" x="2352675" y="2205038"/>
          <p14:tracePt t="15944" x="2371725" y="2195513"/>
          <p14:tracePt t="15961" x="2419350" y="2171700"/>
          <p14:tracePt t="15977" x="2495550" y="2143125"/>
          <p14:tracePt t="15994" x="2586038" y="2109788"/>
          <p14:tracePt t="16011" x="2638425" y="2090738"/>
          <p14:tracePt t="16027" x="2671763" y="2081213"/>
          <p14:tracePt t="16044" x="2700338" y="2071688"/>
          <p14:tracePt t="16061" x="2709863" y="2071688"/>
          <p14:tracePt t="16077" x="2714625" y="2071688"/>
          <p14:tracePt t="16094" x="2724150" y="2071688"/>
          <p14:tracePt t="16171" x="2714625" y="2076450"/>
          <p14:tracePt t="16177" x="2695575" y="2090738"/>
          <p14:tracePt t="16184" x="2667000" y="2100263"/>
          <p14:tracePt t="16194" x="2643188" y="2114550"/>
          <p14:tracePt t="16211" x="2562225" y="2162175"/>
          <p14:tracePt t="16227" x="2466975" y="2205038"/>
          <p14:tracePt t="16244" x="2300288" y="2252663"/>
          <p14:tracePt t="16261" x="2219325" y="2266950"/>
          <p14:tracePt t="16278" x="2157413" y="2281238"/>
          <p14:tracePt t="16294" x="2095500" y="2295525"/>
          <p14:tracePt t="16311" x="2071688" y="2295525"/>
          <p14:tracePt t="16327" x="2057400" y="2295525"/>
          <p14:tracePt t="16344" x="2052638" y="2295525"/>
          <p14:tracePt t="16361" x="2043113" y="2295525"/>
          <p14:tracePt t="16377" x="2038350" y="2295525"/>
          <p14:tracePt t="16860" x="2028825" y="2319338"/>
          <p14:tracePt t="16867" x="2014538" y="2328863"/>
          <p14:tracePt t="16877" x="2005013" y="2343150"/>
          <p14:tracePt t="16894" x="1985963" y="2366963"/>
          <p14:tracePt t="16911" x="1976438" y="2376488"/>
          <p14:tracePt t="16927" x="1971675" y="2386013"/>
          <p14:tracePt t="16944" x="1966913" y="2390775"/>
          <p14:tracePt t="16977" x="1933575" y="2428875"/>
          <p14:tracePt t="17011" x="1914525" y="2447925"/>
          <p14:tracePt t="17029" x="1909763" y="2457450"/>
          <p14:tracePt t="17044" x="1909763" y="2462213"/>
          <p14:tracePt t="17061" x="1909763" y="2476500"/>
          <p14:tracePt t="17078" x="1933575" y="2500313"/>
          <p14:tracePt t="17096" x="2071688" y="2562225"/>
          <p14:tracePt t="17111" x="2219325" y="2595563"/>
          <p14:tracePt t="17127" x="2376488" y="2605088"/>
          <p14:tracePt t="17144" x="2509838" y="2614613"/>
          <p14:tracePt t="17161" x="2714625" y="2647950"/>
          <p14:tracePt t="17177" x="2876550" y="2686050"/>
          <p14:tracePt t="17194" x="3024188" y="2747963"/>
          <p14:tracePt t="17211" x="3152775" y="2790825"/>
          <p14:tracePt t="17227" x="3319463" y="2847975"/>
          <p14:tracePt t="17244" x="3405188" y="2871788"/>
          <p14:tracePt t="17261" x="3481388" y="2890838"/>
          <p14:tracePt t="17277" x="3548063" y="2914650"/>
          <p14:tracePt t="17294" x="3581400" y="2924175"/>
          <p14:tracePt t="17311" x="3595688" y="2928938"/>
          <p14:tracePt t="17327" x="3600450" y="2928938"/>
          <p14:tracePt t="17557" x="3643313" y="2928938"/>
          <p14:tracePt t="17564" x="3700463" y="2928938"/>
          <p14:tracePt t="17577" x="3738563" y="2928938"/>
          <p14:tracePt t="17594" x="3843338" y="2919413"/>
          <p14:tracePt t="17610" x="3890963" y="2919413"/>
          <p14:tracePt t="17627" x="3929063" y="2919413"/>
          <p14:tracePt t="17644" x="3957638" y="2919413"/>
          <p14:tracePt t="17661" x="3971925" y="2919413"/>
          <p14:tracePt t="17677" x="3981450" y="2919413"/>
          <p14:tracePt t="17694" x="3986213" y="2919413"/>
          <p14:tracePt t="17741" x="3981450" y="2924175"/>
          <p14:tracePt t="17748" x="3971925" y="2924175"/>
          <p14:tracePt t="17760" x="3943350" y="2938463"/>
          <p14:tracePt t="17777" x="3767138" y="2986088"/>
          <p14:tracePt t="17794" x="3619500" y="3024188"/>
          <p14:tracePt t="17810" x="3471863" y="3057525"/>
          <p14:tracePt t="17827" x="3309938" y="3090863"/>
          <p14:tracePt t="17844" x="3105150" y="3119438"/>
          <p14:tracePt t="17861" x="3005138" y="3128963"/>
          <p14:tracePt t="17878" x="2933700" y="3133725"/>
          <p14:tracePt t="17895" x="2828925" y="3138488"/>
          <p14:tracePt t="17911" x="2767013" y="3138488"/>
          <p14:tracePt t="17927" x="2724150" y="3138488"/>
          <p14:tracePt t="17944" x="2681288" y="3138488"/>
          <p14:tracePt t="17961" x="2652713" y="3138488"/>
          <p14:tracePt t="17977" x="2633663" y="3138488"/>
          <p14:tracePt t="17994" x="2628900" y="3138488"/>
          <p14:tracePt t="18011" x="2619375" y="3138488"/>
          <p14:tracePt t="18072" x="2614613" y="3138488"/>
          <p14:tracePt t="18087" x="2609850" y="3138488"/>
          <p14:tracePt t="18109" x="2605088" y="3138488"/>
          <p14:tracePt t="18116" x="2600325" y="3143250"/>
          <p14:tracePt t="18127" x="2590800" y="3162300"/>
          <p14:tracePt t="18144" x="2547938" y="3209925"/>
          <p14:tracePt t="18161" x="2500313" y="3252788"/>
          <p14:tracePt t="18177" x="2424113" y="3300413"/>
          <p14:tracePt t="18194" x="2338388" y="3328988"/>
          <p14:tracePt t="18211" x="2224088" y="3357563"/>
          <p14:tracePt t="18227" x="2176463" y="3367088"/>
          <p14:tracePt t="18244" x="2138363" y="3367088"/>
          <p14:tracePt t="18261" x="2100263" y="3338513"/>
          <p14:tracePt t="18277" x="2014538" y="3224213"/>
          <p14:tracePt t="18294" x="1985963" y="3128963"/>
          <p14:tracePt t="18311" x="1976438" y="3076575"/>
          <p14:tracePt t="18328" x="1985963" y="3024188"/>
          <p14:tracePt t="18344" x="2047875" y="2909888"/>
          <p14:tracePt t="18361" x="2128838" y="2838450"/>
          <p14:tracePt t="18377" x="2266950" y="2776538"/>
          <p14:tracePt t="18394" x="2471738" y="2771775"/>
          <p14:tracePt t="18411" x="2633663" y="2824163"/>
          <p14:tracePt t="18427" x="2762250" y="2886075"/>
          <p14:tracePt t="18444" x="2852738" y="2938463"/>
          <p14:tracePt t="18460" x="2947988" y="3071813"/>
          <p14:tracePt t="18477" x="2981325" y="3167063"/>
          <p14:tracePt t="18494" x="2990850" y="3238500"/>
          <p14:tracePt t="18511" x="2981325" y="3281363"/>
          <p14:tracePt t="18512" x="2967038" y="3300413"/>
          <p14:tracePt t="18528" x="2928938" y="3333750"/>
          <p14:tracePt t="18545" x="2843213" y="3390900"/>
          <p14:tracePt t="18561" x="2743200" y="3429000"/>
          <p14:tracePt t="18577" x="2562225" y="3462338"/>
          <p14:tracePt t="18594" x="2447925" y="3457575"/>
          <p14:tracePt t="18611" x="2362200" y="3443288"/>
          <p14:tracePt t="18627" x="2319338" y="3419475"/>
          <p14:tracePt t="18644" x="2228850" y="3267075"/>
          <p14:tracePt t="18660" x="2205038" y="3128963"/>
          <p14:tracePt t="18677" x="2214563" y="3057525"/>
          <p14:tracePt t="18694" x="2238375" y="3014663"/>
          <p14:tracePt t="18711" x="2338388" y="2947988"/>
          <p14:tracePt t="18727" x="2438400" y="2933700"/>
          <p14:tracePt t="18744" x="2552700" y="2933700"/>
          <p14:tracePt t="18761" x="2709863" y="2986088"/>
          <p14:tracePt t="18777" x="2781300" y="3057525"/>
          <p14:tracePt t="18794" x="2843213" y="3138488"/>
          <p14:tracePt t="18810" x="2871788" y="3209925"/>
          <p14:tracePt t="18827" x="2862263" y="3300413"/>
          <p14:tracePt t="18844" x="2819400" y="3367088"/>
          <p14:tracePt t="18861" x="2752725" y="3448050"/>
          <p14:tracePt t="18877" x="2652713" y="3524250"/>
          <p14:tracePt t="18894" x="2486025" y="3590925"/>
          <p14:tracePt t="18911" x="2395538" y="3600450"/>
          <p14:tracePt t="18927" x="2328863" y="3581400"/>
          <p14:tracePt t="18944" x="2281238" y="3543300"/>
          <p14:tracePt t="18961" x="2209800" y="3357563"/>
          <p14:tracePt t="18977" x="2200275" y="3171825"/>
          <p14:tracePt t="18994" x="2219325" y="3067050"/>
          <p14:tracePt t="19012" x="2305050" y="2976563"/>
          <p14:tracePt t="19027" x="2419350" y="2924175"/>
          <p14:tracePt t="19044" x="2538413" y="2909888"/>
          <p14:tracePt t="19060" x="2662238" y="2919413"/>
          <p14:tracePt t="19077" x="2800350" y="3019425"/>
          <p14:tracePt t="19094" x="2867025" y="3119438"/>
          <p14:tracePt t="19111" x="2886075" y="3209925"/>
          <p14:tracePt t="19127" x="2867025" y="3271838"/>
          <p14:tracePt t="19144" x="2752725" y="3414713"/>
          <p14:tracePt t="19161" x="2609850" y="3505200"/>
          <p14:tracePt t="19177" x="2433638" y="3576638"/>
          <p14:tracePt t="19194" x="2309813" y="3600450"/>
          <p14:tracePt t="19211" x="2185988" y="3576638"/>
          <p14:tracePt t="19227" x="2147888" y="3548063"/>
          <p14:tracePt t="19244" x="2114550" y="3481388"/>
          <p14:tracePt t="19262" x="2109788" y="3276600"/>
          <p14:tracePt t="19277" x="2147888" y="3167063"/>
          <p14:tracePt t="19295" x="2200275" y="3119438"/>
          <p14:tracePt t="19310" x="2295525" y="3076575"/>
          <p14:tracePt t="19327" x="2447925" y="3090863"/>
          <p14:tracePt t="19344" x="2514600" y="3152775"/>
          <p14:tracePt t="19361" x="2576513" y="3209925"/>
          <p14:tracePt t="19378" x="2614613" y="3276600"/>
          <p14:tracePt t="19394" x="2619375" y="3305175"/>
          <p14:tracePt t="19411" x="2619375" y="3319463"/>
          <p14:tracePt t="19427" x="2619375" y="3328988"/>
          <p14:tracePt t="19444" x="2619375" y="3338513"/>
          <p14:tracePt t="19461" x="2619375" y="3348038"/>
          <p14:tracePt t="19477" x="2619375" y="3352800"/>
          <p14:tracePt t="19494" x="2628900" y="3362325"/>
          <p14:tracePt t="19510" x="2700338" y="3390900"/>
          <p14:tracePt t="19527" x="2781300" y="3405188"/>
          <p14:tracePt t="19544" x="2876550" y="3400425"/>
          <p14:tracePt t="19561" x="3000375" y="3386138"/>
          <p14:tracePt t="19577" x="3114675" y="3376613"/>
          <p14:tracePt t="19594" x="3205163" y="3371850"/>
          <p14:tracePt t="19611" x="3276600" y="3371850"/>
          <p14:tracePt t="19627" x="3324225" y="3371850"/>
          <p14:tracePt t="19644" x="3333750" y="3371850"/>
          <p14:tracePt t="19660" x="3343275" y="3371850"/>
          <p14:tracePt t="19677" x="3348038" y="3371850"/>
          <p14:tracePt t="19694" x="3352800" y="3371850"/>
          <p14:tracePt t="19752" x="3357563" y="3371850"/>
          <p14:tracePt t="19760" x="3362325" y="3371850"/>
          <p14:tracePt t="19767" x="3371850" y="3371850"/>
          <p14:tracePt t="19777" x="3395663" y="3362325"/>
          <p14:tracePt t="19794" x="3457575" y="3357563"/>
          <p14:tracePt t="19811" x="3633788" y="3357563"/>
          <p14:tracePt t="19827" x="3748088" y="3348038"/>
          <p14:tracePt t="19844" x="3871913" y="3338513"/>
          <p14:tracePt t="19860" x="3995738" y="3338513"/>
          <p14:tracePt t="19877" x="4162425" y="3338513"/>
          <p14:tracePt t="19894" x="4224338" y="3333750"/>
          <p14:tracePt t="19911" x="4271963" y="3328988"/>
          <p14:tracePt t="19929" x="4314825" y="3309938"/>
          <p14:tracePt t="19945" x="4329113" y="3295650"/>
          <p14:tracePt t="19961" x="4343400" y="3271838"/>
          <p14:tracePt t="19977" x="4343400" y="3224213"/>
          <p14:tracePt t="19994" x="4295775" y="3138488"/>
          <p14:tracePt t="20010" x="4229100" y="3076575"/>
          <p14:tracePt t="20027" x="4119563" y="3028950"/>
          <p14:tracePt t="20044" x="4024313" y="3009900"/>
          <p14:tracePt t="20060" x="3857625" y="3081338"/>
          <p14:tracePt t="20077" x="3743325" y="3176588"/>
          <p14:tracePt t="20094" x="3652838" y="3262313"/>
          <p14:tracePt t="20110" x="3590925" y="3324225"/>
          <p14:tracePt t="20127" x="3552825" y="3357563"/>
          <p14:tracePt t="20144" x="3543300" y="3376613"/>
          <p14:tracePt t="20160" x="3538538" y="3381375"/>
          <p14:tracePt t="20177" x="3533775" y="3390900"/>
          <p14:tracePt t="20283" x="3529013" y="3390900"/>
          <p14:tracePt t="20288" x="3524250" y="3395663"/>
          <p14:tracePt t="20295" x="3519488" y="3400425"/>
          <p14:tracePt t="20310" x="3486150" y="3424238"/>
          <p14:tracePt t="20327" x="3419475" y="3471863"/>
          <p14:tracePt t="20344" x="3328988" y="3548063"/>
          <p14:tracePt t="20360" x="3214688" y="3633788"/>
          <p14:tracePt t="20377" x="3105150" y="3719513"/>
          <p14:tracePt t="20394" x="3067050" y="3757613"/>
          <p14:tracePt t="20410" x="3038475" y="3781425"/>
          <p14:tracePt t="20427" x="3009900" y="3790950"/>
          <p14:tracePt t="20444" x="3005138" y="3800475"/>
          <p14:tracePt t="20460" x="3000375" y="3800475"/>
          <p14:tracePt t="20477" x="2995613" y="3800475"/>
          <p14:tracePt t="20510" x="2995613" y="3795713"/>
          <p14:tracePt t="20527" x="3005138" y="3776663"/>
          <p14:tracePt t="20544" x="3057525" y="3719513"/>
          <p14:tracePt t="20560" x="3181350" y="3595688"/>
          <p14:tracePt t="20577" x="3262313" y="3529013"/>
          <p14:tracePt t="20594" x="3309938" y="3495675"/>
          <p14:tracePt t="20611" x="3338513" y="3471863"/>
          <p14:tracePt t="20627" x="3348038" y="3467100"/>
          <p14:tracePt t="20644" x="3352800" y="3457575"/>
          <p14:tracePt t="20692" x="3352800" y="3462338"/>
          <p14:tracePt t="20699" x="3338513" y="3481388"/>
          <p14:tracePt t="20710" x="3328988" y="3505200"/>
          <p14:tracePt t="20727" x="3286125" y="3605213"/>
          <p14:tracePt t="20744" x="3243263" y="3705225"/>
          <p14:tracePt t="20760" x="3219450" y="3790950"/>
          <p14:tracePt t="20777" x="3205163" y="3833813"/>
          <p14:tracePt t="20794" x="3195638" y="3852863"/>
          <p14:tracePt t="20810" x="3195638" y="3867150"/>
          <p14:tracePt t="20844" x="3195638" y="3862388"/>
          <p14:tracePt t="20861" x="3214688" y="3829050"/>
          <p14:tracePt t="20877" x="3224213" y="3790950"/>
          <p14:tracePt t="20894" x="3238500" y="3767138"/>
          <p14:tracePt t="20910" x="3248025" y="3752850"/>
          <p14:tracePt t="20927" x="3248025" y="3743325"/>
          <p14:tracePt t="20960" x="3238500" y="3743325"/>
          <p14:tracePt t="20977" x="3200400" y="3757613"/>
          <p14:tracePt t="20994" x="3109913" y="3795713"/>
          <p14:tracePt t="21010" x="3052763" y="3833813"/>
          <p14:tracePt t="21028" x="3024188" y="3852863"/>
          <p14:tracePt t="21044" x="3000375" y="3862388"/>
          <p14:tracePt t="21061" x="2995613" y="3862388"/>
          <p14:tracePt t="21077" x="2990850" y="3862388"/>
          <p14:tracePt t="21111" x="2995613" y="3838575"/>
          <p14:tracePt t="21127" x="3028950" y="3795713"/>
          <p14:tracePt t="21144" x="3086100" y="3714750"/>
          <p14:tracePt t="21160" x="3157538" y="3633788"/>
          <p14:tracePt t="21177" x="3248025" y="3543300"/>
          <p14:tracePt t="21194" x="3290888" y="3509963"/>
          <p14:tracePt t="21210" x="3309938" y="3500438"/>
          <p14:tracePt t="21227" x="3314700" y="3495675"/>
          <p14:tracePt t="21244" x="3324225" y="3486150"/>
          <p14:tracePt t="21260" x="3328988" y="3486150"/>
          <p14:tracePt t="21294" x="3333750" y="3481388"/>
          <p14:tracePt t="21310" x="3343275" y="3476625"/>
          <p14:tracePt t="21327" x="3362325" y="3457575"/>
          <p14:tracePt t="21344" x="3367088" y="3448050"/>
          <p14:tracePt t="21360" x="3395663" y="3424238"/>
          <p14:tracePt t="21377" x="3409950" y="3405188"/>
          <p14:tracePt t="21394" x="3419475" y="3395663"/>
          <p14:tracePt t="21410" x="3429000" y="3386138"/>
          <p14:tracePt t="21427" x="3429000" y="3381375"/>
          <p14:tracePt t="21477" x="3419475" y="3386138"/>
          <p14:tracePt t="21485" x="3400425" y="3390900"/>
          <p14:tracePt t="21494" x="3371850" y="3414713"/>
          <p14:tracePt t="21510" x="3281363" y="3486150"/>
          <p14:tracePt t="21527" x="3167063" y="3590925"/>
          <p14:tracePt t="21544" x="3033713" y="3719513"/>
          <p14:tracePt t="21560" x="2995613" y="3748088"/>
          <p14:tracePt t="21577" x="2981325" y="3767138"/>
          <p14:tracePt t="21594" x="2967038" y="3776663"/>
          <p14:tracePt t="21610" x="2957513" y="3786188"/>
          <p14:tracePt t="21627" x="2947988" y="3790950"/>
          <p14:tracePt t="21644" x="2943225" y="3795713"/>
          <p14:tracePt t="21660" x="2938463" y="3795713"/>
          <p14:tracePt t="21698" x="2933700" y="3795713"/>
          <p14:tracePt t="21727" x="2928938" y="3795713"/>
          <p14:tracePt t="21742" x="2919413" y="3800475"/>
          <p14:tracePt t="21749" x="2909888" y="3805238"/>
          <p14:tracePt t="21760" x="2895600" y="3819525"/>
          <p14:tracePt t="21777" x="2867025" y="3829050"/>
          <p14:tracePt t="21794" x="2838450" y="3848100"/>
          <p14:tracePt t="21810" x="2819400" y="3852863"/>
          <p14:tracePt t="21827" x="2800350" y="3862388"/>
          <p14:tracePt t="21844" x="2790825" y="3862388"/>
          <p14:tracePt t="21860" x="2786063" y="3862388"/>
          <p14:tracePt t="21877" x="2776538" y="3862388"/>
          <p14:tracePt t="21947" x="2776538" y="3867150"/>
          <p14:tracePt t="22241" x="2809875" y="3857625"/>
          <p14:tracePt t="22248" x="2862263" y="3843338"/>
          <p14:tracePt t="22260" x="2919413" y="3819525"/>
          <p14:tracePt t="22277" x="3095625" y="3748088"/>
          <p14:tracePt t="22294" x="3195638" y="3709988"/>
          <p14:tracePt t="22310" x="3281363" y="3676650"/>
          <p14:tracePt t="22327" x="3367088" y="3648075"/>
          <p14:tracePt t="22360" x="3562350" y="3586163"/>
          <p14:tracePt t="22393" x="3652838" y="3552825"/>
          <p14:tracePt t="22410" x="3714750" y="3533775"/>
          <p14:tracePt t="22427" x="3757613" y="3529013"/>
          <p14:tracePt t="22443" x="3795713" y="3514725"/>
          <p14:tracePt t="22460" x="3824288" y="3509963"/>
          <p14:tracePt t="22477" x="3876675" y="3495675"/>
          <p14:tracePt t="22493" x="3914775" y="3490913"/>
          <p14:tracePt t="22510" x="3952875" y="3481388"/>
          <p14:tracePt t="22527" x="4005263" y="3467100"/>
          <p14:tracePt t="22543" x="4033838" y="3467100"/>
          <p14:tracePt t="22560" x="4071938" y="3467100"/>
          <p14:tracePt t="22577" x="4095750" y="3467100"/>
          <p14:tracePt t="22593" x="4138613" y="3467100"/>
          <p14:tracePt t="22610" x="4171950" y="3462338"/>
          <p14:tracePt t="22627" x="4210050" y="3462338"/>
          <p14:tracePt t="22643" x="4243388" y="3462338"/>
          <p14:tracePt t="22660" x="4305300" y="3462338"/>
          <p14:tracePt t="22677" x="4338638" y="3462338"/>
          <p14:tracePt t="22693" x="4376738" y="3462338"/>
          <p14:tracePt t="22710" x="4410075" y="3462338"/>
          <p14:tracePt t="22727" x="4424363" y="3462338"/>
          <p14:tracePt t="22743" x="4433888" y="3462338"/>
          <p14:tracePt t="22760" x="4438650" y="3462338"/>
          <p14:tracePt t="22777" x="4448175" y="3462338"/>
          <p14:tracePt t="22821" x="4438650" y="3467100"/>
          <p14:tracePt t="22828" x="4419600" y="3471863"/>
          <p14:tracePt t="22843" x="4348163" y="3495675"/>
          <p14:tracePt t="22860" x="4262438" y="3519488"/>
          <p14:tracePt t="22877" x="4191000" y="3533775"/>
          <p14:tracePt t="22894" x="4119563" y="3543300"/>
          <p14:tracePt t="22910" x="4086225" y="3543300"/>
          <p14:tracePt t="22927" x="4048125" y="3543300"/>
          <p14:tracePt t="22944" x="4005263" y="3538538"/>
          <p14:tracePt t="22960" x="3971925" y="3529013"/>
          <p14:tracePt t="22977" x="3962400" y="3529013"/>
          <p14:tracePt t="22993" x="3957638" y="3529013"/>
          <p14:tracePt t="23010" x="3948113" y="3529013"/>
          <p14:tracePt t="23048" x="3943350" y="3529013"/>
          <p14:tracePt t="23063" x="3938588" y="3529013"/>
          <p14:tracePt t="23093" x="3933825" y="3529013"/>
          <p14:tracePt t="23100" x="3929063" y="3529013"/>
          <p14:tracePt t="23115" x="3924300" y="3529013"/>
          <p14:tracePt t="23127" x="3914775" y="3524250"/>
          <p14:tracePt t="23144" x="3862388" y="3519488"/>
          <p14:tracePt t="23160" x="3810000" y="3519488"/>
          <p14:tracePt t="23177" x="3743325" y="3519488"/>
          <p14:tracePt t="23194" x="3671888" y="3524250"/>
          <p14:tracePt t="23210" x="3629025" y="3524250"/>
          <p14:tracePt t="23227" x="3619500" y="3524250"/>
          <p14:tracePt t="23243" x="3614738" y="3524250"/>
          <p14:tracePt t="23284" x="3619500" y="3524250"/>
          <p14:tracePt t="23294" x="3624263" y="3524250"/>
          <p14:tracePt t="23310" x="3652838" y="3524250"/>
          <p14:tracePt t="23327" x="3705225" y="3514725"/>
          <p14:tracePt t="23343" x="3752850" y="3514725"/>
          <p14:tracePt t="23360" x="3805238" y="3514725"/>
          <p14:tracePt t="23377" x="3852863" y="3514725"/>
          <p14:tracePt t="23393" x="3900488" y="3514725"/>
          <p14:tracePt t="23410" x="3914775" y="3514725"/>
          <p14:tracePt t="23427" x="3919538" y="3514725"/>
          <p14:tracePt t="23443" x="3929063" y="3514725"/>
          <p14:tracePt t="23460" x="3938588" y="3514725"/>
          <p14:tracePt t="23477" x="3943350" y="3514725"/>
          <p14:tracePt t="23494" x="3952875" y="3514725"/>
          <p14:tracePt t="23510" x="3981450" y="3514725"/>
          <p14:tracePt t="23527" x="4014788" y="3514725"/>
          <p14:tracePt t="23543" x="4043363" y="3514725"/>
          <p14:tracePt t="23560" x="4071938" y="3514725"/>
          <p14:tracePt t="23577" x="4090988" y="3514725"/>
          <p14:tracePt t="23593" x="4100513" y="3514725"/>
          <p14:tracePt t="23610" x="4110038" y="3514725"/>
          <p14:tracePt t="23627" x="4114800" y="3514725"/>
          <p14:tracePt t="23643" x="4119563" y="3514725"/>
          <p14:tracePt t="23753" x="4129088" y="3505200"/>
          <p14:tracePt t="23761" x="4133850" y="3476625"/>
          <p14:tracePt t="23768" x="4133850" y="3452813"/>
          <p14:tracePt t="23777" x="4133850" y="3419475"/>
          <p14:tracePt t="23793" x="4133850" y="3328988"/>
          <p14:tracePt t="23810" x="4133850" y="3271838"/>
          <p14:tracePt t="23827" x="4124325" y="3224213"/>
          <p14:tracePt t="23843" x="4124325" y="3214688"/>
          <p14:tracePt t="23860" x="4124325" y="3205163"/>
          <p14:tracePt t="23877" x="4124325" y="3200400"/>
          <p14:tracePt t="23893" x="4124325" y="3190875"/>
          <p14:tracePt t="24018" x="4114800" y="3190875"/>
          <p14:tracePt t="24025" x="4105275" y="3190875"/>
          <p14:tracePt t="24032" x="4090988" y="3190875"/>
          <p14:tracePt t="24044" x="4067175" y="3195638"/>
          <p14:tracePt t="24060" x="3995738" y="3219450"/>
          <p14:tracePt t="24077" x="3890963" y="3262313"/>
          <p14:tracePt t="24093" x="3862388" y="3267075"/>
          <p14:tracePt t="24110" x="3848100" y="3267075"/>
          <p14:tracePt t="24127" x="3833813" y="3267075"/>
          <p14:tracePt t="24143" x="3829050" y="3267075"/>
          <p14:tracePt t="24160" x="3819525" y="3267075"/>
          <p14:tracePt t="24177" x="3810000" y="3257550"/>
          <p14:tracePt t="24193" x="3800475" y="3219450"/>
          <p14:tracePt t="24210" x="3800475" y="3190875"/>
          <p14:tracePt t="24227" x="3810000" y="3152775"/>
          <p14:tracePt t="24243" x="3824288" y="3114675"/>
          <p14:tracePt t="24260" x="3876675" y="3067050"/>
          <p14:tracePt t="24277" x="3914775" y="3052763"/>
          <p14:tracePt t="24294" x="3943350" y="3052763"/>
          <p14:tracePt t="24310" x="3971925" y="3062288"/>
          <p14:tracePt t="24327" x="4014788" y="3086100"/>
          <p14:tracePt t="24343" x="4029075" y="3095625"/>
          <p14:tracePt t="24360" x="4043363" y="3109913"/>
          <p14:tracePt t="24377" x="4057650" y="3128963"/>
          <p14:tracePt t="24393" x="4062413" y="3133725"/>
          <p14:tracePt t="24410" x="4067175" y="3143250"/>
          <p14:tracePt t="24427" x="4067175" y="3152775"/>
          <p14:tracePt t="24443" x="4067175" y="3186113"/>
          <p14:tracePt t="24460" x="4048125" y="3224213"/>
          <p14:tracePt t="24477" x="4024313" y="3252788"/>
          <p14:tracePt t="24493" x="4000500" y="3271838"/>
          <p14:tracePt t="24510" x="3990975" y="3286125"/>
          <p14:tracePt t="24527" x="3986213" y="3290888"/>
          <p14:tracePt t="24759" x="3981450" y="3290888"/>
          <p14:tracePt t="24774" x="3976688" y="3290888"/>
          <p14:tracePt t="25053" x="3938588" y="3305175"/>
          <p14:tracePt t="25060" x="3890963" y="3314700"/>
          <p14:tracePt t="25067" x="3843338" y="3319463"/>
          <p14:tracePt t="25077" x="3819525" y="3319463"/>
          <p14:tracePt t="25110" x="3762375" y="3328988"/>
          <p14:tracePt t="25143" x="3743325" y="3328988"/>
          <p14:tracePt t="25160" x="3733800" y="3328988"/>
          <p14:tracePt t="25177" x="3729038" y="3328988"/>
          <p14:tracePt t="25193" x="3719513" y="3328988"/>
          <p14:tracePt t="25210" x="3714750" y="3328988"/>
          <p14:tracePt t="25227" x="3709988" y="3328988"/>
          <p14:tracePt t="25288" x="3705225" y="3333750"/>
          <p14:tracePt t="25302" x="3700463" y="3343275"/>
          <p14:tracePt t="25310" x="3695700" y="3348038"/>
          <p14:tracePt t="25317" x="3686175" y="3352800"/>
          <p14:tracePt t="25327" x="3676650" y="3362325"/>
          <p14:tracePt t="25343" x="3662363" y="3386138"/>
          <p14:tracePt t="25360" x="3648075" y="3405188"/>
          <p14:tracePt t="25377" x="3638550" y="3419475"/>
          <p14:tracePt t="25393" x="3629025" y="3424238"/>
          <p14:tracePt t="25410" x="3629025" y="3429000"/>
          <p14:tracePt t="25449" x="3624263" y="3429000"/>
          <p14:tracePt t="25464" x="3619500" y="3429000"/>
          <p14:tracePt t="25523" x="3614738" y="3429000"/>
          <p14:tracePt t="25530" x="3609975" y="3429000"/>
          <p14:tracePt t="25611" x="3609975" y="3433763"/>
          <p14:tracePt t="25655" x="3605213" y="3433763"/>
          <p14:tracePt t="25721" x="3600450" y="3438525"/>
          <p14:tracePt t="25736" x="3595688" y="3448050"/>
          <p14:tracePt t="25743" x="3590925" y="3448050"/>
          <p14:tracePt t="25750" x="3590925" y="3452813"/>
          <p14:tracePt t="25760" x="3586163" y="3457575"/>
          <p14:tracePt t="25777" x="3571875" y="3495675"/>
          <p14:tracePt t="25793" x="3552825" y="3524250"/>
          <p14:tracePt t="25810" x="3529013" y="3571875"/>
          <p14:tracePt t="25827" x="3524250" y="3590925"/>
          <p14:tracePt t="25843" x="3514725" y="3595688"/>
          <p14:tracePt t="25860" x="3514725" y="3605213"/>
          <p14:tracePt t="25904" x="3514725" y="3609975"/>
          <p14:tracePt t="26139" x="3519488" y="3609975"/>
          <p14:tracePt t="26147" x="3524250" y="3609975"/>
          <p14:tracePt t="26160" x="3538538" y="3609975"/>
          <p14:tracePt t="26176" x="3633788" y="3600450"/>
          <p14:tracePt t="26193" x="3719513" y="3576638"/>
          <p14:tracePt t="26210" x="3795713" y="3552825"/>
          <p14:tracePt t="26227" x="3890963" y="3533775"/>
          <p14:tracePt t="26243" x="3948113" y="3524250"/>
          <p14:tracePt t="26260" x="4005263" y="3509963"/>
          <p14:tracePt t="26277" x="4057650" y="3509963"/>
          <p14:tracePt t="26293" x="4129088" y="3514725"/>
          <p14:tracePt t="26310" x="4181475" y="3519488"/>
          <p14:tracePt t="26327" x="4224338" y="3519488"/>
          <p14:tracePt t="26343" x="4262438" y="3519488"/>
          <p14:tracePt t="26360" x="4305300" y="3519488"/>
          <p14:tracePt t="26377" x="4333875" y="3519488"/>
          <p14:tracePt t="26393" x="4357688" y="3524250"/>
          <p14:tracePt t="26410" x="4386263" y="3524250"/>
          <p14:tracePt t="26427" x="4419600" y="3529013"/>
          <p14:tracePt t="26443" x="4433888" y="3529013"/>
          <p14:tracePt t="26460" x="4438650" y="3529013"/>
          <p14:tracePt t="26477" x="4448175" y="3529013"/>
          <p14:tracePt t="26493" x="4457700" y="3529013"/>
          <p14:tracePt t="26616" x="4462463" y="3529013"/>
          <p14:tracePt t="26940" x="4471988" y="3524250"/>
          <p14:tracePt t="26947" x="4486275" y="3505200"/>
          <p14:tracePt t="26960" x="4491038" y="3495675"/>
          <p14:tracePt t="26977" x="4514850" y="3467100"/>
          <p14:tracePt t="26993" x="4529138" y="3452813"/>
          <p14:tracePt t="27010" x="4538663" y="3433763"/>
          <p14:tracePt t="27013" x="4538663" y="3424238"/>
          <p14:tracePt t="27027" x="4552950" y="3414713"/>
          <p14:tracePt t="27060" x="4591050" y="3328988"/>
          <p14:tracePt t="27093" x="4624388" y="3243263"/>
          <p14:tracePt t="27110" x="4643438" y="3219450"/>
          <p14:tracePt t="27126" x="4648200" y="3195638"/>
          <p14:tracePt t="27143" x="4657725" y="3186113"/>
          <p14:tracePt t="27160" x="4676775" y="3167063"/>
          <p14:tracePt t="27176" x="4686300" y="3152775"/>
          <p14:tracePt t="27193" x="4700588" y="3138488"/>
          <p14:tracePt t="27210" x="4705350" y="3128963"/>
          <p14:tracePt t="27226" x="4714875" y="3119438"/>
          <p14:tracePt t="27243" x="4719638" y="3109913"/>
          <p14:tracePt t="27260" x="4724400" y="3105150"/>
          <p14:tracePt t="27277" x="4724400" y="3100388"/>
          <p14:tracePt t="27310" x="4729163" y="3090863"/>
          <p14:tracePt t="27327" x="4738688" y="3086100"/>
          <p14:tracePt t="27343" x="4748213" y="3076575"/>
          <p14:tracePt t="27360" x="4752975" y="3071813"/>
          <p14:tracePt t="27376" x="4757738" y="3062288"/>
          <p14:tracePt t="27410" x="4757738" y="3057525"/>
          <p14:tracePt t="27688" x="4748213" y="3076575"/>
          <p14:tracePt t="27696" x="4729163" y="3086100"/>
          <p14:tracePt t="27710" x="4714875" y="3119438"/>
          <p14:tracePt t="27726" x="4695825" y="3133725"/>
          <p14:tracePt t="27743" x="4691063" y="3143250"/>
          <p14:tracePt t="27760" x="4681538" y="3148013"/>
          <p14:tracePt t="27776" x="4676775" y="3157538"/>
          <p14:tracePt t="27793" x="4667250" y="3167063"/>
          <p14:tracePt t="27810" x="4648200" y="3190875"/>
          <p14:tracePt t="27826" x="4624388" y="3219450"/>
          <p14:tracePt t="27843" x="4591050" y="3248025"/>
          <p14:tracePt t="27860" x="4581525" y="3267075"/>
          <p14:tracePt t="27876" x="4572000" y="3271838"/>
          <p14:tracePt t="27893" x="4562475" y="3281363"/>
          <p14:tracePt t="27975" x="4567238" y="3281363"/>
          <p14:tracePt t="27989" x="4576763" y="3281363"/>
          <p14:tracePt t="27997" x="4586288" y="3281363"/>
          <p14:tracePt t="28010" x="4600575" y="3276600"/>
          <p14:tracePt t="28026" x="4638675" y="3262313"/>
          <p14:tracePt t="28043" x="4672013" y="3233738"/>
          <p14:tracePt t="28060" x="4695825" y="3219450"/>
          <p14:tracePt t="28076" x="4714875" y="3205163"/>
          <p14:tracePt t="28093" x="4738688" y="3186113"/>
          <p14:tracePt t="28110" x="4748213" y="3176588"/>
          <p14:tracePt t="28126" x="4757738" y="3157538"/>
          <p14:tracePt t="28143" x="4781550" y="3128963"/>
          <p14:tracePt t="28160" x="4795838" y="3109913"/>
          <p14:tracePt t="28176" x="4814888" y="3086100"/>
          <p14:tracePt t="28193" x="4824413" y="3062288"/>
          <p14:tracePt t="28210" x="4843463" y="3038475"/>
          <p14:tracePt t="28226" x="4848225" y="3028950"/>
          <p14:tracePt t="28243" x="4852988" y="3024188"/>
          <p14:tracePt t="28260" x="4852988" y="3019425"/>
          <p14:tracePt t="28312" x="4843463" y="3019425"/>
          <p14:tracePt t="28320" x="4829175" y="3028950"/>
          <p14:tracePt t="28327" x="4819650" y="3033713"/>
          <p14:tracePt t="28343" x="4781550" y="3067050"/>
          <p14:tracePt t="28360" x="4714875" y="3148013"/>
          <p14:tracePt t="28376" x="4629150" y="3248025"/>
          <p14:tracePt t="28393" x="4557713" y="3328988"/>
          <p14:tracePt t="28410" x="4543425" y="3343275"/>
          <p14:tracePt t="28426" x="4533900" y="3357563"/>
          <p14:tracePt t="28443" x="4529138" y="3362325"/>
          <p14:tracePt t="28460" x="4519613" y="3371850"/>
          <p14:tracePt t="28925" x="4524375" y="3367088"/>
          <p14:tracePt t="28939" x="4533900" y="3343275"/>
          <p14:tracePt t="28946" x="4548188" y="3333750"/>
          <p14:tracePt t="28960" x="4557713" y="3324225"/>
          <p14:tracePt t="28976" x="4567238" y="3309938"/>
          <p14:tracePt t="28993" x="4576763" y="3290888"/>
          <p14:tracePt t="29026" x="4614863" y="3248025"/>
          <p14:tracePt t="29060" x="4643438" y="3214688"/>
          <p14:tracePt t="29077" x="4667250" y="3181350"/>
          <p14:tracePt t="29093" x="4672013" y="3171825"/>
          <p14:tracePt t="29110" x="4676775" y="3157538"/>
          <p14:tracePt t="29126" x="4686300" y="3152775"/>
          <p14:tracePt t="29143" x="4686300" y="3143250"/>
          <p14:tracePt t="29160" x="4686300" y="3133725"/>
          <p14:tracePt t="29176" x="4695825" y="3124200"/>
          <p14:tracePt t="29194" x="4705350" y="3105150"/>
          <p14:tracePt t="29210" x="4710113" y="3095625"/>
          <p14:tracePt t="29227" x="4714875" y="3076575"/>
          <p14:tracePt t="29243" x="4724400" y="3062288"/>
          <p14:tracePt t="29260" x="4733925" y="3052763"/>
          <p14:tracePt t="29277" x="4738688" y="3043238"/>
          <p14:tracePt t="29293" x="4743450" y="3038475"/>
          <p14:tracePt t="29310" x="4743450" y="3033713"/>
          <p14:tracePt t="29509" x="4738688" y="3043238"/>
          <p14:tracePt t="29517" x="4733925" y="3052763"/>
          <p14:tracePt t="29526" x="4729163" y="3057525"/>
          <p14:tracePt t="29543" x="4724400" y="3067050"/>
          <p14:tracePt t="29560" x="4719638" y="3076575"/>
          <p14:tracePt t="29576" x="4719638" y="3086100"/>
          <p14:tracePt t="29593" x="4719638" y="3090863"/>
          <p14:tracePt t="29610" x="4705350" y="3119438"/>
          <p14:tracePt t="29626" x="4681538" y="3195638"/>
          <p14:tracePt t="29643" x="4676775" y="3219450"/>
          <p14:tracePt t="29660" x="4667250" y="3228975"/>
          <p14:tracePt t="29676" x="4667250" y="3238500"/>
          <p14:tracePt t="29710" x="4667250" y="3224213"/>
          <p14:tracePt t="29726" x="4686300" y="3186113"/>
          <p14:tracePt t="29743" x="4714875" y="3133725"/>
          <p14:tracePt t="29760" x="4776788" y="3028950"/>
          <p14:tracePt t="29776" x="4814888" y="2952750"/>
          <p14:tracePt t="29793" x="4833938" y="2905125"/>
          <p14:tracePt t="29810" x="4848225" y="2881313"/>
          <p14:tracePt t="29826" x="4852988" y="2871788"/>
          <p14:tracePt t="29843" x="4852988" y="2867025"/>
          <p14:tracePt t="29860" x="4852988" y="2862263"/>
          <p14:tracePt t="29960" x="4848225" y="2867025"/>
          <p14:tracePt t="29968" x="4838700" y="2876550"/>
          <p14:tracePt t="29977" x="4829175" y="2886075"/>
          <p14:tracePt t="29994" x="4805363" y="2919413"/>
          <p14:tracePt t="30010" x="4767263" y="2952750"/>
          <p14:tracePt t="30027" x="4757738" y="2967038"/>
          <p14:tracePt t="30044" x="4752975" y="2971800"/>
          <p14:tracePt t="30061" x="4743450" y="2981325"/>
          <p14:tracePt t="30076" x="4738688" y="2986088"/>
          <p14:tracePt t="30110" x="4738688" y="2990850"/>
          <p14:tracePt t="30405" x="4729163" y="3014663"/>
          <p14:tracePt t="30412" x="4714875" y="3043238"/>
          <p14:tracePt t="30419" x="4700588" y="3071813"/>
          <p14:tracePt t="30427" x="4686300" y="3100388"/>
          <p14:tracePt t="30443" x="4657725" y="3152775"/>
          <p14:tracePt t="30460" x="4648200" y="3176588"/>
          <p14:tracePt t="30476" x="4638675" y="3186113"/>
          <p14:tracePt t="30493" x="4633913" y="3200400"/>
          <p14:tracePt t="30510" x="4633913" y="3205163"/>
          <p14:tracePt t="30526" x="4633913" y="3214688"/>
          <p14:tracePt t="30787" x="4633913" y="3209925"/>
          <p14:tracePt t="30794" x="4643438" y="3195638"/>
          <p14:tracePt t="30801" x="4643438" y="3186113"/>
          <p14:tracePt t="30809" x="4648200" y="3181350"/>
          <p14:tracePt t="30826" x="4652963" y="3176588"/>
          <p14:tracePt t="30843" x="4657725" y="3167063"/>
          <p14:tracePt t="30860" x="4657725" y="3162300"/>
          <p14:tracePt t="30959" x="4648200" y="3167063"/>
          <p14:tracePt t="30976" x="4610100" y="3233738"/>
          <p14:tracePt t="30996" x="4519613" y="3405188"/>
          <p14:tracePt t="31011" x="4471988" y="3481388"/>
          <p14:tracePt t="31016" x="4457700" y="3490913"/>
          <p14:tracePt t="31026" x="4448175" y="3505200"/>
          <p14:tracePt t="31044" x="4429125" y="3533775"/>
          <p14:tracePt t="31060" x="4424363" y="3538538"/>
          <p14:tracePt t="31076" x="4419600" y="3548063"/>
          <p14:tracePt t="31140" x="4419600" y="3552825"/>
          <p14:tracePt t="31405" x="4419600" y="3557588"/>
          <p14:tracePt t="32131" x="4391025" y="3581400"/>
          <p14:tracePt t="32138" x="4348163" y="3605213"/>
          <p14:tracePt t="32145" x="4300538" y="3629025"/>
          <p14:tracePt t="32159" x="4181475" y="3690938"/>
          <p14:tracePt t="32176" x="4062413" y="3738563"/>
          <p14:tracePt t="32193" x="3952875" y="3781425"/>
          <p14:tracePt t="32226" x="3781425" y="3838575"/>
          <p14:tracePt t="32260" x="3705225" y="3857625"/>
          <p14:tracePt t="32276" x="3686175" y="3867150"/>
          <p14:tracePt t="32293" x="3662363" y="3867150"/>
          <p14:tracePt t="32310" x="3657600" y="3867150"/>
          <p14:tracePt t="32327" x="3648075" y="3867150"/>
          <p14:tracePt t="32343" x="3638550" y="3867150"/>
          <p14:tracePt t="32359" x="3614738" y="3871913"/>
          <p14:tracePt t="32376" x="3567113" y="3881438"/>
          <p14:tracePt t="32393" x="3519488" y="3890963"/>
          <p14:tracePt t="32410" x="3457575" y="3900488"/>
          <p14:tracePt t="32426" x="3414713" y="3910013"/>
          <p14:tracePt t="32443" x="3367088" y="3919538"/>
          <p14:tracePt t="32460" x="3324225" y="3929063"/>
          <p14:tracePt t="32476" x="3257550" y="3938588"/>
          <p14:tracePt t="32493" x="3205163" y="3948113"/>
          <p14:tracePt t="32509" x="3148013" y="3948113"/>
          <p14:tracePt t="32526" x="3033713" y="3948113"/>
          <p14:tracePt t="32543" x="2943225" y="3948113"/>
          <p14:tracePt t="32559" x="2819400" y="3948113"/>
          <p14:tracePt t="32576" x="2700338" y="3948113"/>
          <p14:tracePt t="32593" x="2543175" y="3948113"/>
          <p14:tracePt t="32610" x="2438400" y="3948113"/>
          <p14:tracePt t="32626" x="2347913" y="3943350"/>
          <p14:tracePt t="32643" x="2266950" y="3933825"/>
          <p14:tracePt t="32660" x="2166938" y="3919538"/>
          <p14:tracePt t="32676" x="2119313" y="3910013"/>
          <p14:tracePt t="32693" x="2066925" y="3900488"/>
          <p14:tracePt t="32710" x="2000250" y="3890963"/>
          <p14:tracePt t="32726" x="1947863" y="3881438"/>
          <p14:tracePt t="32743" x="1890713" y="3881438"/>
          <p14:tracePt t="32760" x="1838325" y="3881438"/>
          <p14:tracePt t="32776" x="1776413" y="3881438"/>
          <p14:tracePt t="32793" x="1743075" y="3881438"/>
          <p14:tracePt t="32809" x="1714500" y="3881438"/>
          <p14:tracePt t="32826" x="1695450" y="3881438"/>
          <p14:tracePt t="32843" x="1652588" y="3881438"/>
          <p14:tracePt t="32859" x="1633538" y="3881438"/>
          <p14:tracePt t="32876" x="1609725" y="3881438"/>
          <p14:tracePt t="32893" x="1600200" y="3881438"/>
          <p14:tracePt t="32909" x="1585913" y="3881438"/>
          <p14:tracePt t="32926" x="1581150" y="3881438"/>
          <p14:tracePt t="32943" x="1571625" y="3881438"/>
          <p14:tracePt t="32960" x="1566863" y="3881438"/>
          <p14:tracePt t="33214" x="1562100" y="3881438"/>
          <p14:tracePt t="33227" x="1557338" y="3881438"/>
          <p14:tracePt t="33243" x="1557338" y="3890963"/>
          <p14:tracePt t="33260" x="1562100" y="3910013"/>
          <p14:tracePt t="33276" x="1604963" y="3943350"/>
          <p14:tracePt t="33293" x="1652588" y="3971925"/>
          <p14:tracePt t="33326" x="1790700" y="4014788"/>
          <p14:tracePt t="33360" x="2047875" y="4067175"/>
          <p14:tracePt t="33376" x="2119313" y="4086225"/>
          <p14:tracePt t="33393" x="2176463" y="4095750"/>
          <p14:tracePt t="33409" x="2185988" y="4095750"/>
          <p14:tracePt t="33426" x="2195513" y="4095750"/>
          <p14:tracePt t="33443" x="2205038" y="4095750"/>
          <p14:tracePt t="33459" x="2205038" y="4100513"/>
          <p14:tracePt t="33476" x="2205038" y="4114800"/>
          <p14:tracePt t="33493" x="2185988" y="4143375"/>
          <p14:tracePt t="33510" x="2143125" y="4195763"/>
          <p14:tracePt t="33511" x="2114550" y="4224338"/>
          <p14:tracePt t="33526" x="2052638" y="4286250"/>
          <p14:tracePt t="33543" x="1995488" y="4329113"/>
          <p14:tracePt t="33560" x="1971675" y="4343400"/>
          <p14:tracePt t="33576" x="1962150" y="4357688"/>
          <p14:tracePt t="33593" x="1957388" y="4357688"/>
          <p14:tracePt t="33626" x="1962150" y="4352925"/>
          <p14:tracePt t="33643" x="2014538" y="4314825"/>
          <p14:tracePt t="33659" x="2057400" y="4286250"/>
          <p14:tracePt t="33676" x="2095500" y="4271963"/>
          <p14:tracePt t="33693" x="2119313" y="4267200"/>
          <p14:tracePt t="33709" x="2138363" y="4267200"/>
          <p14:tracePt t="33726" x="2143125" y="4276725"/>
          <p14:tracePt t="33743" x="2147888" y="4314825"/>
          <p14:tracePt t="33760" x="2147888" y="4357688"/>
          <p14:tracePt t="33776" x="2143125" y="4386263"/>
          <p14:tracePt t="33793" x="2133600" y="4395788"/>
          <p14:tracePt t="33809" x="2133600" y="4410075"/>
          <p14:tracePt t="33826" x="2133600" y="4419600"/>
          <p14:tracePt t="33843" x="2138363" y="4429125"/>
          <p14:tracePt t="33859" x="2147888" y="4433888"/>
          <p14:tracePt t="33876" x="2171700" y="4438650"/>
          <p14:tracePt t="33893" x="2228850" y="4448175"/>
          <p14:tracePt t="33909" x="2281238" y="4462463"/>
          <p14:tracePt t="33927" x="2333625" y="4467225"/>
          <p14:tracePt t="33944" x="2386013" y="4481513"/>
          <p14:tracePt t="33960" x="2414588" y="4486275"/>
          <p14:tracePt t="33976" x="2424113" y="4486275"/>
          <p14:tracePt t="33993" x="2433638" y="4486275"/>
          <p14:tracePt t="34010" x="2443163" y="4486275"/>
          <p14:tracePt t="34026" x="2447925" y="4486275"/>
          <p14:tracePt t="34043" x="2466975" y="4481513"/>
          <p14:tracePt t="34059" x="2486025" y="4462463"/>
          <p14:tracePt t="34076" x="2538413" y="4381500"/>
          <p14:tracePt t="34093" x="2566988" y="4314825"/>
          <p14:tracePt t="34109" x="2581275" y="4291013"/>
          <p14:tracePt t="34126" x="2590800" y="4276725"/>
          <p14:tracePt t="34143" x="2590800" y="4267200"/>
          <p14:tracePt t="34159" x="2590800" y="4262438"/>
          <p14:tracePt t="34176" x="2590800" y="4252913"/>
          <p14:tracePt t="34193" x="2528888" y="4238625"/>
          <p14:tracePt t="34209" x="2438400" y="4233863"/>
          <p14:tracePt t="34226" x="2395538" y="4224338"/>
          <p14:tracePt t="34243" x="2362200" y="4214813"/>
          <p14:tracePt t="34260" x="2352675" y="4214813"/>
          <p14:tracePt t="34276" x="2343150" y="4214813"/>
          <p14:tracePt t="34311" x="2343150" y="4210050"/>
          <p14:tracePt t="34326" x="2347913" y="4205288"/>
          <p14:tracePt t="34343" x="2386013" y="4200525"/>
          <p14:tracePt t="34359" x="2419350" y="4210050"/>
          <p14:tracePt t="34376" x="2481263" y="4262438"/>
          <p14:tracePt t="34393" x="2509838" y="4300538"/>
          <p14:tracePt t="34409" x="2528888" y="4338638"/>
          <p14:tracePt t="34426" x="2543175" y="4362450"/>
          <p14:tracePt t="34443" x="2562225" y="4386263"/>
          <p14:tracePt t="34459" x="2605088" y="4433888"/>
          <p14:tracePt t="34476" x="2743200" y="4505325"/>
          <p14:tracePt t="34493" x="2947988" y="4572000"/>
          <p14:tracePt t="34509" x="3314700" y="4576763"/>
          <p14:tracePt t="34526" x="3529013" y="4529138"/>
          <p14:tracePt t="34543" x="3700463" y="4476750"/>
          <p14:tracePt t="34559" x="3862388" y="4419600"/>
          <p14:tracePt t="34576" x="3995738" y="4376738"/>
          <p14:tracePt t="34593" x="4043363" y="4352925"/>
          <p14:tracePt t="34609" x="4057650" y="4348163"/>
          <p14:tracePt t="34626" x="4071938" y="4343400"/>
          <p14:tracePt t="34810" x="4157663" y="4329113"/>
          <p14:tracePt t="34817" x="4257675" y="4310063"/>
          <p14:tracePt t="34826" x="4381500" y="4300538"/>
          <p14:tracePt t="34843" x="4600575" y="4291013"/>
          <p14:tracePt t="34859" x="4767263" y="4281488"/>
          <p14:tracePt t="34876" x="4972050" y="4286250"/>
          <p14:tracePt t="34893" x="5105400" y="4300538"/>
          <p14:tracePt t="34909" x="5195888" y="4300538"/>
          <p14:tracePt t="34926" x="5267325" y="4300538"/>
          <p14:tracePt t="34943" x="5338763" y="4281488"/>
          <p14:tracePt t="34959" x="5367338" y="4271963"/>
          <p14:tracePt t="34976" x="5391150" y="4248150"/>
          <p14:tracePt t="34992" x="5410200" y="4224338"/>
          <p14:tracePt t="35009" x="5414963" y="4167188"/>
          <p14:tracePt t="35026" x="5381625" y="4095750"/>
          <p14:tracePt t="35044" x="5319713" y="4014788"/>
          <p14:tracePt t="35059" x="5153025" y="3886200"/>
          <p14:tracePt t="35076" x="5033963" y="3824288"/>
          <p14:tracePt t="35093" x="4943475" y="3810000"/>
          <p14:tracePt t="35109" x="4824413" y="3819525"/>
          <p14:tracePt t="35126" x="4695825" y="3919538"/>
          <p14:tracePt t="35142" x="4619625" y="4019550"/>
          <p14:tracePt t="35159" x="4567238" y="4162425"/>
          <p14:tracePt t="35176" x="4548188" y="4352925"/>
          <p14:tracePt t="35193" x="4581525" y="4495800"/>
          <p14:tracePt t="35209" x="4633913" y="4552950"/>
          <p14:tracePt t="35226" x="4714875" y="4600575"/>
          <p14:tracePt t="35243" x="4867275" y="4633913"/>
          <p14:tracePt t="35259" x="4981575" y="4610100"/>
          <p14:tracePt t="35276" x="5081588" y="4552950"/>
          <p14:tracePt t="35293" x="5162550" y="4462463"/>
          <p14:tracePt t="35309" x="5267325" y="4291013"/>
          <p14:tracePt t="35326" x="5310188" y="4171950"/>
          <p14:tracePt t="35342" x="5319713" y="4014788"/>
          <p14:tracePt t="35359" x="5291138" y="3910013"/>
          <p14:tracePt t="35377" x="5229225" y="3805238"/>
          <p14:tracePt t="35392" x="5172075" y="3767138"/>
          <p14:tracePt t="35409" x="5110163" y="3738563"/>
          <p14:tracePt t="35426" x="5029200" y="3738563"/>
          <p14:tracePt t="35442" x="4986338" y="3762375"/>
          <p14:tracePt t="35459" x="4957763" y="3786188"/>
          <p14:tracePt t="35476" x="4938713" y="3795713"/>
          <p14:tracePt t="35493" x="4924425" y="3800475"/>
          <p14:tracePt t="35509" x="4919663" y="3805238"/>
          <p14:tracePt t="35526" x="4914900" y="3805238"/>
          <p14:tracePt t="35566" x="4910138" y="3805238"/>
          <p14:tracePt t="35588" x="4905375" y="3805238"/>
          <p14:tracePt t="35603" x="4900613" y="3805238"/>
          <p14:tracePt t="35618" x="4895850" y="3810000"/>
          <p14:tracePt t="35626" x="4881563" y="3819525"/>
          <p14:tracePt t="35642" x="4781550" y="3905250"/>
          <p14:tracePt t="35659" x="4605338" y="4024313"/>
          <p14:tracePt t="35676" x="4119563" y="4338638"/>
          <p14:tracePt t="35693" x="3843338" y="4591050"/>
          <p14:tracePt t="35709" x="3590925" y="4767263"/>
          <p14:tracePt t="35726" x="3414713" y="4867275"/>
          <p14:tracePt t="35743" x="3252788" y="4976813"/>
          <p14:tracePt t="35759" x="3195638" y="5019675"/>
          <p14:tracePt t="35776" x="3148013" y="5053013"/>
          <p14:tracePt t="35793" x="3100388" y="5081588"/>
          <p14:tracePt t="35809" x="3048000" y="5110163"/>
          <p14:tracePt t="35826" x="3000375" y="5129213"/>
          <p14:tracePt t="35842" x="2952750" y="5143500"/>
          <p14:tracePt t="35859" x="2876550" y="5172075"/>
          <p14:tracePt t="35876" x="2847975" y="5181600"/>
          <p14:tracePt t="35893" x="2819400" y="5186363"/>
          <p14:tracePt t="35909" x="2805113" y="5191125"/>
          <p14:tracePt t="35926" x="2795588" y="5195888"/>
          <p14:tracePt t="35942" x="2786063" y="5195888"/>
          <p14:tracePt t="35959" x="2781300" y="5195888"/>
          <p14:tracePt t="35976" x="2771775" y="5200650"/>
          <p14:tracePt t="35992" x="2738438" y="5219700"/>
          <p14:tracePt t="36009" x="2700338" y="5238750"/>
          <p14:tracePt t="36026" x="2657475" y="5257800"/>
          <p14:tracePt t="36042" x="2605088" y="5276850"/>
          <p14:tracePt t="36059" x="2519363" y="5319713"/>
          <p14:tracePt t="36076" x="2476500" y="5329238"/>
          <p14:tracePt t="36093" x="2433638" y="5343525"/>
          <p14:tracePt t="36109" x="2376488" y="5353050"/>
          <p14:tracePt t="36126" x="2347913" y="5353050"/>
          <p14:tracePt t="36142" x="2314575" y="5343525"/>
          <p14:tracePt t="36159" x="2290763" y="5324475"/>
          <p14:tracePt t="36176" x="2228850" y="5214938"/>
          <p14:tracePt t="36192" x="2205038" y="5076825"/>
          <p14:tracePt t="36209" x="2205038" y="4995863"/>
          <p14:tracePt t="36226" x="2214563" y="4953000"/>
          <p14:tracePt t="36242" x="2247900" y="4910138"/>
          <p14:tracePt t="36259" x="2295525" y="4891088"/>
          <p14:tracePt t="36276" x="2343150" y="4886325"/>
          <p14:tracePt t="36293" x="2447925" y="4886325"/>
          <p14:tracePt t="36309" x="2509838" y="4910138"/>
          <p14:tracePt t="36326" x="2562225" y="4948238"/>
          <p14:tracePt t="36342" x="2605088" y="5019675"/>
          <p14:tracePt t="36359" x="2647950" y="5119688"/>
          <p14:tracePt t="36376" x="2652713" y="5157788"/>
          <p14:tracePt t="36392" x="2647950" y="5195888"/>
          <p14:tracePt t="36409" x="2624138" y="5214938"/>
          <p14:tracePt t="36426" x="2566988" y="5267325"/>
          <p14:tracePt t="36442" x="2514600" y="5286375"/>
          <p14:tracePt t="36459" x="2471738" y="5295900"/>
          <p14:tracePt t="36476" x="2424113" y="5291138"/>
          <p14:tracePt t="36492" x="2400300" y="5286375"/>
          <p14:tracePt t="36509" x="2381250" y="5262563"/>
          <p14:tracePt t="36526" x="2366963" y="5191125"/>
          <p14:tracePt t="36542" x="2371725" y="5086350"/>
          <p14:tracePt t="36559" x="2390775" y="5029200"/>
          <p14:tracePt t="36576" x="2409825" y="5014913"/>
          <p14:tracePt t="36592" x="2462213" y="4995863"/>
          <p14:tracePt t="36609" x="2547938" y="4995863"/>
          <p14:tracePt t="36626" x="2590800" y="5014913"/>
          <p14:tracePt t="36642" x="2633663" y="5057775"/>
          <p14:tracePt t="36659" x="2657475" y="5100638"/>
          <p14:tracePt t="36676" x="2671763" y="5162550"/>
          <p14:tracePt t="36692" x="2647950" y="5205413"/>
          <p14:tracePt t="36709" x="2614613" y="5253038"/>
          <p14:tracePt t="36726" x="2552700" y="5305425"/>
          <p14:tracePt t="36742" x="2514600" y="5324475"/>
          <p14:tracePt t="36759" x="2486025" y="5329238"/>
          <p14:tracePt t="36776" x="2476500" y="5329238"/>
          <p14:tracePt t="36792" x="2457450" y="5324475"/>
          <p14:tracePt t="36809" x="2462213" y="5300663"/>
          <p14:tracePt t="36826" x="2481263" y="5267325"/>
          <p14:tracePt t="36842" x="2524125" y="5233988"/>
          <p14:tracePt t="36859" x="2667000" y="5191125"/>
          <p14:tracePt t="36876" x="2738438" y="5191125"/>
          <p14:tracePt t="36892" x="2795588" y="5200650"/>
          <p14:tracePt t="36909" x="2833688" y="5214938"/>
          <p14:tracePt t="36926" x="2843213" y="5219700"/>
          <p14:tracePt t="36942" x="2847975" y="5229225"/>
          <p14:tracePt t="36976" x="2847975" y="5243513"/>
          <p14:tracePt t="37218" x="2900363" y="5243513"/>
          <p14:tracePt t="37226" x="2976563" y="5262563"/>
          <p14:tracePt t="37233" x="3057525" y="5281613"/>
          <p14:tracePt t="37242" x="3128963" y="5305425"/>
          <p14:tracePt t="37259" x="3267075" y="5367338"/>
          <p14:tracePt t="37276" x="3409950" y="5419725"/>
          <p14:tracePt t="37292" x="3705225" y="5514975"/>
          <p14:tracePt t="37309" x="3924300" y="5581650"/>
          <p14:tracePt t="37326" x="4262438" y="5662613"/>
          <p14:tracePt t="37343" x="4662488" y="5691188"/>
          <p14:tracePt t="37359" x="4919663" y="5657850"/>
          <p14:tracePt t="37376" x="5143500" y="5600700"/>
          <p14:tracePt t="37392" x="5367338" y="5543550"/>
          <p14:tracePt t="37409" x="5619750" y="5491163"/>
          <p14:tracePt t="37426" x="5743575" y="5472113"/>
          <p14:tracePt t="37442" x="5795963" y="5467350"/>
          <p14:tracePt t="37459" x="5824538" y="5467350"/>
          <p14:tracePt t="37673" x="5862638" y="5453063"/>
          <p14:tracePt t="37681" x="5895975" y="5438775"/>
          <p14:tracePt t="37692" x="5924550" y="5424488"/>
          <p14:tracePt t="37709" x="5962650" y="5414963"/>
          <p14:tracePt t="37726" x="5981700" y="5405438"/>
          <p14:tracePt t="37742" x="5991225" y="5405438"/>
          <p14:tracePt t="37776" x="5986463" y="5405438"/>
          <p14:tracePt t="37792" x="5948363" y="5414963"/>
          <p14:tracePt t="37809" x="5881688" y="5429250"/>
          <p14:tracePt t="37826" x="5795963" y="5453063"/>
          <p14:tracePt t="37842" x="5667375" y="5467350"/>
          <p14:tracePt t="37859" x="5629275" y="5472113"/>
          <p14:tracePt t="37876" x="5614988" y="5472113"/>
          <p14:tracePt t="37892" x="5605463" y="5472113"/>
          <p14:tracePt t="37909" x="5595938" y="5472113"/>
          <p14:tracePt t="37952" x="5614988" y="5472113"/>
          <p14:tracePt t="37960" x="5638800" y="5472113"/>
          <p14:tracePt t="37976" x="5738813" y="5462588"/>
          <p14:tracePt t="37992" x="5905500" y="5438775"/>
          <p14:tracePt t="38009" x="6138863" y="5419725"/>
          <p14:tracePt t="38010" x="6238875" y="5410200"/>
          <p14:tracePt t="38026" x="6429375" y="5381625"/>
          <p14:tracePt t="38042" x="6577013" y="5357813"/>
          <p14:tracePt t="38059" x="6648450" y="5343525"/>
          <p14:tracePt t="38076" x="6677025" y="5343525"/>
          <p14:tracePt t="38092" x="6681788" y="5343525"/>
          <p14:tracePt t="38260" x="6772275" y="5314950"/>
          <p14:tracePt t="38268" x="6881813" y="5286375"/>
          <p14:tracePt t="38276" x="7010400" y="5253038"/>
          <p14:tracePt t="38292" x="7262813" y="5224463"/>
          <p14:tracePt t="38309" x="7448550" y="5214938"/>
          <p14:tracePt t="38326" x="7639050" y="5214938"/>
          <p14:tracePt t="38342" x="7829550" y="5229225"/>
          <p14:tracePt t="38359" x="7910513" y="5243513"/>
          <p14:tracePt t="38376" x="7972425" y="5257800"/>
          <p14:tracePt t="38392" x="8072438" y="5286375"/>
          <p14:tracePt t="38409" x="8134350" y="5300663"/>
          <p14:tracePt t="38426" x="8196263" y="5300663"/>
          <p14:tracePt t="38442" x="8243888" y="5300663"/>
          <p14:tracePt t="38459" x="8305800" y="5291138"/>
          <p14:tracePt t="38476" x="8348663" y="5276850"/>
          <p14:tracePt t="38492" x="8391525" y="5276850"/>
          <p14:tracePt t="38509" x="8434388" y="5272088"/>
          <p14:tracePt t="38510" x="8453438" y="5272088"/>
          <p14:tracePt t="38526" x="8491538" y="5267325"/>
          <p14:tracePt t="38542" x="8510588" y="5267325"/>
          <p14:tracePt t="38559" x="8534400" y="5253038"/>
          <p14:tracePt t="38576" x="8553450" y="5253038"/>
          <p14:tracePt t="38592" x="8567738" y="5253038"/>
          <p14:tracePt t="38609" x="8582025" y="5253038"/>
          <p14:tracePt t="38626" x="8591550" y="5253038"/>
          <p14:tracePt t="38642" x="8605838" y="5253038"/>
          <p14:tracePt t="38659" x="8610600" y="5253038"/>
          <p14:tracePt t="38676" x="8620125" y="5253038"/>
          <p14:tracePt t="39765" x="8548688" y="5257800"/>
          <p14:tracePt t="39773" x="8448675" y="5257800"/>
          <p14:tracePt t="39780" x="8362950" y="5257800"/>
          <p14:tracePt t="39792" x="8272463" y="5257800"/>
          <p14:tracePt t="39809" x="7996238" y="5267325"/>
          <p14:tracePt t="39826" x="7848600" y="5276850"/>
          <p14:tracePt t="39859" x="7667625" y="5329238"/>
          <p14:tracePt t="39892" x="7567613" y="5362575"/>
          <p14:tracePt t="39909" x="7553325" y="5367338"/>
          <p14:tracePt t="39925" x="7548563" y="5367338"/>
          <p14:tracePt t="40280" x="7581900" y="5357813"/>
          <p14:tracePt t="40287" x="7629525" y="5343525"/>
          <p14:tracePt t="40295" x="7672388" y="5334000"/>
          <p14:tracePt t="40309" x="7739063" y="5314950"/>
          <p14:tracePt t="40325" x="7781925" y="5310188"/>
          <p14:tracePt t="40342" x="7810500" y="5300663"/>
          <p14:tracePt t="40375" x="7834313" y="5295900"/>
          <p14:tracePt t="40409" x="7853363" y="5291138"/>
          <p14:tracePt t="40425" x="7877175" y="5281613"/>
          <p14:tracePt t="40442" x="7910513" y="5272088"/>
          <p14:tracePt t="40459" x="7943850" y="5262563"/>
          <p14:tracePt t="40476" x="7972425" y="5257800"/>
          <p14:tracePt t="40492" x="8005763" y="5248275"/>
          <p14:tracePt t="40509" x="8015288" y="5243513"/>
          <p14:tracePt t="40525" x="8020050" y="5243513"/>
          <p14:tracePt t="40542" x="8029575" y="5243513"/>
          <p14:tracePt t="40559" x="8034338" y="5243513"/>
          <p14:tracePt t="40603" x="8024813" y="5248275"/>
          <p14:tracePt t="40610" x="8005763" y="5253038"/>
          <p14:tracePt t="40625" x="7924800" y="5276850"/>
          <p14:tracePt t="40642" x="7843838" y="5291138"/>
          <p14:tracePt t="40659" x="7781925" y="5295900"/>
          <p14:tracePt t="40676" x="7700963" y="5276850"/>
          <p14:tracePt t="40692" x="7662863" y="5229225"/>
          <p14:tracePt t="40709" x="7629525" y="5110163"/>
          <p14:tracePt t="40725" x="7624763" y="4995863"/>
          <p14:tracePt t="40742" x="7658100" y="4914900"/>
          <p14:tracePt t="40760" x="7705725" y="4881563"/>
          <p14:tracePt t="40775" x="7777163" y="4862513"/>
          <p14:tracePt t="40792" x="7872413" y="4857750"/>
          <p14:tracePt t="40809" x="7962900" y="4881563"/>
          <p14:tracePt t="40825" x="8001000" y="4919663"/>
          <p14:tracePt t="40842" x="8039100" y="4976813"/>
          <p14:tracePt t="40859" x="8058150" y="5048250"/>
          <p14:tracePt t="40875" x="8062913" y="5091113"/>
          <p14:tracePt t="40892" x="8062913" y="5119688"/>
          <p14:tracePt t="40909" x="8062913" y="5133975"/>
          <p14:tracePt t="40925" x="8062913" y="5148263"/>
          <p14:tracePt t="40942" x="8062913" y="5153025"/>
          <p14:tracePt t="40959" x="8058150" y="5162550"/>
          <p14:tracePt t="40975" x="8034338" y="5167313"/>
          <p14:tracePt t="40992" x="7920038" y="5191125"/>
          <p14:tracePt t="41009" x="7796213" y="5210175"/>
          <p14:tracePt t="41025" x="7624763" y="5233988"/>
          <p14:tracePt t="41043" x="7448550" y="5253038"/>
          <p14:tracePt t="41059" x="7262813" y="5286375"/>
          <p14:tracePt t="41075" x="7181850" y="5300663"/>
          <p14:tracePt t="41092" x="7110413" y="5310188"/>
          <p14:tracePt t="41109" x="7048500" y="5310188"/>
          <p14:tracePt t="41125" x="7019925" y="5310188"/>
          <p14:tracePt t="41142" x="6986588" y="5314950"/>
          <p14:tracePt t="41159" x="6948488" y="5324475"/>
          <p14:tracePt t="41175" x="6886575" y="5329238"/>
          <p14:tracePt t="41192" x="6834188" y="5343525"/>
          <p14:tracePt t="41209" x="6786563" y="5348288"/>
          <p14:tracePt t="41225" x="6748463" y="5353050"/>
          <p14:tracePt t="41242" x="6724650" y="5353050"/>
          <p14:tracePt t="41259" x="6715125" y="5353050"/>
          <p14:tracePt t="41275" x="6710363" y="5353050"/>
          <p14:tracePt t="41292" x="6705600" y="5353050"/>
          <p14:tracePt t="41748" x="6686550" y="5353050"/>
          <p14:tracePt t="41755" x="6672263" y="5353050"/>
          <p14:tracePt t="41763" x="6657975" y="5353050"/>
          <p14:tracePt t="41775" x="6648450" y="5353050"/>
          <p14:tracePt t="41792" x="6624638" y="5353050"/>
          <p14:tracePt t="41809" x="6600825" y="5357813"/>
          <p14:tracePt t="41842" x="6577013" y="5367338"/>
          <p14:tracePt t="41875" x="6557963" y="5367338"/>
          <p14:tracePt t="41892" x="6553200" y="5367338"/>
          <p14:tracePt t="41909" x="6529388" y="5367338"/>
          <p14:tracePt t="41925" x="6477000" y="5367338"/>
          <p14:tracePt t="41942" x="6396038" y="5367338"/>
          <p14:tracePt t="41959" x="6272213" y="5348288"/>
          <p14:tracePt t="41975" x="6048375" y="5314950"/>
          <p14:tracePt t="41992" x="5910263" y="5295900"/>
          <p14:tracePt t="42009" x="5795963" y="5291138"/>
          <p14:tracePt t="42026" x="5681663" y="5291138"/>
          <p14:tracePt t="42042" x="5553075" y="5305425"/>
          <p14:tracePt t="42059" x="5481638" y="5319713"/>
          <p14:tracePt t="42076" x="5438775" y="5334000"/>
          <p14:tracePt t="42093" x="5400675" y="5334000"/>
          <p14:tracePt t="42109" x="5391150" y="5334000"/>
          <p14:tracePt t="42126" x="5381625" y="5334000"/>
          <p14:tracePt t="42175" x="5391150" y="5334000"/>
          <p14:tracePt t="42182" x="5414963" y="5329238"/>
          <p14:tracePt t="42192" x="5453063" y="5310188"/>
          <p14:tracePt t="42209" x="5567363" y="5295900"/>
          <p14:tracePt t="42226" x="5719763" y="5262563"/>
          <p14:tracePt t="42242" x="5834063" y="5262563"/>
          <p14:tracePt t="42259" x="5948363" y="5276850"/>
          <p14:tracePt t="42276" x="6053138" y="5291138"/>
          <p14:tracePt t="42292" x="6138863" y="5305425"/>
          <p14:tracePt t="42309" x="6157913" y="5305425"/>
          <p14:tracePt t="42325" x="6167438" y="5305425"/>
          <p14:tracePt t="42342" x="6176963" y="5305425"/>
          <p14:tracePt t="43480" x="6129338" y="5295900"/>
          <p14:tracePt t="43488" x="6072188" y="5276850"/>
          <p14:tracePt t="43495" x="6000750" y="5243513"/>
          <p14:tracePt t="43509" x="5929313" y="5200650"/>
          <p14:tracePt t="43525" x="5691188" y="5043488"/>
          <p14:tracePt t="43542" x="5557838" y="4914900"/>
          <p14:tracePt t="43575" x="5329238" y="4610100"/>
          <p14:tracePt t="43609" x="5257800" y="4495800"/>
          <p14:tracePt t="43625" x="5233988" y="4467225"/>
          <p14:tracePt t="43642" x="5224463" y="4452938"/>
          <p14:tracePt t="43658" x="5219700" y="4448175"/>
          <p14:tracePt t="43675" x="5214938" y="4443413"/>
          <p14:tracePt t="43692" x="5214938" y="4433888"/>
          <p14:tracePt t="43708" x="5210175" y="4433888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>
                <a:ea typeface="굴림" panose="020B0600000101010101" pitchFamily="50" charset="-127"/>
              </a:rPr>
              <a:t>Implementation of Multi-interfaces</a:t>
            </a:r>
            <a:endParaRPr lang="ko-KR" altLang="en-US" sz="2900">
              <a:ea typeface="굴림" panose="020B0600000101010101" pitchFamily="50" charset="-127"/>
            </a:endParaRPr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500063"/>
          </a:xfrm>
        </p:spPr>
        <p:txBody>
          <a:bodyPr/>
          <a:lstStyle/>
          <a:p>
            <a:r>
              <a:rPr lang="en-US" altLang="ko-KR" u="sng" dirty="0"/>
              <a:t>A class can implement two or more interfaces.</a:t>
            </a:r>
            <a:endParaRPr lang="ko-KR" altLang="en-US" u="sng" dirty="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809625" y="3000375"/>
            <a:ext cx="8001000" cy="33575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Circle2 </a:t>
            </a: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implements MyComparable, AreaComputable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int x, y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int radius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Circle2(int x, int y, int radius)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this.x = x ; this.y = y ; this.radius = radius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float getArea()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{ return (float) Math.PI * radius * radius ;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int compareTo(Object other)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{ …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boolean equal(Object other)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{ …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toString() { …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809625" y="1857375"/>
            <a:ext cx="4714875" cy="10715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interface AreaComputable {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float getArea() 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16"/>
    </mc:Choice>
    <mc:Fallback xmlns="">
      <p:transition spd="slow" advTm="44816"/>
    </mc:Fallback>
  </mc:AlternateContent>
  <p:extLst>
    <p:ext uri="{3A86A75C-4F4B-4683-9AE1-C65F6400EC91}">
      <p14:laserTraceLst xmlns:p14="http://schemas.microsoft.com/office/powerpoint/2010/main">
        <p14:tracePtLst>
          <p14:tracePt t="643" x="5143500" y="4157663"/>
          <p14:tracePt t="650" x="5100638" y="4000500"/>
          <p14:tracePt t="661" x="5053013" y="3838575"/>
          <p14:tracePt t="679" x="4943475" y="3452813"/>
          <p14:tracePt t="695" x="4857750" y="3281363"/>
          <p14:tracePt t="712" x="4833938" y="3252788"/>
          <p14:tracePt t="745" x="4795838" y="3233738"/>
          <p14:tracePt t="778" x="4786313" y="3243263"/>
          <p14:tracePt t="995" x="4752975" y="3209925"/>
          <p14:tracePt t="1003" x="4686300" y="3128963"/>
          <p14:tracePt t="1011" x="4629150" y="3033713"/>
          <p14:tracePt t="1028" x="4514850" y="2828925"/>
          <p14:tracePt t="1044" x="4443413" y="2695575"/>
          <p14:tracePt t="1061" x="4352925" y="2466975"/>
          <p14:tracePt t="1078" x="4319588" y="2338388"/>
          <p14:tracePt t="1095" x="4305300" y="2266950"/>
          <p14:tracePt t="1112" x="4300538" y="2205038"/>
          <p14:tracePt t="1128" x="4300538" y="2166938"/>
          <p14:tracePt t="1145" x="4300538" y="2133600"/>
          <p14:tracePt t="1161" x="4300538" y="2109788"/>
          <p14:tracePt t="1178" x="4300538" y="2100263"/>
          <p14:tracePt t="1195" x="4300538" y="2090738"/>
          <p14:tracePt t="1486" x="4300538" y="2009775"/>
          <p14:tracePt t="1494" x="4310063" y="1928813"/>
          <p14:tracePt t="1501" x="4319588" y="1862138"/>
          <p14:tracePt t="1511" x="4329113" y="1814513"/>
          <p14:tracePt t="1528" x="4343400" y="1743075"/>
          <p14:tracePt t="1546" x="4357688" y="1662113"/>
          <p14:tracePt t="1561" x="4357688" y="1643063"/>
          <p14:tracePt t="1595" x="4357688" y="1619250"/>
          <p14:tracePt t="1628" x="4271963" y="1576388"/>
          <p14:tracePt t="1644" x="4205288" y="1552575"/>
          <p14:tracePt t="1661" x="4129088" y="1524000"/>
          <p14:tracePt t="1678" x="4057650" y="1476375"/>
          <p14:tracePt t="1694" x="4014788" y="1443038"/>
          <p14:tracePt t="1711" x="3990975" y="1414463"/>
          <p14:tracePt t="1728" x="3967163" y="1385888"/>
          <p14:tracePt t="1744" x="3962400" y="1323975"/>
          <p14:tracePt t="1761" x="3962400" y="1281113"/>
          <p14:tracePt t="1778" x="3962400" y="1252538"/>
          <p14:tracePt t="1795" x="3976688" y="1223963"/>
          <p14:tracePt t="1811" x="3976688" y="1214438"/>
          <p14:tracePt t="1828" x="3976688" y="1209675"/>
          <p14:tracePt t="1844" x="3976688" y="1204913"/>
          <p14:tracePt t="1884" x="3971925" y="1204913"/>
          <p14:tracePt t="1898" x="3957638" y="1204913"/>
          <p14:tracePt t="1911" x="3948113" y="1204913"/>
          <p14:tracePt t="1928" x="3905250" y="1228725"/>
          <p14:tracePt t="1944" x="3871913" y="1247775"/>
          <p14:tracePt t="1961" x="3838575" y="1257300"/>
          <p14:tracePt t="1978" x="3790950" y="1285875"/>
          <p14:tracePt t="1994" x="3776663" y="1290638"/>
          <p14:tracePt t="2011" x="3762375" y="1295400"/>
          <p14:tracePt t="2028" x="3757613" y="1304925"/>
          <p14:tracePt t="2045" x="3748088" y="1304925"/>
          <p14:tracePt t="2061" x="3743325" y="1304925"/>
          <p14:tracePt t="2078" x="3733800" y="1304925"/>
          <p14:tracePt t="2094" x="3729038" y="1304925"/>
          <p14:tracePt t="2111" x="3724275" y="1309688"/>
          <p14:tracePt t="2128" x="3714750" y="1314450"/>
          <p14:tracePt t="2144" x="3705225" y="1333500"/>
          <p14:tracePt t="2161" x="3681413" y="1352550"/>
          <p14:tracePt t="2178" x="3643313" y="1400175"/>
          <p14:tracePt t="2194" x="3619500" y="1433513"/>
          <p14:tracePt t="2211" x="3600450" y="1452563"/>
          <p14:tracePt t="2228" x="3586163" y="1466850"/>
          <p14:tracePt t="2244" x="3581400" y="1471613"/>
          <p14:tracePt t="2261" x="3576638" y="1481138"/>
          <p14:tracePt t="2278" x="3571875" y="1485900"/>
          <p14:tracePt t="2311" x="3567113" y="1485900"/>
          <p14:tracePt t="2328" x="3562350" y="1485900"/>
          <p14:tracePt t="2344" x="3557588" y="1485900"/>
          <p14:tracePt t="2361" x="3543300" y="1504950"/>
          <p14:tracePt t="2378" x="3519488" y="1528763"/>
          <p14:tracePt t="2394" x="3490913" y="1552575"/>
          <p14:tracePt t="2411" x="3438525" y="1585913"/>
          <p14:tracePt t="2428" x="3409950" y="1614488"/>
          <p14:tracePt t="2444" x="3386138" y="1624013"/>
          <p14:tracePt t="2461" x="3367088" y="1633538"/>
          <p14:tracePt t="2478" x="3348038" y="1647825"/>
          <p14:tracePt t="2494" x="3338513" y="1657350"/>
          <p14:tracePt t="2511" x="3328988" y="1657350"/>
          <p14:tracePt t="2528" x="3324225" y="1657350"/>
          <p14:tracePt t="2544" x="3319463" y="1657350"/>
          <p14:tracePt t="3036" x="3319463" y="1662113"/>
          <p14:tracePt t="3043" x="3319463" y="1666875"/>
          <p14:tracePt t="3050" x="3314700" y="1666875"/>
          <p14:tracePt t="3061" x="3314700" y="1671638"/>
          <p14:tracePt t="3078" x="3305175" y="1681163"/>
          <p14:tracePt t="3094" x="3286125" y="1690688"/>
          <p14:tracePt t="3128" x="3276600" y="1704975"/>
          <p14:tracePt t="3161" x="3257550" y="1704975"/>
          <p14:tracePt t="3178" x="3238500" y="1714500"/>
          <p14:tracePt t="3194" x="3190875" y="1719263"/>
          <p14:tracePt t="3212" x="3133725" y="1728788"/>
          <p14:tracePt t="3228" x="3024188" y="1747838"/>
          <p14:tracePt t="3244" x="2943225" y="1757363"/>
          <p14:tracePt t="3261" x="2862263" y="1762125"/>
          <p14:tracePt t="3278" x="2781300" y="1762125"/>
          <p14:tracePt t="3294" x="2728913" y="1762125"/>
          <p14:tracePt t="3311" x="2690813" y="1752600"/>
          <p14:tracePt t="3328" x="2662238" y="1752600"/>
          <p14:tracePt t="3344" x="2624138" y="1743075"/>
          <p14:tracePt t="3361" x="2595563" y="1743075"/>
          <p14:tracePt t="3378" x="2552700" y="1738313"/>
          <p14:tracePt t="3394" x="2514600" y="1738313"/>
          <p14:tracePt t="3411" x="2471738" y="1738313"/>
          <p14:tracePt t="3428" x="2443163" y="1738313"/>
          <p14:tracePt t="3444" x="2428875" y="1738313"/>
          <p14:tracePt t="3461" x="2419350" y="1738313"/>
          <p14:tracePt t="3478" x="2405063" y="1738313"/>
          <p14:tracePt t="3494" x="2376488" y="1738313"/>
          <p14:tracePt t="3511" x="2333625" y="1738313"/>
          <p14:tracePt t="3528" x="2276475" y="1738313"/>
          <p14:tracePt t="3544" x="2238375" y="1738313"/>
          <p14:tracePt t="3561" x="2205038" y="1738313"/>
          <p14:tracePt t="3577" x="2181225" y="1738313"/>
          <p14:tracePt t="3594" x="2157413" y="1738313"/>
          <p14:tracePt t="3611" x="2147888" y="1738313"/>
          <p14:tracePt t="3628" x="2143125" y="1738313"/>
          <p14:tracePt t="3644" x="2133600" y="1738313"/>
          <p14:tracePt t="3661" x="2124075" y="1738313"/>
          <p14:tracePt t="3677" x="2119313" y="1738313"/>
          <p14:tracePt t="3733" x="2119313" y="1733550"/>
          <p14:tracePt t="3741" x="2128838" y="1728788"/>
          <p14:tracePt t="3748" x="2143125" y="1714500"/>
          <p14:tracePt t="3761" x="2157413" y="1709738"/>
          <p14:tracePt t="3777" x="2271713" y="1681163"/>
          <p14:tracePt t="3794" x="2362200" y="1671638"/>
          <p14:tracePt t="3811" x="2471738" y="1671638"/>
          <p14:tracePt t="3828" x="2566988" y="1676400"/>
          <p14:tracePt t="3844" x="2647950" y="1681163"/>
          <p14:tracePt t="3861" x="2700338" y="1695450"/>
          <p14:tracePt t="3877" x="2752725" y="1704975"/>
          <p14:tracePt t="3894" x="2828925" y="1728788"/>
          <p14:tracePt t="3911" x="2886075" y="1757363"/>
          <p14:tracePt t="3927" x="2943225" y="1790700"/>
          <p14:tracePt t="3944" x="2986088" y="1809750"/>
          <p14:tracePt t="3961" x="3043238" y="1838325"/>
          <p14:tracePt t="3977" x="3071813" y="1847850"/>
          <p14:tracePt t="3994" x="3109913" y="1852613"/>
          <p14:tracePt t="4011" x="3138488" y="1862138"/>
          <p14:tracePt t="4027" x="3200400" y="1871663"/>
          <p14:tracePt t="4044" x="3243263" y="1885950"/>
          <p14:tracePt t="4061" x="3281363" y="1890713"/>
          <p14:tracePt t="4078" x="3343275" y="1909763"/>
          <p14:tracePt t="4094" x="3390900" y="1924050"/>
          <p14:tracePt t="4111" x="3443288" y="1933575"/>
          <p14:tracePt t="4127" x="3524250" y="1943100"/>
          <p14:tracePt t="4144" x="3629025" y="1952625"/>
          <p14:tracePt t="4161" x="3681413" y="1952625"/>
          <p14:tracePt t="4177" x="3714750" y="1952625"/>
          <p14:tracePt t="4194" x="3738563" y="1952625"/>
          <p14:tracePt t="4195" x="3743325" y="1952625"/>
          <p14:tracePt t="4211" x="3752850" y="1952625"/>
          <p14:tracePt t="4227" x="3757613" y="1952625"/>
          <p14:tracePt t="4468" x="3795713" y="1947863"/>
          <p14:tracePt t="4475" x="3829050" y="1943100"/>
          <p14:tracePt t="4482" x="3876675" y="1924050"/>
          <p14:tracePt t="4494" x="3924300" y="1924050"/>
          <p14:tracePt t="4512" x="4052888" y="1909763"/>
          <p14:tracePt t="4528" x="4100513" y="1909763"/>
          <p14:tracePt t="4561" x="4181475" y="1924050"/>
          <p14:tracePt t="4594" x="4238625" y="1943100"/>
          <p14:tracePt t="4611" x="4248150" y="1952625"/>
          <p14:tracePt t="4627" x="4252913" y="1957388"/>
          <p14:tracePt t="4644" x="4257675" y="1966913"/>
          <p14:tracePt t="4661" x="4252913" y="1985963"/>
          <p14:tracePt t="4677" x="4219575" y="2024063"/>
          <p14:tracePt t="4694" x="4048125" y="2147888"/>
          <p14:tracePt t="4711" x="3881438" y="2228850"/>
          <p14:tracePt t="4727" x="3700463" y="2290763"/>
          <p14:tracePt t="4744" x="3552825" y="2333625"/>
          <p14:tracePt t="4761" x="3357563" y="2352675"/>
          <p14:tracePt t="4777" x="3224213" y="2338388"/>
          <p14:tracePt t="4794" x="3105150" y="2314575"/>
          <p14:tracePt t="4811" x="3009900" y="2276475"/>
          <p14:tracePt t="4827" x="2905125" y="2214563"/>
          <p14:tracePt t="4844" x="2847975" y="2181225"/>
          <p14:tracePt t="4861" x="2771775" y="2147888"/>
          <p14:tracePt t="4877" x="2705100" y="2119313"/>
          <p14:tracePt t="4894" x="2619375" y="2100263"/>
          <p14:tracePt t="4911" x="2566988" y="2095500"/>
          <p14:tracePt t="4927" x="2524125" y="2085975"/>
          <p14:tracePt t="4944" x="2476500" y="2076450"/>
          <p14:tracePt t="4961" x="2457450" y="2076450"/>
          <p14:tracePt t="4977" x="2443163" y="2076450"/>
          <p14:tracePt t="4994" x="2433638" y="2076450"/>
          <p14:tracePt t="5011" x="2400300" y="2076450"/>
          <p14:tracePt t="5027" x="2381250" y="2076450"/>
          <p14:tracePt t="5044" x="2333625" y="2095500"/>
          <p14:tracePt t="5061" x="2266950" y="2133600"/>
          <p14:tracePt t="5077" x="2157413" y="2238375"/>
          <p14:tracePt t="5094" x="2109788" y="2286000"/>
          <p14:tracePt t="5111" x="2057400" y="2328863"/>
          <p14:tracePt t="5128" x="2009775" y="2366963"/>
          <p14:tracePt t="5144" x="1966913" y="2376488"/>
          <p14:tracePt t="5161" x="1924050" y="2376488"/>
          <p14:tracePt t="5178" x="1895475" y="2376488"/>
          <p14:tracePt t="5194" x="1843088" y="2328863"/>
          <p14:tracePt t="5211" x="1795463" y="2252663"/>
          <p14:tracePt t="5227" x="1776413" y="2181225"/>
          <p14:tracePt t="5244" x="1766888" y="2114550"/>
          <p14:tracePt t="5261" x="1781175" y="2057400"/>
          <p14:tracePt t="5279" x="1819275" y="2028825"/>
          <p14:tracePt t="5294" x="1885950" y="1985963"/>
          <p14:tracePt t="5311" x="2047875" y="1966913"/>
          <p14:tracePt t="5328" x="2181225" y="1981200"/>
          <p14:tracePt t="5344" x="2286000" y="2014538"/>
          <p14:tracePt t="5361" x="2357438" y="2057400"/>
          <p14:tracePt t="5378" x="2428875" y="2147888"/>
          <p14:tracePt t="5394" x="2462213" y="2195513"/>
          <p14:tracePt t="5411" x="2476500" y="2209800"/>
          <p14:tracePt t="5427" x="2486025" y="2224088"/>
          <p14:tracePt t="5444" x="2495550" y="2233613"/>
          <p14:tracePt t="5461" x="2514600" y="2243138"/>
          <p14:tracePt t="5477" x="2590800" y="2266950"/>
          <p14:tracePt t="5494" x="2714625" y="2276475"/>
          <p14:tracePt t="5511" x="2886075" y="2262188"/>
          <p14:tracePt t="5527" x="2957513" y="2262188"/>
          <p14:tracePt t="5544" x="3005138" y="2262188"/>
          <p14:tracePt t="5561" x="3038475" y="2262188"/>
          <p14:tracePt t="5577" x="3052763" y="2262188"/>
          <p14:tracePt t="5594" x="3057525" y="2262188"/>
          <p14:tracePt t="5611" x="3067050" y="2262188"/>
          <p14:tracePt t="5694" x="3071813" y="2262188"/>
          <p14:tracePt t="5730" x="3076575" y="2262188"/>
          <p14:tracePt t="5745" x="3081338" y="2262188"/>
          <p14:tracePt t="5752" x="3086100" y="2266950"/>
          <p14:tracePt t="6310" x="3086100" y="2319338"/>
          <p14:tracePt t="6317" x="3086100" y="2386013"/>
          <p14:tracePt t="6327" x="3086100" y="2433638"/>
          <p14:tracePt t="6344" x="3095625" y="2505075"/>
          <p14:tracePt t="6362" x="3100388" y="2576513"/>
          <p14:tracePt t="6377" x="3100388" y="2628900"/>
          <p14:tracePt t="6394" x="3100388" y="2671763"/>
          <p14:tracePt t="6427" x="3100388" y="2771775"/>
          <p14:tracePt t="6461" x="3100388" y="2838450"/>
          <p14:tracePt t="6477" x="3095625" y="2862263"/>
          <p14:tracePt t="6494" x="3090863" y="2886075"/>
          <p14:tracePt t="6511" x="3081338" y="2909888"/>
          <p14:tracePt t="6527" x="3071813" y="2933700"/>
          <p14:tracePt t="6544" x="3048000" y="2976563"/>
          <p14:tracePt t="6561" x="3014663" y="3038475"/>
          <p14:tracePt t="6577" x="2995613" y="3076575"/>
          <p14:tracePt t="6594" x="2986088" y="3100388"/>
          <p14:tracePt t="6611" x="2962275" y="3148013"/>
          <p14:tracePt t="6627" x="2947988" y="3176588"/>
          <p14:tracePt t="6644" x="2938463" y="3205163"/>
          <p14:tracePt t="6661" x="2928938" y="3228975"/>
          <p14:tracePt t="6677" x="2919413" y="3262313"/>
          <p14:tracePt t="6694" x="2914650" y="3281363"/>
          <p14:tracePt t="6711" x="2905125" y="3286125"/>
          <p14:tracePt t="6727" x="2905125" y="3290888"/>
          <p14:tracePt t="6744" x="2905125" y="3300413"/>
          <p14:tracePt t="6761" x="2905125" y="3305175"/>
          <p14:tracePt t="6777" x="2905125" y="3309938"/>
          <p14:tracePt t="6794" x="2890838" y="3333750"/>
          <p14:tracePt t="6811" x="2871788" y="3357563"/>
          <p14:tracePt t="6827" x="2838450" y="3395663"/>
          <p14:tracePt t="6844" x="2805113" y="3443288"/>
          <p14:tracePt t="6861" x="2728913" y="3514725"/>
          <p14:tracePt t="6877" x="2671763" y="3548063"/>
          <p14:tracePt t="6894" x="2614613" y="3586163"/>
          <p14:tracePt t="6911" x="2562225" y="3605213"/>
          <p14:tracePt t="6927" x="2476500" y="3614738"/>
          <p14:tracePt t="6944" x="2414588" y="3614738"/>
          <p14:tracePt t="6961" x="2362200" y="3586163"/>
          <p14:tracePt t="6978" x="2295525" y="3533775"/>
          <p14:tracePt t="6994" x="2257425" y="3476625"/>
          <p14:tracePt t="7011" x="2224088" y="3438525"/>
          <p14:tracePt t="7027" x="2209800" y="3409950"/>
          <p14:tracePt t="7044" x="2190750" y="3376613"/>
          <p14:tracePt t="7061" x="2190750" y="3348038"/>
          <p14:tracePt t="7077" x="2205038" y="3314700"/>
          <p14:tracePt t="7094" x="2228850" y="3281363"/>
          <p14:tracePt t="7111" x="2286000" y="3243263"/>
          <p14:tracePt t="7127" x="2338388" y="3224213"/>
          <p14:tracePt t="7144" x="2390775" y="3214688"/>
          <p14:tracePt t="7161" x="2443163" y="3228975"/>
          <p14:tracePt t="7177" x="2547938" y="3281363"/>
          <p14:tracePt t="7194" x="2586038" y="3319463"/>
          <p14:tracePt t="7211" x="2638425" y="3400425"/>
          <p14:tracePt t="7227" x="2681288" y="3486150"/>
          <p14:tracePt t="7244" x="2695575" y="3514725"/>
          <p14:tracePt t="7261" x="2700338" y="3529013"/>
          <p14:tracePt t="7277" x="2700338" y="3538538"/>
          <p14:tracePt t="7294" x="2700338" y="3548063"/>
          <p14:tracePt t="7311" x="2700338" y="3552825"/>
          <p14:tracePt t="7327" x="2700338" y="3557588"/>
          <p14:tracePt t="7610" x="2771775" y="3548063"/>
          <p14:tracePt t="7617" x="2871788" y="3533775"/>
          <p14:tracePt t="7627" x="2990850" y="3524250"/>
          <p14:tracePt t="7644" x="3214688" y="3495675"/>
          <p14:tracePt t="7661" x="3629025" y="3467100"/>
          <p14:tracePt t="7694" x="4071938" y="3457575"/>
          <p14:tracePt t="7727" x="4410075" y="3467100"/>
          <p14:tracePt t="7744" x="4471988" y="3481388"/>
          <p14:tracePt t="7761" x="4505325" y="3486150"/>
          <p14:tracePt t="7777" x="4529138" y="3490913"/>
          <p14:tracePt t="7794" x="4543425" y="3490913"/>
          <p14:tracePt t="7811" x="4552950" y="3490913"/>
          <p14:tracePt t="8043" x="4600575" y="3476625"/>
          <p14:tracePt t="8050" x="4657725" y="3452813"/>
          <p14:tracePt t="8061" x="4705350" y="3433763"/>
          <p14:tracePt t="8077" x="4762500" y="3400425"/>
          <p14:tracePt t="8094" x="4795838" y="3386138"/>
          <p14:tracePt t="8127" x="4814888" y="3386138"/>
          <p14:tracePt t="8161" x="4752975" y="3386138"/>
          <p14:tracePt t="8177" x="4700588" y="3376613"/>
          <p14:tracePt t="8194" x="4648200" y="3357563"/>
          <p14:tracePt t="8211" x="4619625" y="3333750"/>
          <p14:tracePt t="8227" x="4595813" y="3286125"/>
          <p14:tracePt t="8244" x="4595813" y="3214688"/>
          <p14:tracePt t="8261" x="4652963" y="3148013"/>
          <p14:tracePt t="8277" x="4862513" y="3033713"/>
          <p14:tracePt t="8294" x="5053013" y="3024188"/>
          <p14:tracePt t="8311" x="5233988" y="3067050"/>
          <p14:tracePt t="8327" x="5376863" y="3128963"/>
          <p14:tracePt t="8344" x="5481638" y="3195638"/>
          <p14:tracePt t="8361" x="5543550" y="3290888"/>
          <p14:tracePt t="8377" x="5562600" y="3376613"/>
          <p14:tracePt t="8394" x="5548313" y="3452813"/>
          <p14:tracePt t="8411" x="5410200" y="3543300"/>
          <p14:tracePt t="8571" x="5529263" y="3529013"/>
          <p14:tracePt t="8579" x="5657850" y="3505200"/>
          <p14:tracePt t="8586" x="5824538" y="3486150"/>
          <p14:tracePt t="8594" x="5972175" y="3471863"/>
          <p14:tracePt t="8610" x="6191250" y="3471863"/>
          <p14:tracePt t="8627" x="6391275" y="3476625"/>
          <p14:tracePt t="8644" x="6567488" y="3486150"/>
          <p14:tracePt t="8660" x="6729413" y="3495675"/>
          <p14:tracePt t="8677" x="6810375" y="3500438"/>
          <p14:tracePt t="8694" x="6886575" y="3500438"/>
          <p14:tracePt t="8711" x="7034213" y="3509963"/>
          <p14:tracePt t="8727" x="7124700" y="3509963"/>
          <p14:tracePt t="8744" x="7205663" y="3505200"/>
          <p14:tracePt t="8760" x="7281863" y="3486150"/>
          <p14:tracePt t="8777" x="7381875" y="3457575"/>
          <p14:tracePt t="8794" x="7419975" y="3438525"/>
          <p14:tracePt t="8810" x="7448550" y="3433763"/>
          <p14:tracePt t="8827" x="7462838" y="3419475"/>
          <p14:tracePt t="8844" x="7472363" y="3419475"/>
          <p14:tracePt t="8860" x="7477125" y="3419475"/>
          <p14:tracePt t="8877" x="7481888" y="3419475"/>
          <p14:tracePt t="9283" x="7405688" y="3424238"/>
          <p14:tracePt t="9291" x="7291388" y="3433763"/>
          <p14:tracePt t="9298" x="7158038" y="3433763"/>
          <p14:tracePt t="9327" x="6615113" y="3438525"/>
          <p14:tracePt t="9360" x="6196013" y="3443288"/>
          <p14:tracePt t="9377" x="6062663" y="3452813"/>
          <p14:tracePt t="9394" x="5891213" y="3467100"/>
          <p14:tracePt t="9410" x="5819775" y="3471863"/>
          <p14:tracePt t="9427" x="5748338" y="3481388"/>
          <p14:tracePt t="9444" x="5700713" y="3481388"/>
          <p14:tracePt t="9460" x="5629275" y="3495675"/>
          <p14:tracePt t="9477" x="5586413" y="3505200"/>
          <p14:tracePt t="9494" x="5534025" y="3519488"/>
          <p14:tracePt t="9511" x="5467350" y="3533775"/>
          <p14:tracePt t="9527" x="5429250" y="3538538"/>
          <p14:tracePt t="9544" x="5410200" y="3543300"/>
          <p14:tracePt t="9560" x="5400675" y="3543300"/>
          <p14:tracePt t="9577" x="5395913" y="3543300"/>
          <p14:tracePt t="10935" x="5305425" y="3571875"/>
          <p14:tracePt t="10943" x="5167313" y="3614738"/>
          <p14:tracePt t="10950" x="4986338" y="3662363"/>
          <p14:tracePt t="10960" x="4762500" y="3714750"/>
          <p14:tracePt t="10977" x="4381500" y="3762375"/>
          <p14:tracePt t="10994" x="3843338" y="3786188"/>
          <p14:tracePt t="11027" x="3467100" y="3767138"/>
          <p14:tracePt t="11060" x="3233738" y="3729038"/>
          <p14:tracePt t="11077" x="3190875" y="3719513"/>
          <p14:tracePt t="11094" x="3152775" y="3714750"/>
          <p14:tracePt t="11112" x="3105150" y="3705225"/>
          <p14:tracePt t="11128" x="3067050" y="3690938"/>
          <p14:tracePt t="11144" x="3033713" y="3686175"/>
          <p14:tracePt t="11160" x="3000375" y="3667125"/>
          <p14:tracePt t="11178" x="2962275" y="3643313"/>
          <p14:tracePt t="11194" x="2938463" y="3629025"/>
          <p14:tracePt t="11210" x="2914650" y="3595688"/>
          <p14:tracePt t="11227" x="2890838" y="3571875"/>
          <p14:tracePt t="11244" x="2838450" y="3519488"/>
          <p14:tracePt t="11260" x="2800350" y="3481388"/>
          <p14:tracePt t="11277" x="2757488" y="3424238"/>
          <p14:tracePt t="11294" x="2719388" y="3376613"/>
          <p14:tracePt t="11310" x="2700338" y="3338513"/>
          <p14:tracePt t="11327" x="2695575" y="3328988"/>
          <p14:tracePt t="11344" x="2686050" y="3324225"/>
          <p14:tracePt t="11360" x="2681288" y="3319463"/>
          <p14:tracePt t="11398" x="2676525" y="3319463"/>
          <p14:tracePt t="11410" x="2676525" y="3324225"/>
          <p14:tracePt t="11427" x="2657475" y="3362325"/>
          <p14:tracePt t="11444" x="2638425" y="3381375"/>
          <p14:tracePt t="11460" x="2614613" y="3419475"/>
          <p14:tracePt t="11477" x="2557463" y="3462338"/>
          <p14:tracePt t="11494" x="2466975" y="3514725"/>
          <p14:tracePt t="11510" x="2419350" y="3529013"/>
          <p14:tracePt t="11527" x="2386013" y="3529013"/>
          <p14:tracePt t="11544" x="2362200" y="3519488"/>
          <p14:tracePt t="11560" x="2314575" y="3452813"/>
          <p14:tracePt t="11577" x="2290763" y="3305175"/>
          <p14:tracePt t="11594" x="2281238" y="3195638"/>
          <p14:tracePt t="11611" x="2281238" y="3124200"/>
          <p14:tracePt t="11627" x="2295525" y="3095625"/>
          <p14:tracePt t="11644" x="2319338" y="3076575"/>
          <p14:tracePt t="11660" x="2371725" y="3057525"/>
          <p14:tracePt t="11677" x="2486025" y="3052763"/>
          <p14:tracePt t="11694" x="2547938" y="3062288"/>
          <p14:tracePt t="11710" x="2605088" y="3095625"/>
          <p14:tracePt t="11727" x="2657475" y="3152775"/>
          <p14:tracePt t="11744" x="2738438" y="3290888"/>
          <p14:tracePt t="11760" x="2767013" y="3357563"/>
          <p14:tracePt t="11777" x="2771775" y="3400425"/>
          <p14:tracePt t="11794" x="2771775" y="3462338"/>
          <p14:tracePt t="11810" x="2743200" y="3538538"/>
          <p14:tracePt t="11827" x="2700338" y="3590925"/>
          <p14:tracePt t="11844" x="2624138" y="3652838"/>
          <p14:tracePt t="11860" x="2476500" y="3700463"/>
          <p14:tracePt t="11877" x="2405063" y="3714750"/>
          <p14:tracePt t="11894" x="2362200" y="3714750"/>
          <p14:tracePt t="11910" x="2319338" y="3695700"/>
          <p14:tracePt t="11927" x="2262188" y="3619500"/>
          <p14:tracePt t="11944" x="2224088" y="3538538"/>
          <p14:tracePt t="11960" x="2200275" y="3381375"/>
          <p14:tracePt t="11977" x="2200275" y="3205163"/>
          <p14:tracePt t="11994" x="2224088" y="3062288"/>
          <p14:tracePt t="12011" x="2252663" y="2986088"/>
          <p14:tracePt t="12027" x="2281238" y="2943225"/>
          <p14:tracePt t="12044" x="2381250" y="2905125"/>
          <p14:tracePt t="12060" x="2471738" y="2919413"/>
          <p14:tracePt t="12077" x="2557463" y="2938463"/>
          <p14:tracePt t="12093" x="2614613" y="2976563"/>
          <p14:tracePt t="12110" x="2690813" y="3095625"/>
          <p14:tracePt t="12127" x="2733675" y="3200400"/>
          <p14:tracePt t="12144" x="2747963" y="3276600"/>
          <p14:tracePt t="12160" x="2747963" y="3324225"/>
          <p14:tracePt t="12177" x="2690813" y="3438525"/>
          <p14:tracePt t="12194" x="2619375" y="3519488"/>
          <p14:tracePt t="12210" x="2547938" y="3581400"/>
          <p14:tracePt t="12227" x="2466975" y="3633788"/>
          <p14:tracePt t="12244" x="2428875" y="3643313"/>
          <p14:tracePt t="12260" x="2400300" y="3648075"/>
          <p14:tracePt t="12277" x="2381250" y="3648075"/>
          <p14:tracePt t="12294" x="2362200" y="3633788"/>
          <p14:tracePt t="12310" x="2352675" y="3600450"/>
          <p14:tracePt t="12327" x="2343150" y="3576638"/>
          <p14:tracePt t="12344" x="2343150" y="3557588"/>
          <p14:tracePt t="12360" x="2347913" y="3538538"/>
          <p14:tracePt t="12377" x="2362200" y="3519488"/>
          <p14:tracePt t="12394" x="2395538" y="3500438"/>
          <p14:tracePt t="12410" x="2443163" y="3490913"/>
          <p14:tracePt t="12427" x="2500313" y="3481388"/>
          <p14:tracePt t="12443" x="2528888" y="3481388"/>
          <p14:tracePt t="12460" x="2538413" y="3481388"/>
          <p14:tracePt t="12477" x="2552700" y="3481388"/>
          <p14:tracePt t="12494" x="2557463" y="3481388"/>
          <p14:tracePt t="12715" x="2643188" y="3457575"/>
          <p14:tracePt t="12730" x="3028950" y="3348038"/>
          <p14:tracePt t="12744" x="3371850" y="3252788"/>
          <p14:tracePt t="12761" x="3814763" y="3162300"/>
          <p14:tracePt t="12777" x="4119563" y="3095625"/>
          <p14:tracePt t="12794" x="4572000" y="3071813"/>
          <p14:tracePt t="12810" x="4795838" y="3071813"/>
          <p14:tracePt t="12827" x="4972050" y="3095625"/>
          <p14:tracePt t="12844" x="5100638" y="3119438"/>
          <p14:tracePt t="12860" x="5191125" y="3148013"/>
          <p14:tracePt t="12877" x="5219700" y="3157538"/>
          <p14:tracePt t="12894" x="5229225" y="3162300"/>
          <p14:tracePt t="12910" x="5238750" y="3167063"/>
          <p14:tracePt t="12927" x="5243513" y="3167063"/>
          <p14:tracePt t="12943" x="5253038" y="3167063"/>
          <p14:tracePt t="12977" x="5257800" y="3171825"/>
          <p14:tracePt t="12994" x="5267325" y="3181350"/>
          <p14:tracePt t="13010" x="5286375" y="3200400"/>
          <p14:tracePt t="13027" x="5310188" y="3224213"/>
          <p14:tracePt t="13044" x="5357813" y="3257550"/>
          <p14:tracePt t="13060" x="5386388" y="3271838"/>
          <p14:tracePt t="13077" x="5405438" y="3286125"/>
          <p14:tracePt t="13094" x="5424488" y="3295650"/>
          <p14:tracePt t="13110" x="5429250" y="3314700"/>
          <p14:tracePt t="13127" x="5429250" y="3324225"/>
          <p14:tracePt t="13144" x="5424488" y="3352800"/>
          <p14:tracePt t="13160" x="5376863" y="3414713"/>
          <p14:tracePt t="13177" x="5295900" y="3486150"/>
          <p14:tracePt t="13194" x="5172075" y="3567113"/>
          <p14:tracePt t="13210" x="5033963" y="3638550"/>
          <p14:tracePt t="13227" x="4872038" y="3671888"/>
          <p14:tracePt t="13244" x="4791075" y="3667125"/>
          <p14:tracePt t="13260" x="4724400" y="3648075"/>
          <p14:tracePt t="13277" x="4648200" y="3590925"/>
          <p14:tracePt t="13294" x="4600575" y="3538538"/>
          <p14:tracePt t="13310" x="4557713" y="3481388"/>
          <p14:tracePt t="13327" x="4514850" y="3405188"/>
          <p14:tracePt t="13343" x="4500563" y="3224213"/>
          <p14:tracePt t="13360" x="4500563" y="3124200"/>
          <p14:tracePt t="13377" x="4519613" y="3062288"/>
          <p14:tracePt t="13393" x="4533900" y="3028950"/>
          <p14:tracePt t="13410" x="4600575" y="2990850"/>
          <p14:tracePt t="13427" x="4662488" y="2971800"/>
          <p14:tracePt t="13444" x="4743450" y="2962275"/>
          <p14:tracePt t="13460" x="4886325" y="3000375"/>
          <p14:tracePt t="13477" x="4967288" y="3052763"/>
          <p14:tracePt t="13493" x="5043488" y="3152775"/>
          <p14:tracePt t="13510" x="5095875" y="3233738"/>
          <p14:tracePt t="13527" x="5138738" y="3314700"/>
          <p14:tracePt t="13544" x="5153025" y="3376613"/>
          <p14:tracePt t="13560" x="5153025" y="3457575"/>
          <p14:tracePt t="13577" x="5133975" y="3552825"/>
          <p14:tracePt t="13594" x="5072063" y="3657600"/>
          <p14:tracePt t="13610" x="5014913" y="3700463"/>
          <p14:tracePt t="13627" x="4919663" y="3748088"/>
          <p14:tracePt t="13644" x="4819650" y="3781425"/>
          <p14:tracePt t="13660" x="4652963" y="3771900"/>
          <p14:tracePt t="13677" x="4548188" y="3686175"/>
          <p14:tracePt t="13694" x="4457700" y="3543300"/>
          <p14:tracePt t="13710" x="4391025" y="3352800"/>
          <p14:tracePt t="13727" x="4405313" y="3209925"/>
          <p14:tracePt t="13744" x="4452938" y="3090863"/>
          <p14:tracePt t="13760" x="4514850" y="3028950"/>
          <p14:tracePt t="13777" x="4652963" y="2947988"/>
          <p14:tracePt t="13794" x="4772025" y="2924175"/>
          <p14:tracePt t="13810" x="4886325" y="2943225"/>
          <p14:tracePt t="13827" x="4995863" y="2995613"/>
          <p14:tracePt t="13843" x="5114925" y="3109913"/>
          <p14:tracePt t="13860" x="5162550" y="3186113"/>
          <p14:tracePt t="13877" x="5200650" y="3252788"/>
          <p14:tracePt t="13893" x="5224463" y="3348038"/>
          <p14:tracePt t="13910" x="5224463" y="3505200"/>
          <p14:tracePt t="13927" x="5205413" y="3576638"/>
          <p14:tracePt t="13943" x="5186363" y="3629025"/>
          <p14:tracePt t="13960" x="5157788" y="3667125"/>
          <p14:tracePt t="13977" x="5133975" y="3686175"/>
          <p14:tracePt t="13993" x="5119688" y="3695700"/>
          <p14:tracePt t="14010" x="5114925" y="3700463"/>
          <p14:tracePt t="14027" x="5105400" y="3709988"/>
          <p14:tracePt t="14548" x="5219700" y="3695700"/>
          <p14:tracePt t="14555" x="5334000" y="3676650"/>
          <p14:tracePt t="14563" x="5443538" y="3648075"/>
          <p14:tracePt t="14578" x="5729288" y="3586163"/>
          <p14:tracePt t="14593" x="5981700" y="3514725"/>
          <p14:tracePt t="14610" x="6186488" y="3443288"/>
          <p14:tracePt t="14627" x="6396038" y="3376613"/>
          <p14:tracePt t="14660" x="6715125" y="3305175"/>
          <p14:tracePt t="14693" x="6858000" y="3300413"/>
          <p14:tracePt t="14695" x="6881813" y="3300413"/>
          <p14:tracePt t="14710" x="6934200" y="3300413"/>
          <p14:tracePt t="14727" x="6967538" y="3309938"/>
          <p14:tracePt t="14743" x="7010400" y="3314700"/>
          <p14:tracePt t="14760" x="7058025" y="3314700"/>
          <p14:tracePt t="14777" x="7100888" y="3314700"/>
          <p14:tracePt t="14793" x="7138988" y="3314700"/>
          <p14:tracePt t="14810" x="7172325" y="3314700"/>
          <p14:tracePt t="14827" x="7210425" y="3314700"/>
          <p14:tracePt t="14843" x="7224713" y="3314700"/>
          <p14:tracePt t="14860" x="7243763" y="3314700"/>
          <p14:tracePt t="14877" x="7253288" y="3314700"/>
          <p14:tracePt t="14893" x="7267575" y="3314700"/>
          <p14:tracePt t="14910" x="7272338" y="3319463"/>
          <p14:tracePt t="14927" x="7277100" y="3319463"/>
          <p14:tracePt t="14943" x="7286625" y="3319463"/>
          <p14:tracePt t="14960" x="7286625" y="3324225"/>
          <p14:tracePt t="14977" x="7286625" y="3333750"/>
          <p14:tracePt t="14993" x="7281863" y="3343275"/>
          <p14:tracePt t="15010" x="7200900" y="3390900"/>
          <p14:tracePt t="15027" x="7072313" y="3424238"/>
          <p14:tracePt t="15043" x="6905625" y="3433763"/>
          <p14:tracePt t="15060" x="6767513" y="3419475"/>
          <p14:tracePt t="15077" x="6643688" y="3357563"/>
          <p14:tracePt t="15094" x="6586538" y="3314700"/>
          <p14:tracePt t="15110" x="6538913" y="3248025"/>
          <p14:tracePt t="15129" x="6481763" y="3038475"/>
          <p14:tracePt t="15144" x="6491288" y="2881313"/>
          <p14:tracePt t="15160" x="6529388" y="2790825"/>
          <p14:tracePt t="15177" x="6577013" y="2733675"/>
          <p14:tracePt t="15193" x="6772275" y="2676525"/>
          <p14:tracePt t="15210" x="6900863" y="2671763"/>
          <p14:tracePt t="15227" x="6996113" y="2705100"/>
          <p14:tracePt t="15243" x="7053263" y="2752725"/>
          <p14:tracePt t="15260" x="7143750" y="2881313"/>
          <p14:tracePt t="15277" x="7167563" y="2957513"/>
          <p14:tracePt t="15294" x="7181850" y="3038475"/>
          <p14:tracePt t="15310" x="7181850" y="3162300"/>
          <p14:tracePt t="15327" x="7134225" y="3348038"/>
          <p14:tracePt t="15343" x="7105650" y="3414713"/>
          <p14:tracePt t="15360" x="7062788" y="3471863"/>
          <p14:tracePt t="15377" x="7010400" y="3529013"/>
          <p14:tracePt t="15393" x="6972300" y="3562350"/>
          <p14:tracePt t="15410" x="6938963" y="3576638"/>
          <p14:tracePt t="15427" x="6924675" y="3586163"/>
          <p14:tracePt t="15443" x="6915150" y="3595688"/>
          <p14:tracePt t="15460" x="6910388" y="3595688"/>
          <p14:tracePt t="15493" x="6905625" y="3595688"/>
          <p14:tracePt t="15554" x="6900863" y="3595688"/>
          <p14:tracePt t="15620" x="6896100" y="3595688"/>
          <p14:tracePt t="16361" x="6886575" y="3595688"/>
          <p14:tracePt t="16369" x="6877050" y="3586163"/>
          <p14:tracePt t="16377" x="6872288" y="3586163"/>
          <p14:tracePt t="16393" x="6853238" y="3576638"/>
          <p14:tracePt t="16410" x="6843713" y="3571875"/>
          <p14:tracePt t="16427" x="6834188" y="3567113"/>
          <p14:tracePt t="16443" x="6829425" y="3567113"/>
          <p14:tracePt t="17404" x="6800850" y="3557588"/>
          <p14:tracePt t="17412" x="6777038" y="3548063"/>
          <p14:tracePt t="17419" x="6729413" y="3543300"/>
          <p14:tracePt t="17427" x="6691313" y="3529013"/>
          <p14:tracePt t="17443" x="6577013" y="3509963"/>
          <p14:tracePt t="17460" x="6438900" y="3495675"/>
          <p14:tracePt t="17493" x="6200775" y="3476625"/>
          <p14:tracePt t="17526" x="6115050" y="3476625"/>
          <p14:tracePt t="17543" x="6067425" y="3471863"/>
          <p14:tracePt t="17560" x="6029325" y="3471863"/>
          <p14:tracePt t="17576" x="5981700" y="3462338"/>
          <p14:tracePt t="17593" x="5915025" y="3462338"/>
          <p14:tracePt t="17610" x="5819775" y="3462338"/>
          <p14:tracePt t="17626" x="5753100" y="3462338"/>
          <p14:tracePt t="17643" x="5686425" y="3462338"/>
          <p14:tracePt t="17660" x="5614988" y="3462338"/>
          <p14:tracePt t="17676" x="5510213" y="3462338"/>
          <p14:tracePt t="17693" x="5453063" y="3462338"/>
          <p14:tracePt t="17710" x="5410200" y="3462338"/>
          <p14:tracePt t="17727" x="5362575" y="3462338"/>
          <p14:tracePt t="17743" x="5329238" y="3462338"/>
          <p14:tracePt t="17760" x="5305425" y="3462338"/>
          <p14:tracePt t="17776" x="5295900" y="3462338"/>
          <p14:tracePt t="17793" x="5286375" y="3462338"/>
          <p14:tracePt t="17810" x="5276850" y="3462338"/>
          <p14:tracePt t="17845" x="5281613" y="3462338"/>
          <p14:tracePt t="17860" x="5334000" y="3452813"/>
          <p14:tracePt t="17876" x="5514975" y="3433763"/>
          <p14:tracePt t="17893" x="5724525" y="3414713"/>
          <p14:tracePt t="17910" x="6076950" y="3338513"/>
          <p14:tracePt t="17926" x="6248400" y="3305175"/>
          <p14:tracePt t="17943" x="6396038" y="3276600"/>
          <p14:tracePt t="17960" x="6519863" y="3262313"/>
          <p14:tracePt t="17977" x="6634163" y="3262313"/>
          <p14:tracePt t="17993" x="6672263" y="3281363"/>
          <p14:tracePt t="18010" x="6696075" y="3286125"/>
          <p14:tracePt t="18026" x="6710363" y="3295650"/>
          <p14:tracePt t="18043" x="6719888" y="3305175"/>
          <p14:tracePt t="18060" x="6724650" y="3305175"/>
          <p14:tracePt t="18076" x="6729413" y="3305175"/>
          <p14:tracePt t="18189" x="6724650" y="3309938"/>
          <p14:tracePt t="18197" x="6691313" y="3319463"/>
          <p14:tracePt t="18204" x="6600825" y="3319463"/>
          <p14:tracePt t="18212" x="6481763" y="3314700"/>
          <p14:tracePt t="18226" x="6005513" y="3300413"/>
          <p14:tracePt t="18243" x="5391150" y="3300413"/>
          <p14:tracePt t="18260" x="4862513" y="3324225"/>
          <p14:tracePt t="18276" x="4352925" y="3367088"/>
          <p14:tracePt t="18293" x="4076700" y="3376613"/>
          <p14:tracePt t="18310" x="3995738" y="3376613"/>
          <p14:tracePt t="18326" x="3957638" y="3376613"/>
          <p14:tracePt t="18343" x="3938588" y="3376613"/>
          <p14:tracePt t="18586" x="3876675" y="3362325"/>
          <p14:tracePt t="18593" x="3776663" y="3343275"/>
          <p14:tracePt t="18601" x="3686175" y="3333750"/>
          <p14:tracePt t="18610" x="3586163" y="3324225"/>
          <p14:tracePt t="18626" x="3395663" y="3309938"/>
          <p14:tracePt t="18643" x="3209925" y="3309938"/>
          <p14:tracePt t="18660" x="3005138" y="3319463"/>
          <p14:tracePt t="18677" x="2933700" y="3333750"/>
          <p14:tracePt t="18693" x="2862263" y="3343275"/>
          <p14:tracePt t="18710" x="2809875" y="3348038"/>
          <p14:tracePt t="18726" x="2743200" y="3357563"/>
          <p14:tracePt t="18743" x="2700338" y="3357563"/>
          <p14:tracePt t="18760" x="2652713" y="3357563"/>
          <p14:tracePt t="18776" x="2576513" y="3357563"/>
          <p14:tracePt t="18793" x="2524125" y="3357563"/>
          <p14:tracePt t="18810" x="2457450" y="3357563"/>
          <p14:tracePt t="18826" x="2400300" y="3352800"/>
          <p14:tracePt t="18843" x="2328863" y="3348038"/>
          <p14:tracePt t="18860" x="2295525" y="3348038"/>
          <p14:tracePt t="18877" x="2281238" y="3348038"/>
          <p14:tracePt t="18893" x="2262188" y="3348038"/>
          <p14:tracePt t="18910" x="2252663" y="3348038"/>
          <p14:tracePt t="18926" x="2247900" y="3348038"/>
          <p14:tracePt t="18960" x="2286000" y="3348038"/>
          <p14:tracePt t="18976" x="2376488" y="3357563"/>
          <p14:tracePt t="18993" x="2509838" y="3376613"/>
          <p14:tracePt t="19010" x="2676525" y="3381375"/>
          <p14:tracePt t="19027" x="2890838" y="3371850"/>
          <p14:tracePt t="19043" x="3005138" y="3352800"/>
          <p14:tracePt t="19060" x="3090863" y="3338513"/>
          <p14:tracePt t="19076" x="3162300" y="3324225"/>
          <p14:tracePt t="19093" x="3233738" y="3309938"/>
          <p14:tracePt t="19110" x="3262313" y="3309938"/>
          <p14:tracePt t="19126" x="3276600" y="3309938"/>
          <p14:tracePt t="19143" x="3286125" y="3309938"/>
          <p14:tracePt t="19160" x="3290888" y="3309938"/>
          <p14:tracePt t="19176" x="3295650" y="3309938"/>
          <p14:tracePt t="19283" x="3300413" y="3309938"/>
          <p14:tracePt t="19760" x="3414713" y="3309938"/>
          <p14:tracePt t="19768" x="3619500" y="3309938"/>
          <p14:tracePt t="19776" x="3824288" y="3309938"/>
          <p14:tracePt t="19810" x="4738688" y="3300413"/>
          <p14:tracePt t="19843" x="5676900" y="3190875"/>
          <p14:tracePt t="19860" x="5953125" y="3171825"/>
          <p14:tracePt t="19877" x="6119813" y="3171825"/>
          <p14:tracePt t="19893" x="6267450" y="3176588"/>
          <p14:tracePt t="19910" x="6310313" y="3176588"/>
          <p14:tracePt t="19926" x="6324600" y="3176588"/>
          <p14:tracePt t="19943" x="6343650" y="3181350"/>
          <p14:tracePt t="19960" x="6348413" y="3181350"/>
          <p14:tracePt t="19976" x="6353175" y="3181350"/>
          <p14:tracePt t="19993" x="6362700" y="3181350"/>
          <p14:tracePt t="20230" x="6453188" y="3209925"/>
          <p14:tracePt t="20238" x="6572250" y="3248025"/>
          <p14:tracePt t="20245" x="6696075" y="3267075"/>
          <p14:tracePt t="20260" x="6886575" y="3286125"/>
          <p14:tracePt t="20276" x="7067550" y="3305175"/>
          <p14:tracePt t="20293" x="7234238" y="3319463"/>
          <p14:tracePt t="20310" x="7358063" y="3328988"/>
          <p14:tracePt t="20326" x="7477125" y="3343275"/>
          <p14:tracePt t="20343" x="7519988" y="3343275"/>
          <p14:tracePt t="20360" x="7548563" y="3343275"/>
          <p14:tracePt t="20376" x="7558088" y="3343275"/>
          <p14:tracePt t="20393" x="7567613" y="3328988"/>
          <p14:tracePt t="20410" x="7543800" y="3267075"/>
          <p14:tracePt t="20428" x="7439025" y="3162300"/>
          <p14:tracePt t="20443" x="6919913" y="2781300"/>
          <p14:tracePt t="20460" x="6324600" y="2462213"/>
          <p14:tracePt t="20477" x="5819775" y="2295525"/>
          <p14:tracePt t="20493" x="5395913" y="2205038"/>
          <p14:tracePt t="20510" x="4929188" y="2162175"/>
          <p14:tracePt t="20526" x="4762500" y="2152650"/>
          <p14:tracePt t="20543" x="4667250" y="2143125"/>
          <p14:tracePt t="20560" x="4633913" y="2143125"/>
          <p14:tracePt t="20576" x="4624388" y="2143125"/>
          <p14:tracePt t="20752" x="4529138" y="2143125"/>
          <p14:tracePt t="20759" x="4414838" y="2143125"/>
          <p14:tracePt t="20766" x="4319588" y="2143125"/>
          <p14:tracePt t="20776" x="4219575" y="2143125"/>
          <p14:tracePt t="20793" x="4010025" y="2143125"/>
          <p14:tracePt t="20810" x="3852863" y="2143125"/>
          <p14:tracePt t="20826" x="3738563" y="2143125"/>
          <p14:tracePt t="20843" x="3700463" y="2143125"/>
          <p14:tracePt t="20860" x="3681413" y="2143125"/>
          <p14:tracePt t="20876" x="3667125" y="2143125"/>
          <p14:tracePt t="20893" x="3657600" y="2143125"/>
          <p14:tracePt t="20910" x="3652838" y="2143125"/>
          <p14:tracePt t="20926" x="3648075" y="2143125"/>
          <p14:tracePt t="20980" x="3643313" y="2143125"/>
          <p14:tracePt t="20987" x="3638550" y="2143125"/>
          <p14:tracePt t="21001" x="3633788" y="2143125"/>
          <p14:tracePt t="21010" x="3629025" y="2143125"/>
          <p14:tracePt t="21026" x="3600450" y="2143125"/>
          <p14:tracePt t="21043" x="3533775" y="2147888"/>
          <p14:tracePt t="21060" x="3390900" y="2171700"/>
          <p14:tracePt t="21076" x="3267075" y="2195513"/>
          <p14:tracePt t="21093" x="3114675" y="2228850"/>
          <p14:tracePt t="21110" x="3000375" y="2247900"/>
          <p14:tracePt t="21126" x="2886075" y="2252663"/>
          <p14:tracePt t="21143" x="2838450" y="2233613"/>
          <p14:tracePt t="21160" x="2809875" y="2224088"/>
          <p14:tracePt t="21176" x="2800350" y="2190750"/>
          <p14:tracePt t="21193" x="2814638" y="2009775"/>
          <p14:tracePt t="21211" x="2871788" y="1881188"/>
          <p14:tracePt t="21226" x="2967038" y="1804988"/>
          <p14:tracePt t="21243" x="3143250" y="1719263"/>
          <p14:tracePt t="21260" x="3257550" y="1709738"/>
          <p14:tracePt t="21276" x="3362325" y="1738313"/>
          <p14:tracePt t="21293" x="3443288" y="1785938"/>
          <p14:tracePt t="21310" x="3495675" y="1852613"/>
          <p14:tracePt t="21326" x="3509963" y="1890713"/>
          <p14:tracePt t="21343" x="3505200" y="1919288"/>
          <p14:tracePt t="21359" x="3490913" y="1943100"/>
          <p14:tracePt t="21376" x="3438525" y="1976438"/>
          <p14:tracePt t="21393" x="3409950" y="1995488"/>
          <p14:tracePt t="21410" x="3386138" y="2014538"/>
          <p14:tracePt t="21426" x="3376613" y="2019300"/>
          <p14:tracePt t="21443" x="3367088" y="2028825"/>
          <p14:tracePt t="21460" x="3362325" y="2028825"/>
          <p14:tracePt t="21476" x="3357563" y="2028825"/>
          <p14:tracePt t="21691" x="3309938" y="2119313"/>
          <p14:tracePt t="21699" x="3233738" y="2252663"/>
          <p14:tracePt t="21710" x="3190875" y="2333625"/>
          <p14:tracePt t="21726" x="3105150" y="2438400"/>
          <p14:tracePt t="21743" x="3014663" y="2528888"/>
          <p14:tracePt t="21759" x="2971800" y="2557463"/>
          <p14:tracePt t="21776" x="2947988" y="2571750"/>
          <p14:tracePt t="21793" x="2933700" y="2581275"/>
          <p14:tracePt t="21809" x="2924175" y="2590800"/>
          <p14:tracePt t="21826" x="2919413" y="2590800"/>
          <p14:tracePt t="21843" x="2909888" y="2590800"/>
          <p14:tracePt t="21860" x="2905125" y="2590800"/>
          <p14:tracePt t="21876" x="2886075" y="2605088"/>
          <p14:tracePt t="21893" x="2862263" y="2619375"/>
          <p14:tracePt t="21910" x="2824163" y="2633663"/>
          <p14:tracePt t="21926" x="2757488" y="2657475"/>
          <p14:tracePt t="21943" x="2709863" y="2671763"/>
          <p14:tracePt t="21959" x="2662238" y="2671763"/>
          <p14:tracePt t="21976" x="2619375" y="2671763"/>
          <p14:tracePt t="21993" x="2562225" y="2662238"/>
          <p14:tracePt t="22009" x="2528888" y="2657475"/>
          <p14:tracePt t="22026" x="2505075" y="2652713"/>
          <p14:tracePt t="22043" x="2495550" y="2643188"/>
          <p14:tracePt t="22059" x="2481263" y="2643188"/>
          <p14:tracePt t="22076" x="2476500" y="2643188"/>
          <p14:tracePt t="22110" x="2476500" y="2638425"/>
          <p14:tracePt t="22126" x="2509838" y="2633663"/>
          <p14:tracePt t="22143" x="2581275" y="2619375"/>
          <p14:tracePt t="22159" x="2681288" y="2609850"/>
          <p14:tracePt t="22176" x="2905125" y="2600325"/>
          <p14:tracePt t="22193" x="3028950" y="2600325"/>
          <p14:tracePt t="22209" x="3128963" y="2600325"/>
          <p14:tracePt t="22226" x="3219450" y="2600325"/>
          <p14:tracePt t="22243" x="3348038" y="2609850"/>
          <p14:tracePt t="22259" x="3409950" y="2619375"/>
          <p14:tracePt t="22276" x="3452813" y="2624138"/>
          <p14:tracePt t="22293" x="3490913" y="2624138"/>
          <p14:tracePt t="22309" x="3514725" y="2624138"/>
          <p14:tracePt t="22326" x="3529013" y="2619375"/>
          <p14:tracePt t="22343" x="3543300" y="2605088"/>
          <p14:tracePt t="22360" x="3567113" y="2586038"/>
          <p14:tracePt t="22376" x="3576638" y="2571750"/>
          <p14:tracePt t="22393" x="3586163" y="2547938"/>
          <p14:tracePt t="22409" x="3586163" y="2528888"/>
          <p14:tracePt t="22426" x="3586163" y="2486025"/>
          <p14:tracePt t="22443" x="3567113" y="2457450"/>
          <p14:tracePt t="22459" x="3519488" y="2419350"/>
          <p14:tracePt t="22477" x="3381375" y="2333625"/>
          <p14:tracePt t="22493" x="3271838" y="2305050"/>
          <p14:tracePt t="22509" x="3171825" y="2286000"/>
          <p14:tracePt t="22526" x="3076575" y="2300288"/>
          <p14:tracePt t="22543" x="2952750" y="2343150"/>
          <p14:tracePt t="22559" x="2886075" y="2381250"/>
          <p14:tracePt t="22576" x="2828925" y="2424113"/>
          <p14:tracePt t="22593" x="2781300" y="2457450"/>
          <p14:tracePt t="22609" x="2733675" y="2486025"/>
          <p14:tracePt t="22626" x="2705100" y="2505075"/>
          <p14:tracePt t="22643" x="2681288" y="2519363"/>
          <p14:tracePt t="22659" x="2667000" y="2528888"/>
          <p14:tracePt t="22676" x="2662238" y="2533650"/>
          <p14:tracePt t="22693" x="2652713" y="2533650"/>
          <p14:tracePt t="22709" x="2652713" y="2538413"/>
          <p14:tracePt t="22726" x="2652713" y="2552700"/>
          <p14:tracePt t="22743" x="2662238" y="2571750"/>
          <p14:tracePt t="22759" x="2681288" y="2595563"/>
          <p14:tracePt t="22776" x="2709863" y="2619375"/>
          <p14:tracePt t="22793" x="2790825" y="2652713"/>
          <p14:tracePt t="22809" x="2862263" y="2662238"/>
          <p14:tracePt t="22826" x="2909888" y="2652713"/>
          <p14:tracePt t="22843" x="2962275" y="2638425"/>
          <p14:tracePt t="22859" x="3024188" y="2619375"/>
          <p14:tracePt t="22876" x="3076575" y="2600325"/>
          <p14:tracePt t="22893" x="3128963" y="2586038"/>
          <p14:tracePt t="22910" x="3205163" y="2547938"/>
          <p14:tracePt t="22926" x="3233738" y="2538413"/>
          <p14:tracePt t="22943" x="3248025" y="2519363"/>
          <p14:tracePt t="22959" x="3252788" y="2509838"/>
          <p14:tracePt t="22976" x="3257550" y="2481263"/>
          <p14:tracePt t="22993" x="3238500" y="2452688"/>
          <p14:tracePt t="23010" x="3200400" y="2395538"/>
          <p14:tracePt t="23026" x="3148013" y="2338388"/>
          <p14:tracePt t="23043" x="3009900" y="2257425"/>
          <p14:tracePt t="23059" x="2924175" y="2233613"/>
          <p14:tracePt t="23076" x="2862263" y="2228850"/>
          <p14:tracePt t="23093" x="2809875" y="2243138"/>
          <p14:tracePt t="23109" x="2743200" y="2286000"/>
          <p14:tracePt t="23126" x="2714625" y="2319338"/>
          <p14:tracePt t="23143" x="2690813" y="2343150"/>
          <p14:tracePt t="23159" x="2662238" y="2371725"/>
          <p14:tracePt t="23176" x="2652713" y="2376488"/>
          <p14:tracePt t="23193" x="2647950" y="2381250"/>
          <p14:tracePt t="23209" x="2638425" y="2390775"/>
          <p14:tracePt t="23226" x="2633663" y="2400300"/>
          <p14:tracePt t="23260" x="2633663" y="2405063"/>
          <p14:tracePt t="23276" x="2633663" y="2419350"/>
          <p14:tracePt t="23293" x="2671763" y="2476500"/>
          <p14:tracePt t="23309" x="2714625" y="2533650"/>
          <p14:tracePt t="23326" x="2771775" y="2586038"/>
          <p14:tracePt t="23343" x="2843213" y="2638425"/>
          <p14:tracePt t="23359" x="2890838" y="2657475"/>
          <p14:tracePt t="23376" x="2943225" y="2671763"/>
          <p14:tracePt t="23393" x="2986088" y="2671763"/>
          <p14:tracePt t="23410" x="3071813" y="2671763"/>
          <p14:tracePt t="23426" x="3148013" y="2671763"/>
          <p14:tracePt t="23443" x="3209925" y="2657475"/>
          <p14:tracePt t="23459" x="3262313" y="2633663"/>
          <p14:tracePt t="23476" x="3314700" y="2609850"/>
          <p14:tracePt t="23493" x="3333750" y="2600325"/>
          <p14:tracePt t="23509" x="3348038" y="2586038"/>
          <p14:tracePt t="23526" x="3367088" y="2562225"/>
          <p14:tracePt t="23543" x="3371850" y="2533650"/>
          <p14:tracePt t="23559" x="3371850" y="2490788"/>
          <p14:tracePt t="23576" x="3333750" y="2414588"/>
          <p14:tracePt t="23593" x="3262313" y="2305050"/>
          <p14:tracePt t="23609" x="3205163" y="2262188"/>
          <p14:tracePt t="23626" x="3138488" y="2219325"/>
          <p14:tracePt t="23643" x="3067050" y="2200275"/>
          <p14:tracePt t="23659" x="2938463" y="2214563"/>
          <p14:tracePt t="23676" x="2862263" y="2262188"/>
          <p14:tracePt t="23693" x="2805113" y="2305050"/>
          <p14:tracePt t="23709" x="2762250" y="2352675"/>
          <p14:tracePt t="23726" x="2724150" y="2409825"/>
          <p14:tracePt t="23743" x="2709863" y="2433638"/>
          <p14:tracePt t="23759" x="2709863" y="2457450"/>
          <p14:tracePt t="23776" x="2733675" y="2528888"/>
          <p14:tracePt t="23793" x="2757488" y="2576513"/>
          <p14:tracePt t="23809" x="2781300" y="2614613"/>
          <p14:tracePt t="23826" x="2814638" y="2638425"/>
          <p14:tracePt t="23843" x="2871788" y="2676525"/>
          <p14:tracePt t="23859" x="2919413" y="2686050"/>
          <p14:tracePt t="23876" x="2981325" y="2686050"/>
          <p14:tracePt t="23893" x="3028950" y="2686050"/>
          <p14:tracePt t="23909" x="3109913" y="2662238"/>
          <p14:tracePt t="23926" x="3171825" y="2638425"/>
          <p14:tracePt t="23943" x="3224213" y="2624138"/>
          <p14:tracePt t="23959" x="3262313" y="2614613"/>
          <p14:tracePt t="23976" x="3309938" y="2590800"/>
          <p14:tracePt t="23993" x="3333750" y="2571750"/>
          <p14:tracePt t="24009" x="3348038" y="2557463"/>
          <p14:tracePt t="24026" x="3371850" y="2533650"/>
          <p14:tracePt t="24043" x="3376613" y="2505075"/>
          <p14:tracePt t="24059" x="3376613" y="2466975"/>
          <p14:tracePt t="24076" x="3367088" y="2419350"/>
          <p14:tracePt t="24093" x="3314700" y="2314575"/>
          <p14:tracePt t="24109" x="3276600" y="2276475"/>
          <p14:tracePt t="24126" x="3224213" y="2247900"/>
          <p14:tracePt t="24143" x="3138488" y="2243138"/>
          <p14:tracePt t="24159" x="3062288" y="2271713"/>
          <p14:tracePt t="24176" x="2981325" y="2338388"/>
          <p14:tracePt t="24193" x="2914650" y="2390775"/>
          <p14:tracePt t="24209" x="2824163" y="2447925"/>
          <p14:tracePt t="24226" x="2805113" y="2466975"/>
          <p14:tracePt t="24243" x="2786063" y="2476500"/>
          <p14:tracePt t="24259" x="2781300" y="2481263"/>
          <p14:tracePt t="24276" x="2771775" y="2486025"/>
          <p14:tracePt t="24309" x="2771775" y="2495550"/>
          <p14:tracePt t="24326" x="2771775" y="2505075"/>
          <p14:tracePt t="24343" x="2814638" y="2552700"/>
          <p14:tracePt t="24359" x="2867025" y="2605088"/>
          <p14:tracePt t="24376" x="2943225" y="2652713"/>
          <p14:tracePt t="24393" x="3057525" y="2695575"/>
          <p14:tracePt t="24409" x="3119438" y="2705100"/>
          <p14:tracePt t="24426" x="3176588" y="2700338"/>
          <p14:tracePt t="24443" x="3219450" y="2686050"/>
          <p14:tracePt t="24459" x="3276600" y="2662238"/>
          <p14:tracePt t="24476" x="3305175" y="2652713"/>
          <p14:tracePt t="24493" x="3328988" y="2633663"/>
          <p14:tracePt t="24509" x="3348038" y="2624138"/>
          <p14:tracePt t="24526" x="3362325" y="2609850"/>
          <p14:tracePt t="24543" x="3371850" y="2600325"/>
          <p14:tracePt t="24559" x="3376613" y="2576513"/>
          <p14:tracePt t="24578" x="3376613" y="2533650"/>
          <p14:tracePt t="24593" x="3352800" y="2457450"/>
          <p14:tracePt t="24609" x="3314700" y="2371725"/>
          <p14:tracePt t="24626" x="3271838" y="2314575"/>
          <p14:tracePt t="24643" x="3200400" y="2252663"/>
          <p14:tracePt t="24659" x="3124200" y="2219325"/>
          <p14:tracePt t="24676" x="3052763" y="2209800"/>
          <p14:tracePt t="24693" x="2995613" y="2209800"/>
          <p14:tracePt t="24694" x="2957513" y="2209800"/>
          <p14:tracePt t="24709" x="2862263" y="2233613"/>
          <p14:tracePt t="24726" x="2776538" y="2266950"/>
          <p14:tracePt t="24743" x="2700338" y="2295525"/>
          <p14:tracePt t="24760" x="2647950" y="2324100"/>
          <p14:tracePt t="24776" x="2590800" y="2362200"/>
          <p14:tracePt t="24793" x="2566988" y="2395538"/>
          <p14:tracePt t="24810" x="2543175" y="2443163"/>
          <p14:tracePt t="24826" x="2524125" y="2495550"/>
          <p14:tracePt t="24843" x="2524125" y="2533650"/>
          <p14:tracePt t="24859" x="2524125" y="2566988"/>
          <p14:tracePt t="24876" x="2547938" y="2614613"/>
          <p14:tracePt t="24893" x="2600325" y="2671763"/>
          <p14:tracePt t="24909" x="2662238" y="2724150"/>
          <p14:tracePt t="24926" x="2738438" y="2762250"/>
          <p14:tracePt t="24943" x="2790825" y="2790825"/>
          <p14:tracePt t="24959" x="2881313" y="2809875"/>
          <p14:tracePt t="24976" x="2943225" y="2819400"/>
          <p14:tracePt t="24993" x="2990850" y="2819400"/>
          <p14:tracePt t="25010" x="3062288" y="2809875"/>
          <p14:tracePt t="25026" x="3090863" y="2805113"/>
          <p14:tracePt t="25043" x="3119438" y="2795588"/>
          <p14:tracePt t="25059" x="3143250" y="2781300"/>
          <p14:tracePt t="25076" x="3162300" y="2767013"/>
          <p14:tracePt t="25093" x="3176588" y="2757488"/>
          <p14:tracePt t="25109" x="3186113" y="2738438"/>
          <p14:tracePt t="25126" x="3195638" y="2724150"/>
          <p14:tracePt t="25143" x="3214688" y="2705100"/>
          <p14:tracePt t="25159" x="3224213" y="2695575"/>
          <p14:tracePt t="25176" x="3233738" y="2676525"/>
          <p14:tracePt t="25193" x="3243263" y="2662238"/>
          <p14:tracePt t="25195" x="3248025" y="2657475"/>
          <p14:tracePt t="25209" x="3262313" y="2643188"/>
          <p14:tracePt t="25226" x="3281363" y="2633663"/>
          <p14:tracePt t="25243" x="3286125" y="2619375"/>
          <p14:tracePt t="25259" x="3300413" y="2600325"/>
          <p14:tracePt t="25276" x="3309938" y="2595563"/>
          <p14:tracePt t="25293" x="3314700" y="2590800"/>
          <p14:tracePt t="25309" x="3319463" y="2586038"/>
          <p14:tracePt t="25362" x="3319463" y="2581275"/>
          <p14:tracePt t="25370" x="3314700" y="2576513"/>
          <p14:tracePt t="25377" x="3309938" y="2576513"/>
          <p14:tracePt t="25393" x="3281363" y="2566988"/>
          <p14:tracePt t="25409" x="3214688" y="2566988"/>
          <p14:tracePt t="25426" x="3124200" y="2566988"/>
          <p14:tracePt t="25443" x="3009900" y="2566988"/>
          <p14:tracePt t="25459" x="2943225" y="2566988"/>
          <p14:tracePt t="25476" x="2890838" y="2566988"/>
          <p14:tracePt t="25492" x="2843213" y="2566988"/>
          <p14:tracePt t="25509" x="2771775" y="2566988"/>
          <p14:tracePt t="25526" x="2728913" y="2566988"/>
          <p14:tracePt t="25543" x="2695575" y="2566988"/>
          <p14:tracePt t="25559" x="2662238" y="2566988"/>
          <p14:tracePt t="25576" x="2619375" y="2566988"/>
          <p14:tracePt t="25592" x="2600325" y="2566988"/>
          <p14:tracePt t="25609" x="2576513" y="2566988"/>
          <p14:tracePt t="25626" x="2552700" y="2566988"/>
          <p14:tracePt t="25642" x="2543175" y="2566988"/>
          <p14:tracePt t="25659" x="2533650" y="2566988"/>
          <p14:tracePt t="25693" x="2533650" y="2571750"/>
          <p14:tracePt t="25709" x="2538413" y="2581275"/>
          <p14:tracePt t="25726" x="2566988" y="2586038"/>
          <p14:tracePt t="25742" x="2609850" y="2605088"/>
          <p14:tracePt t="25759" x="2686050" y="2624138"/>
          <p14:tracePt t="25776" x="2724150" y="2638425"/>
          <p14:tracePt t="25793" x="2762250" y="2643188"/>
          <p14:tracePt t="25809" x="2805113" y="2647950"/>
          <p14:tracePt t="25826" x="2890838" y="2662238"/>
          <p14:tracePt t="25843" x="2962275" y="2667000"/>
          <p14:tracePt t="25859" x="3019425" y="2667000"/>
          <p14:tracePt t="25877" x="3100388" y="2652713"/>
          <p14:tracePt t="25893" x="3143250" y="2647950"/>
          <p14:tracePt t="25910" x="3186113" y="2643188"/>
          <p14:tracePt t="25926" x="3214688" y="2628900"/>
          <p14:tracePt t="25943" x="3248025" y="2628900"/>
          <p14:tracePt t="25959" x="3267075" y="2628900"/>
          <p14:tracePt t="25976" x="3276600" y="2628900"/>
          <p14:tracePt t="25993" x="3300413" y="2628900"/>
          <p14:tracePt t="26010" x="3324225" y="2628900"/>
          <p14:tracePt t="26026" x="3338513" y="2628900"/>
          <p14:tracePt t="26044" x="3357563" y="2628900"/>
          <p14:tracePt t="26060" x="3367088" y="2628900"/>
          <p14:tracePt t="26076" x="3376613" y="2628900"/>
          <p14:tracePt t="26093" x="3381375" y="2628900"/>
          <p14:tracePt t="26109" x="3386138" y="2628900"/>
          <p14:tracePt t="27133" x="3386138" y="2633663"/>
          <p14:tracePt t="27140" x="3381375" y="2662238"/>
          <p14:tracePt t="27147" x="3367088" y="2681288"/>
          <p14:tracePt t="27159" x="3348038" y="2714625"/>
          <p14:tracePt t="27176" x="3252788" y="2905125"/>
          <p14:tracePt t="27192" x="3195638" y="3005138"/>
          <p14:tracePt t="27209" x="3138488" y="3076575"/>
          <p14:tracePt t="27242" x="3033713" y="3167063"/>
          <p14:tracePt t="27276" x="2986088" y="3200400"/>
          <p14:tracePt t="27293" x="2967038" y="3209925"/>
          <p14:tracePt t="27309" x="2957513" y="3219450"/>
          <p14:tracePt t="27326" x="2947988" y="3228975"/>
          <p14:tracePt t="27342" x="2938463" y="3238500"/>
          <p14:tracePt t="27359" x="2919413" y="3262313"/>
          <p14:tracePt t="27376" x="2909888" y="3271838"/>
          <p14:tracePt t="27392" x="2895600" y="3286125"/>
          <p14:tracePt t="27409" x="2881313" y="3300413"/>
          <p14:tracePt t="27426" x="2852738" y="3324225"/>
          <p14:tracePt t="27442" x="2824163" y="3348038"/>
          <p14:tracePt t="27459" x="2771775" y="3386138"/>
          <p14:tracePt t="27476" x="2638425" y="3433763"/>
          <p14:tracePt t="27492" x="2543175" y="3467100"/>
          <p14:tracePt t="27509" x="2428875" y="3481388"/>
          <p14:tracePt t="27526" x="2295525" y="3481388"/>
          <p14:tracePt t="27543" x="2143125" y="3462338"/>
          <p14:tracePt t="27559" x="2085975" y="3429000"/>
          <p14:tracePt t="27576" x="2038350" y="3386138"/>
          <p14:tracePt t="27592" x="2000250" y="3309938"/>
          <p14:tracePt t="27609" x="1976438" y="3190875"/>
          <p14:tracePt t="27626" x="2000250" y="3052763"/>
          <p14:tracePt t="27642" x="2047875" y="2933700"/>
          <p14:tracePt t="27659" x="2095500" y="2857500"/>
          <p14:tracePt t="27676" x="2224088" y="2790825"/>
          <p14:tracePt t="27692" x="2314575" y="2786063"/>
          <p14:tracePt t="27709" x="2400300" y="2809875"/>
          <p14:tracePt t="27726" x="2490788" y="2886075"/>
          <p14:tracePt t="27742" x="2528888" y="2933700"/>
          <p14:tracePt t="27759" x="2562225" y="2962275"/>
          <p14:tracePt t="27776" x="2581275" y="2995613"/>
          <p14:tracePt t="27792" x="2586038" y="3028950"/>
          <p14:tracePt t="27809" x="2586038" y="3048000"/>
          <p14:tracePt t="27826" x="2586038" y="3071813"/>
          <p14:tracePt t="27842" x="2571750" y="3119438"/>
          <p14:tracePt t="27859" x="2543175" y="3209925"/>
          <p14:tracePt t="27876" x="2533650" y="3257550"/>
          <p14:tracePt t="27892" x="2528888" y="3286125"/>
          <p14:tracePt t="27909" x="2524125" y="3300413"/>
          <p14:tracePt t="27926" x="2524125" y="3305175"/>
          <p14:tracePt t="27942" x="2524125" y="3309938"/>
          <p14:tracePt t="28116" x="2590800" y="3309938"/>
          <p14:tracePt t="28123" x="2719388" y="3295650"/>
          <p14:tracePt t="28131" x="2881313" y="3281363"/>
          <p14:tracePt t="28142" x="3005138" y="3271838"/>
          <p14:tracePt t="28159" x="3376613" y="3243263"/>
          <p14:tracePt t="28176" x="3586163" y="3243263"/>
          <p14:tracePt t="28192" x="3776663" y="3248025"/>
          <p14:tracePt t="28209" x="3933825" y="3286125"/>
          <p14:tracePt t="28226" x="4086225" y="3314700"/>
          <p14:tracePt t="28242" x="4124325" y="3328988"/>
          <p14:tracePt t="28259" x="4138613" y="3333750"/>
          <p14:tracePt t="28276" x="4152900" y="3338513"/>
          <p14:tracePt t="28292" x="4162425" y="3338513"/>
          <p14:tracePt t="28309" x="4167188" y="3338513"/>
          <p14:tracePt t="28326" x="4171950" y="3338513"/>
          <p14:tracePt t="28342" x="4176713" y="3338513"/>
          <p14:tracePt t="28564" x="4214813" y="3343275"/>
          <p14:tracePt t="28571" x="4252913" y="3352800"/>
          <p14:tracePt t="28579" x="4295775" y="3352800"/>
          <p14:tracePt t="28592" x="4410075" y="3367088"/>
          <p14:tracePt t="28609" x="4524375" y="3386138"/>
          <p14:tracePt t="28626" x="4652963" y="3400425"/>
          <p14:tracePt t="28642" x="4733925" y="3419475"/>
          <p14:tracePt t="28659" x="4838700" y="3433763"/>
          <p14:tracePt t="28676" x="4900613" y="3433763"/>
          <p14:tracePt t="28693" x="4957763" y="3433763"/>
          <p14:tracePt t="28709" x="5014913" y="3429000"/>
          <p14:tracePt t="28726" x="5091113" y="3424238"/>
          <p14:tracePt t="28742" x="5129213" y="3414713"/>
          <p14:tracePt t="28759" x="5172075" y="3390900"/>
          <p14:tracePt t="28776" x="5233988" y="3367088"/>
          <p14:tracePt t="28792" x="5267325" y="3348038"/>
          <p14:tracePt t="28809" x="5291138" y="3333750"/>
          <p14:tracePt t="28826" x="5305425" y="3319463"/>
          <p14:tracePt t="28842" x="5314950" y="3305175"/>
          <p14:tracePt t="28859" x="5319713" y="3286125"/>
          <p14:tracePt t="28876" x="5319713" y="3271838"/>
          <p14:tracePt t="28892" x="5319713" y="3248025"/>
          <p14:tracePt t="28909" x="5286375" y="3200400"/>
          <p14:tracePt t="28926" x="5262563" y="3162300"/>
          <p14:tracePt t="28942" x="5224463" y="3124200"/>
          <p14:tracePt t="28959" x="5129213" y="3062288"/>
          <p14:tracePt t="28975" x="5062538" y="3033713"/>
          <p14:tracePt t="28992" x="5000625" y="3024188"/>
          <p14:tracePt t="29009" x="4953000" y="3009900"/>
          <p14:tracePt t="29026" x="4876800" y="2995613"/>
          <p14:tracePt t="29043" x="4833938" y="2990850"/>
          <p14:tracePt t="29060" x="4781550" y="2981325"/>
          <p14:tracePt t="29076" x="4710113" y="2971800"/>
          <p14:tracePt t="29092" x="4605338" y="2971800"/>
          <p14:tracePt t="29109" x="4548188" y="2971800"/>
          <p14:tracePt t="29126" x="4495800" y="2986088"/>
          <p14:tracePt t="29143" x="4438650" y="3009900"/>
          <p14:tracePt t="29159" x="4381500" y="3062288"/>
          <p14:tracePt t="29176" x="4357688" y="3095625"/>
          <p14:tracePt t="29192" x="4338638" y="3138488"/>
          <p14:tracePt t="29194" x="4329113" y="3157538"/>
          <p14:tracePt t="29209" x="4329113" y="3186113"/>
          <p14:tracePt t="29226" x="4338638" y="3214688"/>
          <p14:tracePt t="29242" x="4357688" y="3248025"/>
          <p14:tracePt t="29259" x="4381500" y="3262313"/>
          <p14:tracePt t="29275" x="4448175" y="3319463"/>
          <p14:tracePt t="29292" x="4514850" y="3352800"/>
          <p14:tracePt t="29309" x="4600575" y="3400425"/>
          <p14:tracePt t="29326" x="4676775" y="3433763"/>
          <p14:tracePt t="29342" x="4776788" y="3467100"/>
          <p14:tracePt t="29359" x="4843463" y="3490913"/>
          <p14:tracePt t="29376" x="4905375" y="3519488"/>
          <p14:tracePt t="29392" x="4991100" y="3562350"/>
          <p14:tracePt t="29409" x="5019675" y="3571875"/>
          <p14:tracePt t="30143" x="5048250" y="3562350"/>
          <p14:tracePt t="30150" x="5095875" y="3548063"/>
          <p14:tracePt t="30159" x="5124450" y="3533775"/>
          <p14:tracePt t="30176" x="5205413" y="3509963"/>
          <p14:tracePt t="30192" x="5291138" y="3486150"/>
          <p14:tracePt t="30195" x="5319713" y="3471863"/>
          <p14:tracePt t="30209" x="5372100" y="3462338"/>
          <p14:tracePt t="30242" x="5429250" y="3443288"/>
          <p14:tracePt t="30275" x="5486400" y="3414713"/>
          <p14:tracePt t="30292" x="5510213" y="3405188"/>
          <p14:tracePt t="30309" x="5524500" y="3386138"/>
          <p14:tracePt t="30325" x="5553075" y="3367088"/>
          <p14:tracePt t="30342" x="5567363" y="3348038"/>
          <p14:tracePt t="30359" x="5586413" y="3338513"/>
          <p14:tracePt t="30375" x="5595938" y="3333750"/>
          <p14:tracePt t="30392" x="5605463" y="3324225"/>
          <p14:tracePt t="30409" x="5614988" y="3319463"/>
          <p14:tracePt t="30426" x="5619750" y="3319463"/>
          <p14:tracePt t="31412" x="5562600" y="3386138"/>
          <p14:tracePt t="31419" x="5486400" y="3486150"/>
          <p14:tracePt t="31427" x="5367338" y="3667125"/>
          <p14:tracePt t="31442" x="5143500" y="4005263"/>
          <p14:tracePt t="31459" x="4991100" y="4176713"/>
          <p14:tracePt t="31476" x="4814888" y="4352925"/>
          <p14:tracePt t="31509" x="4519613" y="4719638"/>
          <p14:tracePt t="31542" x="4443413" y="4791075"/>
          <p14:tracePt t="31559" x="4433888" y="4805363"/>
          <p14:tracePt t="31771" x="4386263" y="4824413"/>
          <p14:tracePt t="31778" x="4338638" y="4848225"/>
          <p14:tracePt t="31786" x="4291013" y="4876800"/>
          <p14:tracePt t="31793" x="4219575" y="4910138"/>
          <p14:tracePt t="31809" x="4100513" y="4953000"/>
          <p14:tracePt t="31825" x="3981450" y="5014913"/>
          <p14:tracePt t="31842" x="3890963" y="5062538"/>
          <p14:tracePt t="31859" x="3776663" y="5138738"/>
          <p14:tracePt t="31875" x="3686175" y="5186363"/>
          <p14:tracePt t="31892" x="3600450" y="5233988"/>
          <p14:tracePt t="31909" x="3524250" y="5267325"/>
          <p14:tracePt t="31925" x="3429000" y="5310188"/>
          <p14:tracePt t="31942" x="3386138" y="5319713"/>
          <p14:tracePt t="31959" x="3357563" y="5338763"/>
          <p14:tracePt t="31975" x="3319463" y="5343525"/>
          <p14:tracePt t="31992" x="3267075" y="5362575"/>
          <p14:tracePt t="32009" x="3219450" y="5367338"/>
          <p14:tracePt t="32025" x="3186113" y="5376863"/>
          <p14:tracePt t="32042" x="3138488" y="5381625"/>
          <p14:tracePt t="32059" x="3100388" y="5395913"/>
          <p14:tracePt t="32075" x="3067050" y="5400675"/>
          <p14:tracePt t="32092" x="3038475" y="5405438"/>
          <p14:tracePt t="32109" x="2981325" y="5419725"/>
          <p14:tracePt t="32125" x="2947988" y="5419725"/>
          <p14:tracePt t="32142" x="2909888" y="5429250"/>
          <p14:tracePt t="32159" x="2867025" y="5438775"/>
          <p14:tracePt t="32175" x="2814638" y="5448300"/>
          <p14:tracePt t="32192" x="2776538" y="5453063"/>
          <p14:tracePt t="32209" x="2738438" y="5467350"/>
          <p14:tracePt t="32225" x="2705100" y="5472113"/>
          <p14:tracePt t="32242" x="2657475" y="5476875"/>
          <p14:tracePt t="32259" x="2633663" y="5476875"/>
          <p14:tracePt t="32275" x="2614613" y="5476875"/>
          <p14:tracePt t="32292" x="2605088" y="5476875"/>
          <p14:tracePt t="32309" x="2595563" y="5476875"/>
          <p14:tracePt t="32325" x="2590800" y="5476875"/>
          <p14:tracePt t="32342" x="2586038" y="5476875"/>
          <p14:tracePt t="32359" x="2581275" y="5476875"/>
          <p14:tracePt t="32425" x="2576513" y="5476875"/>
          <p14:tracePt t="32476" x="2581275" y="5476875"/>
          <p14:tracePt t="32483" x="2590800" y="5476875"/>
          <p14:tracePt t="32492" x="2600325" y="5472113"/>
          <p14:tracePt t="32509" x="2662238" y="5467350"/>
          <p14:tracePt t="32525" x="2767013" y="5457825"/>
          <p14:tracePt t="32542" x="2924175" y="5448300"/>
          <p14:tracePt t="32559" x="3048000" y="5434013"/>
          <p14:tracePt t="32575" x="3152775" y="5410200"/>
          <p14:tracePt t="32592" x="3257550" y="5391150"/>
          <p14:tracePt t="32609" x="3371850" y="5357813"/>
          <p14:tracePt t="32625" x="3424238" y="5334000"/>
          <p14:tracePt t="32642" x="3471863" y="5329238"/>
          <p14:tracePt t="32659" x="3543300" y="5314950"/>
          <p14:tracePt t="32675" x="3590925" y="5314950"/>
          <p14:tracePt t="32692" x="3652838" y="5314950"/>
          <p14:tracePt t="32709" x="3709988" y="5314950"/>
          <p14:tracePt t="32725" x="3771900" y="5319713"/>
          <p14:tracePt t="32742" x="3805238" y="5329238"/>
          <p14:tracePt t="32759" x="3833813" y="5329238"/>
          <p14:tracePt t="32775" x="3852863" y="5338763"/>
          <p14:tracePt t="32792" x="3867150" y="5338763"/>
          <p14:tracePt t="32809" x="3871913" y="5338763"/>
          <p14:tracePt t="32825" x="3881438" y="5338763"/>
          <p14:tracePt t="33034" x="3871913" y="5362575"/>
          <p14:tracePt t="33041" x="3852863" y="5391150"/>
          <p14:tracePt t="33049" x="3829050" y="5419725"/>
          <p14:tracePt t="33059" x="3810000" y="5448300"/>
          <p14:tracePt t="33075" x="3762375" y="5491163"/>
          <p14:tracePt t="33092" x="3690938" y="5548313"/>
          <p14:tracePt t="33109" x="3662363" y="5572125"/>
          <p14:tracePt t="33125" x="3638550" y="5581650"/>
          <p14:tracePt t="33142" x="3614738" y="5591175"/>
          <p14:tracePt t="33159" x="3600450" y="5600700"/>
          <p14:tracePt t="33175" x="3581400" y="5600700"/>
          <p14:tracePt t="33192" x="3533775" y="5600700"/>
          <p14:tracePt t="33209" x="3471863" y="5610225"/>
          <p14:tracePt t="33225" x="3376613" y="5624513"/>
          <p14:tracePt t="33242" x="3314700" y="5638800"/>
          <p14:tracePt t="33259" x="3276600" y="5643563"/>
          <p14:tracePt t="33276" x="3243263" y="5653088"/>
          <p14:tracePt t="33292" x="3233738" y="5653088"/>
          <p14:tracePt t="33309" x="3224213" y="5653088"/>
          <p14:tracePt t="33325" x="3219450" y="5653088"/>
          <p14:tracePt t="33342" x="3209925" y="5653088"/>
          <p14:tracePt t="33359" x="3205163" y="5653088"/>
          <p14:tracePt t="33375" x="3195638" y="5653088"/>
          <p14:tracePt t="33392" x="3190875" y="5653088"/>
          <p14:tracePt t="33445" x="3186113" y="5653088"/>
          <p14:tracePt t="33452" x="3186113" y="5657850"/>
          <p14:tracePt t="33460" x="3176588" y="5667375"/>
          <p14:tracePt t="33475" x="3167063" y="5676900"/>
          <p14:tracePt t="33492" x="3162300" y="5681663"/>
          <p14:tracePt t="33509" x="3157538" y="5691188"/>
          <p14:tracePt t="33525" x="3148013" y="5700713"/>
          <p14:tracePt t="33592" x="3152775" y="5705475"/>
          <p14:tracePt t="33599" x="3167063" y="5710238"/>
          <p14:tracePt t="33609" x="3190875" y="5710238"/>
          <p14:tracePt t="33625" x="3262313" y="5724525"/>
          <p14:tracePt t="33642" x="3343275" y="5738813"/>
          <p14:tracePt t="33659" x="3429000" y="5753100"/>
          <p14:tracePt t="33675" x="3471863" y="5753100"/>
          <p14:tracePt t="33692" x="3509963" y="5757863"/>
          <p14:tracePt t="33709" x="3543300" y="5767388"/>
          <p14:tracePt t="33725" x="3552825" y="5767388"/>
          <p14:tracePt t="33742" x="3557588" y="5767388"/>
          <p14:tracePt t="33759" x="3567113" y="5767388"/>
          <p14:tracePt t="33856" x="3571875" y="5767388"/>
          <p14:tracePt t="33863" x="3576638" y="5767388"/>
          <p14:tracePt t="33878" x="3586163" y="5762625"/>
          <p14:tracePt t="33892" x="3595688" y="5757863"/>
          <p14:tracePt t="33909" x="3671888" y="5715000"/>
          <p14:tracePt t="33925" x="3762375" y="5667375"/>
          <p14:tracePt t="33942" x="3838575" y="5614988"/>
          <p14:tracePt t="33959" x="3938588" y="5548313"/>
          <p14:tracePt t="33975" x="3986213" y="5519738"/>
          <p14:tracePt t="33992" x="4019550" y="5500688"/>
          <p14:tracePt t="34009" x="4052888" y="5491163"/>
          <p14:tracePt t="34025" x="4067175" y="5476875"/>
          <p14:tracePt t="34042" x="4076700" y="5472113"/>
          <p14:tracePt t="34059" x="4081463" y="5472113"/>
          <p14:tracePt t="34075" x="4086225" y="5472113"/>
          <p14:tracePt t="34092" x="4090988" y="5453063"/>
          <p14:tracePt t="34109" x="4086225" y="5410200"/>
          <p14:tracePt t="34125" x="4067175" y="5348288"/>
          <p14:tracePt t="34142" x="4024313" y="5253038"/>
          <p14:tracePt t="34159" x="4005263" y="5224463"/>
          <p14:tracePt t="34175" x="4000500" y="5214938"/>
          <p14:tracePt t="34192" x="3995738" y="5214938"/>
          <p14:tracePt t="34209" x="3971925" y="5253038"/>
          <p14:tracePt t="34225" x="3962400" y="5305425"/>
          <p14:tracePt t="34242" x="3948113" y="5353050"/>
          <p14:tracePt t="34259" x="3948113" y="5434013"/>
          <p14:tracePt t="34275" x="3957638" y="5543550"/>
          <p14:tracePt t="34292" x="3981450" y="5586413"/>
          <p14:tracePt t="34309" x="4019550" y="5619750"/>
          <p14:tracePt t="34325" x="4119563" y="5648325"/>
          <p14:tracePt t="34342" x="4191000" y="5648325"/>
          <p14:tracePt t="34359" x="4252913" y="5634038"/>
          <p14:tracePt t="34375" x="4295775" y="5614988"/>
          <p14:tracePt t="34392" x="4343400" y="5591175"/>
          <p14:tracePt t="34409" x="4352925" y="5581650"/>
          <p14:tracePt t="34425" x="4362450" y="5576888"/>
          <p14:tracePt t="34442" x="4367213" y="5572125"/>
          <p14:tracePt t="34459" x="4371975" y="5572125"/>
          <p14:tracePt t="34708" x="4452938" y="5481638"/>
          <p14:tracePt t="34715" x="4676775" y="5243513"/>
          <p14:tracePt t="34725" x="4919663" y="5000625"/>
          <p14:tracePt t="34742" x="5343525" y="4648200"/>
          <p14:tracePt t="34759" x="5976938" y="4219575"/>
          <p14:tracePt t="34776" x="6234113" y="4029075"/>
          <p14:tracePt t="34792" x="6410325" y="3948113"/>
          <p14:tracePt t="34825" x="6600825" y="3867150"/>
          <p14:tracePt t="34858" x="6629400" y="3862388"/>
          <p14:tracePt t="34875" x="6638925" y="3862388"/>
          <p14:tracePt t="34892" x="6643688" y="3862388"/>
          <p14:tracePt t="35156" x="6648450" y="3824288"/>
          <p14:tracePt t="35163" x="6662738" y="3786188"/>
          <p14:tracePt t="35175" x="6686550" y="3738563"/>
          <p14:tracePt t="35192" x="6753225" y="3581400"/>
          <p14:tracePt t="35208" x="6777038" y="3495675"/>
          <p14:tracePt t="35225" x="6786563" y="3462338"/>
          <p14:tracePt t="35242" x="6786563" y="3443288"/>
          <p14:tracePt t="35258" x="6786563" y="3429000"/>
          <p14:tracePt t="35275" x="6777038" y="3419475"/>
          <p14:tracePt t="35292" x="6743700" y="3414713"/>
          <p14:tracePt t="35308" x="6700838" y="3405188"/>
          <p14:tracePt t="35325" x="6629400" y="3405188"/>
          <p14:tracePt t="35342" x="6581775" y="3405188"/>
          <p14:tracePt t="35358" x="6557963" y="3405188"/>
          <p14:tracePt t="35375" x="6538913" y="3405188"/>
          <p14:tracePt t="35408" x="6543675" y="3405188"/>
          <p14:tracePt t="35425" x="6615113" y="3395663"/>
          <p14:tracePt t="35442" x="6843713" y="3376613"/>
          <p14:tracePt t="35458" x="7038975" y="3376613"/>
          <p14:tracePt t="35475" x="7229475" y="3376613"/>
          <p14:tracePt t="35492" x="7386638" y="3390900"/>
          <p14:tracePt t="35508" x="7581900" y="3438525"/>
          <p14:tracePt t="35525" x="7648575" y="3467100"/>
          <p14:tracePt t="35542" x="7686675" y="3481388"/>
          <p14:tracePt t="35559" x="7705725" y="3486150"/>
          <p14:tracePt t="35575" x="7715250" y="3486150"/>
          <p14:tracePt t="35592" x="7720013" y="3486150"/>
          <p14:tracePt t="35692" x="7724775" y="3486150"/>
          <p14:tracePt t="35890" x="7610475" y="3548063"/>
          <p14:tracePt t="35897" x="7410450" y="3667125"/>
          <p14:tracePt t="35908" x="7119938" y="3833813"/>
          <p14:tracePt t="35925" x="6467475" y="4129088"/>
          <p14:tracePt t="35942" x="5476875" y="4519613"/>
          <p14:tracePt t="35959" x="4862513" y="4824413"/>
          <p14:tracePt t="35976" x="4457700" y="5010150"/>
          <p14:tracePt t="35992" x="4148138" y="5105400"/>
          <p14:tracePt t="36009" x="4048125" y="5138738"/>
          <p14:tracePt t="36025" x="4019550" y="5143500"/>
          <p14:tracePt t="36042" x="4014788" y="5148263"/>
          <p14:tracePt t="36213" x="3952875" y="5191125"/>
          <p14:tracePt t="36220" x="3857625" y="5248275"/>
          <p14:tracePt t="36227" x="3767138" y="5300663"/>
          <p14:tracePt t="36242" x="3614738" y="5372100"/>
          <p14:tracePt t="36258" x="3495675" y="5414963"/>
          <p14:tracePt t="36275" x="3405188" y="5429250"/>
          <p14:tracePt t="36292" x="3333750" y="5429250"/>
          <p14:tracePt t="36308" x="3257550" y="5414963"/>
          <p14:tracePt t="36325" x="3200400" y="5391150"/>
          <p14:tracePt t="36342" x="3148013" y="5362575"/>
          <p14:tracePt t="36358" x="3081338" y="5334000"/>
          <p14:tracePt t="36375" x="2990850" y="5291138"/>
          <p14:tracePt t="36392" x="2928938" y="5276850"/>
          <p14:tracePt t="36408" x="2862263" y="5253038"/>
          <p14:tracePt t="36425" x="2795588" y="5233988"/>
          <p14:tracePt t="36442" x="2757488" y="5229225"/>
          <p14:tracePt t="36458" x="2728913" y="5224463"/>
          <p14:tracePt t="36475" x="2714625" y="5214938"/>
          <p14:tracePt t="36492" x="2705100" y="5214938"/>
          <p14:tracePt t="36508" x="2700338" y="5214938"/>
          <p14:tracePt t="36525" x="2695575" y="5214938"/>
          <p14:tracePt t="36558" x="2700338" y="5214938"/>
          <p14:tracePt t="36575" x="2743200" y="5205413"/>
          <p14:tracePt t="36592" x="2828925" y="5205413"/>
          <p14:tracePt t="36609" x="2990850" y="5210175"/>
          <p14:tracePt t="36625" x="3114675" y="5229225"/>
          <p14:tracePt t="36642" x="3219450" y="5243513"/>
          <p14:tracePt t="36658" x="3290888" y="5253038"/>
          <p14:tracePt t="36675" x="3338513" y="5257800"/>
          <p14:tracePt t="36692" x="3348038" y="5257800"/>
          <p14:tracePt t="36708" x="3357563" y="5257800"/>
          <p14:tracePt t="36725" x="3367088" y="5257800"/>
          <p14:tracePt t="36742" x="3371850" y="5257800"/>
          <p14:tracePt t="36991" x="3438525" y="5248275"/>
          <p14:tracePt t="36998" x="3509963" y="5219700"/>
          <p14:tracePt t="37008" x="3590925" y="5205413"/>
          <p14:tracePt t="37025" x="3757613" y="5176838"/>
          <p14:tracePt t="37042" x="3952875" y="5153025"/>
          <p14:tracePt t="37058" x="4019550" y="5153025"/>
          <p14:tracePt t="37075" x="4057650" y="5153025"/>
          <p14:tracePt t="37092" x="4086225" y="5157788"/>
          <p14:tracePt t="37109" x="4100513" y="5157788"/>
          <p14:tracePt t="37125" x="4110038" y="5157788"/>
          <p14:tracePt t="37343" x="4176713" y="5157788"/>
          <p14:tracePt t="37351" x="4276725" y="5153025"/>
          <p14:tracePt t="37359" x="4391025" y="5148263"/>
          <p14:tracePt t="37375" x="4624388" y="5129213"/>
          <p14:tracePt t="37392" x="4833938" y="5119688"/>
          <p14:tracePt t="37408" x="5091113" y="5124450"/>
          <p14:tracePt t="37425" x="5414963" y="5153025"/>
          <p14:tracePt t="37442" x="5624513" y="5167313"/>
          <p14:tracePt t="37458" x="5805488" y="5195888"/>
          <p14:tracePt t="37475" x="5995988" y="5210175"/>
          <p14:tracePt t="37492" x="6110288" y="5210175"/>
          <p14:tracePt t="37508" x="6224588" y="5210175"/>
          <p14:tracePt t="37525" x="6305550" y="5200650"/>
          <p14:tracePt t="37542" x="6381750" y="5200650"/>
          <p14:tracePt t="37558" x="6410325" y="5200650"/>
          <p14:tracePt t="37575" x="6429375" y="5200650"/>
          <p14:tracePt t="37592" x="6438900" y="5200650"/>
          <p14:tracePt t="37608" x="6448425" y="5200650"/>
          <p14:tracePt t="37625" x="6457950" y="5200650"/>
          <p14:tracePt t="37642" x="6462713" y="5200650"/>
          <p14:tracePt t="37718" x="6467475" y="5200650"/>
          <p14:tracePt t="38137" x="6367463" y="5195888"/>
          <p14:tracePt t="38145" x="6162675" y="5195888"/>
          <p14:tracePt t="38152" x="6000750" y="5181600"/>
          <p14:tracePt t="38175" x="5391150" y="5148263"/>
          <p14:tracePt t="38209" x="4933950" y="5110163"/>
          <p14:tracePt t="38210" x="4867275" y="5100638"/>
          <p14:tracePt t="38226" x="4795838" y="5100638"/>
          <p14:tracePt t="38242" x="4752975" y="5105400"/>
          <p14:tracePt t="38258" x="4738688" y="5114925"/>
          <p14:tracePt t="38275" x="4729163" y="5114925"/>
          <p14:tracePt t="38291" x="4719638" y="5114925"/>
          <p14:tracePt t="38308" x="4710113" y="5114925"/>
          <p14:tracePt t="38325" x="4705350" y="5114925"/>
          <p14:tracePt t="38342" x="4695825" y="5114925"/>
          <p14:tracePt t="38375" x="4691063" y="5114925"/>
          <p14:tracePt t="38391" x="4686300" y="5119688"/>
          <p14:tracePt t="38408" x="4657725" y="5153025"/>
          <p14:tracePt t="38425" x="4633913" y="5191125"/>
          <p14:tracePt t="38442" x="4605338" y="5233988"/>
          <p14:tracePt t="38458" x="4557713" y="5343525"/>
          <p14:tracePt t="38475" x="4495800" y="5562600"/>
          <p14:tracePt t="38492" x="4471988" y="5634038"/>
          <p14:tracePt t="38508" x="4467225" y="5681663"/>
          <p14:tracePt t="38525" x="4467225" y="5724525"/>
          <p14:tracePt t="38542" x="4471988" y="5776913"/>
          <p14:tracePt t="38558" x="4495800" y="5838825"/>
          <p14:tracePt t="38575" x="4514850" y="5895975"/>
          <p14:tracePt t="38592" x="4533900" y="5934075"/>
          <p14:tracePt t="38608" x="4543425" y="5953125"/>
          <p14:tracePt t="38625" x="4548188" y="5957888"/>
          <p14:tracePt t="38642" x="4552950" y="5972175"/>
          <p14:tracePt t="38658" x="4572000" y="5991225"/>
          <p14:tracePt t="38675" x="4591050" y="6010275"/>
          <p14:tracePt t="38692" x="4605338" y="6019800"/>
          <p14:tracePt t="38708" x="4614863" y="6029325"/>
          <p14:tracePt t="38725" x="4619625" y="6034088"/>
          <p14:tracePt t="38742" x="4624388" y="6038850"/>
          <p14:tracePt t="38848" x="4629150" y="6043613"/>
          <p14:tracePt t="38856" x="4633913" y="6048375"/>
          <p14:tracePt t="39069" x="4633913" y="6015038"/>
          <p14:tracePt t="39077" x="4629150" y="5967413"/>
          <p14:tracePt t="39084" x="4629150" y="5943600"/>
          <p14:tracePt t="39092" x="4633913" y="5900738"/>
          <p14:tracePt t="39110" x="4643438" y="5786438"/>
          <p14:tracePt t="39125" x="4686300" y="5648325"/>
          <p14:tracePt t="39158" x="4762500" y="5419725"/>
          <p14:tracePt t="39192" x="4805363" y="5291138"/>
          <p14:tracePt t="39193" x="4805363" y="5243513"/>
          <p14:tracePt t="39208" x="4805363" y="5176838"/>
          <p14:tracePt t="39225" x="4805363" y="5129213"/>
          <p14:tracePt t="39242" x="4786313" y="5072063"/>
          <p14:tracePt t="39258" x="4743450" y="5033963"/>
          <p14:tracePt t="39275" x="4643438" y="4943475"/>
          <p14:tracePt t="39292" x="4576763" y="4881563"/>
          <p14:tracePt t="39308" x="4529138" y="4852988"/>
          <p14:tracePt t="39325" x="4486275" y="4852988"/>
          <p14:tracePt t="39341" x="4424363" y="4867275"/>
          <p14:tracePt t="39358" x="4362450" y="4929188"/>
          <p14:tracePt t="39375" x="4276725" y="5181600"/>
          <p14:tracePt t="39391" x="4219575" y="5500688"/>
          <p14:tracePt t="39408" x="4224338" y="5738813"/>
          <p14:tracePt t="39425" x="4243388" y="5862638"/>
          <p14:tracePt t="39441" x="4257675" y="5924550"/>
          <p14:tracePt t="39458" x="4295775" y="5991225"/>
          <p14:tracePt t="39475" x="4319588" y="6015038"/>
          <p14:tracePt t="39491" x="4362450" y="6029325"/>
          <p14:tracePt t="39508" x="4443413" y="6038850"/>
          <p14:tracePt t="39525" x="4624388" y="6038850"/>
          <p14:tracePt t="39541" x="4714875" y="6029325"/>
          <p14:tracePt t="39558" x="4800600" y="6005513"/>
          <p14:tracePt t="39575" x="4933950" y="5948363"/>
          <p14:tracePt t="39592" x="5014913" y="5900738"/>
          <p14:tracePt t="39608" x="5086350" y="5819775"/>
          <p14:tracePt t="39625" x="5143500" y="5724525"/>
          <p14:tracePt t="39641" x="5176838" y="5548313"/>
          <p14:tracePt t="39658" x="5124450" y="5329238"/>
          <p14:tracePt t="39676" x="5010150" y="5124450"/>
          <p14:tracePt t="39691" x="4805363" y="4819650"/>
          <p14:tracePt t="39693" x="4633913" y="4586288"/>
          <p14:tracePt t="39709" x="4362450" y="4291013"/>
          <p14:tracePt t="39725" x="4019550" y="3910013"/>
          <p14:tracePt t="39742" x="3781425" y="3686175"/>
          <p14:tracePt t="39759" x="3500438" y="3476625"/>
          <p14:tracePt t="39775" x="3357563" y="3390900"/>
          <p14:tracePt t="39792" x="3257550" y="3338513"/>
          <p14:tracePt t="39808" x="3214688" y="3328988"/>
          <p14:tracePt t="39825" x="3195638" y="3328988"/>
          <p14:tracePt t="40039" x="3157538" y="3319463"/>
          <p14:tracePt t="40046" x="3109913" y="3314700"/>
          <p14:tracePt t="40059" x="3076575" y="3314700"/>
          <p14:tracePt t="40075" x="2962275" y="3314700"/>
          <p14:tracePt t="40091" x="2876550" y="3324225"/>
          <p14:tracePt t="40108" x="2771775" y="3357563"/>
          <p14:tracePt t="40125" x="2671763" y="3405188"/>
          <p14:tracePt t="40142" x="2557463" y="3486150"/>
          <p14:tracePt t="40158" x="2476500" y="3533775"/>
          <p14:tracePt t="40175" x="2409825" y="3567113"/>
          <p14:tracePt t="40192" x="2300288" y="3600450"/>
          <p14:tracePt t="40208" x="2209800" y="3595688"/>
          <p14:tracePt t="40225" x="2124075" y="3581400"/>
          <p14:tracePt t="40242" x="2028825" y="3529013"/>
          <p14:tracePt t="40258" x="1900238" y="3443288"/>
          <p14:tracePt t="40275" x="1857375" y="3390900"/>
          <p14:tracePt t="40292" x="1809750" y="3314700"/>
          <p14:tracePt t="40308" x="1800225" y="3190875"/>
          <p14:tracePt t="40325" x="1838325" y="3028950"/>
          <p14:tracePt t="40342" x="1881188" y="2967038"/>
          <p14:tracePt t="40358" x="1919288" y="2928938"/>
          <p14:tracePt t="40375" x="2024063" y="2886075"/>
          <p14:tracePt t="40391" x="2124075" y="2886075"/>
          <p14:tracePt t="40408" x="2224088" y="2928938"/>
          <p14:tracePt t="40425" x="2314575" y="3014663"/>
          <p14:tracePt t="40442" x="2424113" y="3167063"/>
          <p14:tracePt t="40458" x="2471738" y="3243263"/>
          <p14:tracePt t="40475" x="2509838" y="3319463"/>
          <p14:tracePt t="40491" x="2524125" y="3390900"/>
          <p14:tracePt t="40508" x="2524125" y="3476625"/>
          <p14:tracePt t="40525" x="2500313" y="3529013"/>
          <p14:tracePt t="40541" x="2457450" y="3562350"/>
          <p14:tracePt t="40558" x="2347913" y="3605213"/>
          <p14:tracePt t="40575" x="2133600" y="3619500"/>
          <p14:tracePt t="40591" x="2028825" y="3595688"/>
          <p14:tracePt t="40608" x="1938338" y="3529013"/>
          <p14:tracePt t="40625" x="1866900" y="3409950"/>
          <p14:tracePt t="40642" x="1862138" y="3319463"/>
          <p14:tracePt t="40658" x="1914525" y="3186113"/>
          <p14:tracePt t="40676" x="2105025" y="3038475"/>
          <p14:tracePt t="40692" x="2371725" y="3000375"/>
          <p14:tracePt t="40708" x="2828925" y="3128963"/>
          <p14:tracePt t="40725" x="3262313" y="3271838"/>
          <p14:tracePt t="40742" x="3810000" y="3495675"/>
          <p14:tracePt t="40758" x="3967163" y="3605213"/>
          <p14:tracePt t="40775" x="4043363" y="3652838"/>
          <p14:tracePt t="40792" x="4062413" y="3676650"/>
          <p14:tracePt t="40808" x="4062413" y="3686175"/>
          <p14:tracePt t="40963" x="4167188" y="3643313"/>
          <p14:tracePt t="40970" x="4333875" y="3571875"/>
          <p14:tracePt t="40978" x="4481513" y="3500438"/>
          <p14:tracePt t="40992" x="4686300" y="3438525"/>
          <p14:tracePt t="41008" x="4881563" y="3390900"/>
          <p14:tracePt t="41025" x="5057775" y="3362325"/>
          <p14:tracePt t="41041" x="5195888" y="3348038"/>
          <p14:tracePt t="41058" x="5367338" y="3338513"/>
          <p14:tracePt t="41075" x="5457825" y="3338513"/>
          <p14:tracePt t="41091" x="5538788" y="3348038"/>
          <p14:tracePt t="41108" x="5600700" y="3371850"/>
          <p14:tracePt t="41125" x="5643563" y="3386138"/>
          <p14:tracePt t="41142" x="5657850" y="3390900"/>
          <p14:tracePt t="41158" x="5662613" y="3395663"/>
          <p14:tracePt t="41175" x="5662613" y="3409950"/>
          <p14:tracePt t="41191" x="5562600" y="3476625"/>
          <p14:tracePt t="41208" x="5376863" y="3552825"/>
          <p14:tracePt t="41225" x="5081588" y="3605213"/>
          <p14:tracePt t="41242" x="4772025" y="3614738"/>
          <p14:tracePt t="41258" x="4614863" y="3581400"/>
          <p14:tracePt t="41275" x="4529138" y="3543300"/>
          <p14:tracePt t="41291" x="4491038" y="3505200"/>
          <p14:tracePt t="41308" x="4476750" y="3362325"/>
          <p14:tracePt t="41325" x="4552950" y="3167063"/>
          <p14:tracePt t="41342" x="4643438" y="3033713"/>
          <p14:tracePt t="41358" x="4805363" y="2924175"/>
          <p14:tracePt t="41375" x="5153025" y="2843213"/>
          <p14:tracePt t="41391" x="5334000" y="2886075"/>
          <p14:tracePt t="41408" x="5476875" y="2976563"/>
          <p14:tracePt t="41425" x="5600700" y="3090863"/>
          <p14:tracePt t="41441" x="5643563" y="3157538"/>
          <p14:tracePt t="41458" x="5657850" y="3262313"/>
          <p14:tracePt t="41475" x="5619750" y="3390900"/>
          <p14:tracePt t="41492" x="5553075" y="3481388"/>
          <p14:tracePt t="41638" x="5705475" y="3462338"/>
          <p14:tracePt t="41646" x="5829300" y="3452813"/>
          <p14:tracePt t="41658" x="5995988" y="3452813"/>
          <p14:tracePt t="41675" x="6600825" y="3471863"/>
          <p14:tracePt t="41691" x="6819900" y="3481388"/>
          <p14:tracePt t="41708" x="7000875" y="3519488"/>
          <p14:tracePt t="41725" x="7115175" y="3533775"/>
          <p14:tracePt t="41741" x="7172325" y="3548063"/>
          <p14:tracePt t="41758" x="7181850" y="3548063"/>
          <p14:tracePt t="41926" x="7315200" y="3533775"/>
          <p14:tracePt t="41933" x="7596188" y="3490913"/>
          <p14:tracePt t="41941" x="7858125" y="3462338"/>
          <p14:tracePt t="41958" x="8220075" y="3419475"/>
          <p14:tracePt t="41975" x="8510588" y="3386138"/>
          <p14:tracePt t="41991" x="8734425" y="3390900"/>
          <p14:tracePt t="42008" x="8829675" y="3405188"/>
          <p14:tracePt t="42025" x="8867775" y="3414713"/>
          <p14:tracePt t="42042" x="8886825" y="3424238"/>
          <p14:tracePt t="42058" x="8901113" y="3433763"/>
          <p14:tracePt t="42075" x="8905875" y="3438525"/>
          <p14:tracePt t="42091" x="8910638" y="3443288"/>
          <p14:tracePt t="42153" x="8910638" y="3448050"/>
          <p14:tracePt t="42263" x="8910638" y="3452813"/>
          <p14:tracePt t="42278" x="8910638" y="3457575"/>
          <p14:tracePt t="42285" x="8905875" y="3457575"/>
          <p14:tracePt t="42292" x="8891588" y="3457575"/>
          <p14:tracePt t="42308" x="8810625" y="3476625"/>
          <p14:tracePt t="42325" x="8620125" y="3481388"/>
          <p14:tracePt t="42341" x="8420100" y="3481388"/>
          <p14:tracePt t="42358" x="8134350" y="3490913"/>
          <p14:tracePt t="42375" x="7986713" y="3509963"/>
          <p14:tracePt t="42391" x="7900988" y="3533775"/>
          <p14:tracePt t="42408" x="7848600" y="3552825"/>
          <p14:tracePt t="42425" x="7815263" y="3562350"/>
          <p14:tracePt t="42441" x="7805738" y="3562350"/>
          <p14:tracePt t="42458" x="7796213" y="3562350"/>
          <p14:tracePt t="42475" x="7791450" y="3562350"/>
          <p14:tracePt t="42695" x="7696200" y="3581400"/>
          <p14:tracePt t="42703" x="7519988" y="3614738"/>
          <p14:tracePt t="42710" x="7367588" y="3648075"/>
          <p14:tracePt t="42725" x="6938963" y="3695700"/>
          <p14:tracePt t="42741" x="6538913" y="3724275"/>
          <p14:tracePt t="42758" x="6119813" y="3729038"/>
          <p14:tracePt t="42774" x="5891213" y="3729038"/>
          <p14:tracePt t="42791" x="5600700" y="3738563"/>
          <p14:tracePt t="42808" x="5467350" y="3829050"/>
          <p14:tracePt t="42825" x="5362575" y="3943350"/>
          <p14:tracePt t="42841" x="5172075" y="4252913"/>
          <p14:tracePt t="42858" x="4943475" y="4705350"/>
          <p14:tracePt t="42875" x="4752975" y="5019675"/>
          <p14:tracePt t="42892" x="4638675" y="5200650"/>
          <p14:tracePt t="42908" x="4557713" y="5319713"/>
          <p14:tracePt t="42925" x="4514850" y="5367338"/>
          <p14:tracePt t="42941" x="4495800" y="5381625"/>
          <p14:tracePt t="42958" x="4481513" y="5400675"/>
          <p14:tracePt t="42975" x="4476750" y="5410200"/>
          <p14:tracePt t="42991" x="4476750" y="5414963"/>
          <p14:tracePt t="43041" x="4481513" y="5414963"/>
          <p14:tracePt t="43049" x="4500563" y="5391150"/>
          <p14:tracePt t="43058" x="4552950" y="5338763"/>
          <p14:tracePt t="43074" x="4738688" y="5133975"/>
          <p14:tracePt t="43091" x="4995863" y="4876800"/>
          <p14:tracePt t="43108" x="5534025" y="4295775"/>
          <p14:tracePt t="43125" x="5743575" y="4081463"/>
          <p14:tracePt t="43141" x="5915025" y="3924300"/>
          <p14:tracePt t="43158" x="6062663" y="3757613"/>
          <p14:tracePt t="43174" x="6091238" y="3729038"/>
          <p14:tracePt t="43191" x="6110288" y="3709988"/>
          <p14:tracePt t="43208" x="6115050" y="3700463"/>
          <p14:tracePt t="43224" x="6105525" y="3700463"/>
          <p14:tracePt t="43241" x="6034088" y="3724275"/>
          <p14:tracePt t="43258" x="5862638" y="3786188"/>
          <p14:tracePt t="43275" x="5638800" y="3886200"/>
          <p14:tracePt t="43291" x="5367338" y="3986213"/>
          <p14:tracePt t="43308" x="5195888" y="4029075"/>
          <p14:tracePt t="43324" x="5057775" y="4062413"/>
          <p14:tracePt t="43341" x="4929188" y="4086225"/>
          <p14:tracePt t="43358" x="4867275" y="4100513"/>
          <p14:tracePt t="43374" x="4814888" y="4100513"/>
          <p14:tracePt t="43391" x="4776788" y="4095750"/>
          <p14:tracePt t="43408" x="4748213" y="4095750"/>
          <p14:tracePt t="43424" x="4738688" y="4095750"/>
          <p14:tracePt t="43458" x="4733925" y="409575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Triangle class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809625" y="1857375"/>
            <a:ext cx="8001000" cy="33575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Triangle implements </a:t>
            </a: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AreaComputable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int width, height 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Triangle(int width, int height) {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this.width = width ; this.height = height 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float getArea()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{ return (float) 0.5 * width * height ; 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toString() {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String.format("Width: %5d, Height: %5d", width, height) 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02"/>
    </mc:Choice>
    <mc:Fallback xmlns="">
      <p:transition spd="slow" advTm="10202"/>
    </mc:Fallback>
  </mc:AlternateContent>
  <p:extLst>
    <p:ext uri="{3A86A75C-4F4B-4683-9AE1-C65F6400EC91}">
      <p14:laserTraceLst xmlns:p14="http://schemas.microsoft.com/office/powerpoint/2010/main">
        <p14:tracePtLst>
          <p14:tracePt t="1257" x="4667250" y="4038600"/>
          <p14:tracePt t="1264" x="4552950" y="3919538"/>
          <p14:tracePt t="1275" x="4386263" y="3729038"/>
          <p14:tracePt t="1292" x="4081463" y="3409950"/>
          <p14:tracePt t="1309" x="3752850" y="3071813"/>
          <p14:tracePt t="1326" x="3529013" y="2876550"/>
          <p14:tracePt t="1342" x="3405188" y="2781300"/>
          <p14:tracePt t="1375" x="3195638" y="2695575"/>
          <p14:tracePt t="1408" x="3100388" y="2695575"/>
          <p14:tracePt t="1425" x="3052763" y="2695575"/>
          <p14:tracePt t="1442" x="3043238" y="2695575"/>
          <p14:tracePt t="1458" x="3033713" y="2686050"/>
          <p14:tracePt t="1475" x="3024188" y="2681288"/>
          <p14:tracePt t="1492" x="3014663" y="2667000"/>
          <p14:tracePt t="1508" x="3014663" y="2652713"/>
          <p14:tracePt t="1525" x="3014663" y="2624138"/>
          <p14:tracePt t="1542" x="3024188" y="2581275"/>
          <p14:tracePt t="1558" x="3052763" y="2481263"/>
          <p14:tracePt t="1575" x="3067050" y="2428875"/>
          <p14:tracePt t="1592" x="3076575" y="2376488"/>
          <p14:tracePt t="1609" x="3076575" y="2343150"/>
          <p14:tracePt t="1625" x="3071813" y="2319338"/>
          <p14:tracePt t="1642" x="3062288" y="2309813"/>
          <p14:tracePt t="1658" x="3033713" y="2295525"/>
          <p14:tracePt t="1675" x="2952750" y="2262188"/>
          <p14:tracePt t="1692" x="2871788" y="2252663"/>
          <p14:tracePt t="1708" x="2724150" y="2243138"/>
          <p14:tracePt t="1725" x="2557463" y="2247900"/>
          <p14:tracePt t="1742" x="2333625" y="2257425"/>
          <p14:tracePt t="1758" x="2157413" y="2257425"/>
          <p14:tracePt t="1775" x="2043113" y="2252663"/>
          <p14:tracePt t="1792" x="1962150" y="2238375"/>
          <p14:tracePt t="1808" x="1900238" y="2185988"/>
          <p14:tracePt t="1825" x="1857375" y="2033588"/>
          <p14:tracePt t="1842" x="1847850" y="1909763"/>
          <p14:tracePt t="1858" x="1924050" y="1647825"/>
          <p14:tracePt t="1876" x="2005013" y="1524000"/>
          <p14:tracePt t="1892" x="2071688" y="1462088"/>
          <p14:tracePt t="1908" x="2138363" y="1423988"/>
          <p14:tracePt t="1925" x="2238375" y="1433513"/>
          <p14:tracePt t="1941" x="2295525" y="1476375"/>
          <p14:tracePt t="1958" x="2352675" y="1528763"/>
          <p14:tracePt t="1975" x="2409825" y="1571625"/>
          <p14:tracePt t="1991" x="2466975" y="1628775"/>
          <p14:tracePt t="2009" x="2500313" y="1662113"/>
          <p14:tracePt t="2025" x="2524125" y="1685925"/>
          <p14:tracePt t="2042" x="2538413" y="1704975"/>
          <p14:tracePt t="2058" x="2543175" y="1709738"/>
          <p14:tracePt t="2075" x="2552700" y="1714500"/>
          <p14:tracePt t="2092" x="2557463" y="1724025"/>
          <p14:tracePt t="2108" x="2557463" y="1743075"/>
          <p14:tracePt t="2125" x="2557463" y="1781175"/>
          <p14:tracePt t="2141" x="2538413" y="1819275"/>
          <p14:tracePt t="2158" x="2519363" y="1862138"/>
          <p14:tracePt t="2175" x="2495550" y="1905000"/>
          <p14:tracePt t="2191" x="2490788" y="1919288"/>
          <p14:tracePt t="2208" x="2486025" y="1924050"/>
          <p14:tracePt t="2225" x="2476500" y="1933575"/>
          <p14:tracePt t="2242" x="2476500" y="1938338"/>
          <p14:tracePt t="2329" x="2476500" y="1943100"/>
          <p14:tracePt t="2564" x="2538413" y="1947863"/>
          <p14:tracePt t="2571" x="2652713" y="1957388"/>
          <p14:tracePt t="2578" x="2762250" y="1976438"/>
          <p14:tracePt t="2592" x="2886075" y="1985963"/>
          <p14:tracePt t="2608" x="3162300" y="2005013"/>
          <p14:tracePt t="2625" x="3362325" y="2014538"/>
          <p14:tracePt t="2658" x="3857625" y="2085975"/>
          <p14:tracePt t="2692" x="4243388" y="2205038"/>
          <p14:tracePt t="2709" x="4381500" y="2257425"/>
          <p14:tracePt t="2725" x="4533900" y="2290763"/>
          <p14:tracePt t="2741" x="4586288" y="2290763"/>
          <p14:tracePt t="2758" x="4600575" y="2290763"/>
          <p14:tracePt t="2775" x="4605338" y="2290763"/>
          <p14:tracePt t="2960" x="4681538" y="2290763"/>
          <p14:tracePt t="2967" x="4781550" y="2281238"/>
          <p14:tracePt t="2975" x="4891088" y="2262188"/>
          <p14:tracePt t="2991" x="5095875" y="2214563"/>
          <p14:tracePt t="3008" x="5276850" y="2190750"/>
          <p14:tracePt t="3025" x="5410200" y="2181225"/>
          <p14:tracePt t="3041" x="5595938" y="2219325"/>
          <p14:tracePt t="3058" x="5705475" y="2266950"/>
          <p14:tracePt t="3075" x="5791200" y="2300288"/>
          <p14:tracePt t="3092" x="5876925" y="2328863"/>
          <p14:tracePt t="3108" x="5929313" y="2347913"/>
          <p14:tracePt t="3125" x="5981700" y="2352675"/>
          <p14:tracePt t="3142" x="6034088" y="2366963"/>
          <p14:tracePt t="3158" x="6110288" y="2366963"/>
          <p14:tracePt t="3175" x="6143625" y="2357438"/>
          <p14:tracePt t="3191" x="6176963" y="2347913"/>
          <p14:tracePt t="3208" x="6196013" y="2333625"/>
          <p14:tracePt t="3225" x="6224588" y="2305050"/>
          <p14:tracePt t="3241" x="6248400" y="2262188"/>
          <p14:tracePt t="3258" x="6262688" y="2209800"/>
          <p14:tracePt t="3275" x="6272213" y="2157413"/>
          <p14:tracePt t="3291" x="6262688" y="2090738"/>
          <p14:tracePt t="3308" x="6215063" y="2000250"/>
          <p14:tracePt t="3325" x="6115050" y="1881188"/>
          <p14:tracePt t="3342" x="5972175" y="1743075"/>
          <p14:tracePt t="3358" x="5829300" y="1662113"/>
          <p14:tracePt t="3375" x="5667375" y="1609725"/>
          <p14:tracePt t="3391" x="5519738" y="1576388"/>
          <p14:tracePt t="3408" x="5253038" y="1557338"/>
          <p14:tracePt t="3425" x="5095875" y="1557338"/>
          <p14:tracePt t="3442" x="4981575" y="1557338"/>
          <p14:tracePt t="3458" x="4891088" y="1557338"/>
          <p14:tracePt t="3475" x="4767263" y="1566863"/>
          <p14:tracePt t="3491" x="4705350" y="1581150"/>
          <p14:tracePt t="3508" x="4662488" y="1595438"/>
          <p14:tracePt t="3525" x="4610100" y="1619250"/>
          <p14:tracePt t="3541" x="4586288" y="1643063"/>
          <p14:tracePt t="3558" x="4548188" y="1671638"/>
          <p14:tracePt t="3575" x="4524375" y="1728788"/>
          <p14:tracePt t="3592" x="4486275" y="1809750"/>
          <p14:tracePt t="3608" x="4476750" y="1862138"/>
          <p14:tracePt t="3625" x="4476750" y="1952625"/>
          <p14:tracePt t="3641" x="4476750" y="2076450"/>
          <p14:tracePt t="3658" x="4500563" y="2205038"/>
          <p14:tracePt t="3675" x="4510088" y="2243138"/>
          <p14:tracePt t="3691" x="4519613" y="2266950"/>
          <p14:tracePt t="3708" x="4524375" y="2286000"/>
          <p14:tracePt t="3725" x="4529138" y="2319338"/>
          <p14:tracePt t="3741" x="4538663" y="2328863"/>
          <p14:tracePt t="3758" x="4538663" y="2338388"/>
          <p14:tracePt t="3775" x="4538663" y="2347913"/>
          <p14:tracePt t="3791" x="4538663" y="2352675"/>
          <p14:tracePt t="3808" x="4543425" y="2362200"/>
          <p14:tracePt t="3825" x="4562475" y="2381250"/>
          <p14:tracePt t="3841" x="4629150" y="2419350"/>
          <p14:tracePt t="3858" x="4691063" y="2438400"/>
          <p14:tracePt t="3875" x="4752975" y="2452688"/>
          <p14:tracePt t="3891" x="4829175" y="2452688"/>
          <p14:tracePt t="3908" x="4981575" y="2428875"/>
          <p14:tracePt t="3925" x="5100638" y="2400300"/>
          <p14:tracePt t="3941" x="5214938" y="2376488"/>
          <p14:tracePt t="3958" x="5438775" y="2352675"/>
          <p14:tracePt t="3975" x="5586413" y="2343150"/>
          <p14:tracePt t="3991" x="5700713" y="2324100"/>
          <p14:tracePt t="4008" x="5791200" y="2319338"/>
          <p14:tracePt t="4025" x="5924550" y="2286000"/>
          <p14:tracePt t="4041" x="5995988" y="2271713"/>
          <p14:tracePt t="4058" x="6057900" y="2257425"/>
          <p14:tracePt t="4075" x="6091238" y="2252663"/>
          <p14:tracePt t="4091" x="6124575" y="2243138"/>
          <p14:tracePt t="4108" x="6143625" y="2243138"/>
          <p14:tracePt t="4125" x="6148388" y="2243138"/>
          <p14:tracePt t="4158" x="6138863" y="2233613"/>
          <p14:tracePt t="4175" x="6072188" y="2200275"/>
          <p14:tracePt t="4191" x="5976938" y="2162175"/>
          <p14:tracePt t="4208" x="5762625" y="2062163"/>
          <p14:tracePt t="4225" x="5600700" y="2000250"/>
          <p14:tracePt t="4241" x="5486400" y="1966913"/>
          <p14:tracePt t="4258" x="5405438" y="1966913"/>
          <p14:tracePt t="4275" x="5319713" y="2005013"/>
          <p14:tracePt t="4291" x="5281613" y="2028825"/>
          <p14:tracePt t="4308" x="5253038" y="2062163"/>
          <p14:tracePt t="4325" x="5229225" y="2085975"/>
          <p14:tracePt t="4341" x="5219700" y="2095500"/>
          <p14:tracePt t="4358" x="5214938" y="2095500"/>
          <p14:tracePt t="4375" x="5205413" y="2105025"/>
          <p14:tracePt t="4392" x="5195888" y="2105025"/>
          <p14:tracePt t="4425" x="5191125" y="2109788"/>
          <p14:tracePt t="5060" x="5191125" y="2147888"/>
          <p14:tracePt t="5067" x="5191125" y="2205038"/>
          <p14:tracePt t="5075" x="5186363" y="2238375"/>
          <p14:tracePt t="5091" x="5176838" y="2319338"/>
          <p14:tracePt t="5108" x="5153025" y="2428875"/>
          <p14:tracePt t="5125" x="5129213" y="2552700"/>
          <p14:tracePt t="5158" x="5100638" y="2743200"/>
          <p14:tracePt t="5191" x="5057775" y="2914650"/>
          <p14:tracePt t="5208" x="5038725" y="3009900"/>
          <p14:tracePt t="5225" x="5033963" y="3067050"/>
          <p14:tracePt t="5241" x="5029200" y="3109913"/>
          <p14:tracePt t="5258" x="5029200" y="3152775"/>
          <p14:tracePt t="5275" x="5029200" y="3171825"/>
          <p14:tracePt t="5291" x="5029200" y="3195638"/>
          <p14:tracePt t="5308" x="5029200" y="3224213"/>
          <p14:tracePt t="5325" x="5019675" y="3276600"/>
          <p14:tracePt t="5341" x="5014913" y="3328988"/>
          <p14:tracePt t="5358" x="4995863" y="3390900"/>
          <p14:tracePt t="5375" x="4957763" y="3481388"/>
          <p14:tracePt t="5391" x="4938713" y="3519488"/>
          <p14:tracePt t="5408" x="4919663" y="3557588"/>
          <p14:tracePt t="5425" x="4910138" y="3581400"/>
          <p14:tracePt t="5441" x="4900613" y="3600450"/>
          <p14:tracePt t="5458" x="4891088" y="3605213"/>
          <p14:tracePt t="5475" x="4886325" y="3609975"/>
          <p14:tracePt t="5491" x="4881563" y="3619500"/>
          <p14:tracePt t="5508" x="4872038" y="3629025"/>
          <p14:tracePt t="5525" x="4862513" y="3633788"/>
          <p14:tracePt t="5541" x="4857750" y="3648075"/>
          <p14:tracePt t="5558" x="4852988" y="3657600"/>
          <p14:tracePt t="5575" x="4843463" y="3667125"/>
          <p14:tracePt t="5591" x="4843463" y="3676650"/>
          <p14:tracePt t="5608" x="4843463" y="3681413"/>
          <p14:tracePt t="5625" x="4843463" y="3686175"/>
          <p14:tracePt t="5641" x="4838700" y="3686175"/>
          <p14:tracePt t="5658" x="4833938" y="3695700"/>
          <p14:tracePt t="5675" x="4819650" y="3714750"/>
          <p14:tracePt t="5691" x="4786313" y="3767138"/>
          <p14:tracePt t="5708" x="4776788" y="3786188"/>
          <p14:tracePt t="5725" x="4757738" y="3810000"/>
          <p14:tracePt t="5741" x="4738688" y="3833813"/>
          <p14:tracePt t="5758" x="4729163" y="3848100"/>
          <p14:tracePt t="5775" x="4719638" y="3852863"/>
          <p14:tracePt t="5791" x="4714875" y="3862388"/>
          <p14:tracePt t="5808" x="4705350" y="3871913"/>
          <p14:tracePt t="5825" x="4691063" y="3876675"/>
          <p14:tracePt t="5841" x="4657725" y="3886200"/>
          <p14:tracePt t="5858" x="4605338" y="3890963"/>
          <p14:tracePt t="5875" x="4462463" y="3890963"/>
          <p14:tracePt t="5891" x="4338638" y="3886200"/>
          <p14:tracePt t="5908" x="4233863" y="3876675"/>
          <p14:tracePt t="5925" x="4143375" y="3876675"/>
          <p14:tracePt t="5941" x="4019550" y="3876675"/>
          <p14:tracePt t="5958" x="3938588" y="3881438"/>
          <p14:tracePt t="5975" x="3867150" y="3886200"/>
          <p14:tracePt t="5991" x="3795713" y="3895725"/>
          <p14:tracePt t="6008" x="3709988" y="3910013"/>
          <p14:tracePt t="6025" x="3648075" y="3924300"/>
          <p14:tracePt t="6041" x="3590925" y="3924300"/>
          <p14:tracePt t="6058" x="3490913" y="3924300"/>
          <p14:tracePt t="6075" x="3409950" y="3924300"/>
          <p14:tracePt t="6091" x="3328988" y="3924300"/>
          <p14:tracePt t="6108" x="3257550" y="3914775"/>
          <p14:tracePt t="6125" x="3143250" y="3900488"/>
          <p14:tracePt t="6141" x="3081338" y="3890963"/>
          <p14:tracePt t="6158" x="3019425" y="3886200"/>
          <p14:tracePt t="6175" x="2947988" y="3871913"/>
          <p14:tracePt t="6191" x="2871788" y="3852863"/>
          <p14:tracePt t="6208" x="2824163" y="3843338"/>
          <p14:tracePt t="6226" x="2776538" y="3833813"/>
          <p14:tracePt t="6242" x="2724150" y="3819525"/>
          <p14:tracePt t="6259" x="2700338" y="3814763"/>
          <p14:tracePt t="6276" x="2681288" y="3810000"/>
          <p14:tracePt t="6291" x="2657475" y="3795713"/>
          <p14:tracePt t="6310" x="2624138" y="3786188"/>
          <p14:tracePt t="6325" x="2600325" y="3781425"/>
          <p14:tracePt t="6342" x="2581275" y="3771900"/>
          <p14:tracePt t="6359" x="2557463" y="3762375"/>
          <p14:tracePt t="6375" x="2538413" y="3752850"/>
          <p14:tracePt t="6391" x="2528888" y="3752850"/>
          <p14:tracePt t="6408" x="2524125" y="3752850"/>
          <p14:tracePt t="6426" x="2514600" y="3752850"/>
          <p14:tracePt t="6442" x="2509838" y="3752850"/>
          <p14:tracePt t="6458" x="2500313" y="3752850"/>
          <p14:tracePt t="6565" x="2495550" y="3752850"/>
          <p14:tracePt t="6616" x="2505075" y="3752850"/>
          <p14:tracePt t="6623" x="2514600" y="3752850"/>
          <p14:tracePt t="6631" x="2524125" y="3752850"/>
          <p14:tracePt t="6641" x="2543175" y="3762375"/>
          <p14:tracePt t="6658" x="2590800" y="3771900"/>
          <p14:tracePt t="6675" x="2638425" y="3795713"/>
          <p14:tracePt t="6691" x="2667000" y="3810000"/>
          <p14:tracePt t="6708" x="2690813" y="3819525"/>
          <p14:tracePt t="6725" x="2705100" y="3824288"/>
          <p14:tracePt t="6741" x="2724150" y="3833813"/>
          <p14:tracePt t="6758" x="2738438" y="3838575"/>
          <p14:tracePt t="6775" x="2743200" y="3848100"/>
          <p14:tracePt t="6791" x="2752725" y="3848100"/>
          <p14:tracePt t="6808" x="2752725" y="3852863"/>
          <p14:tracePt t="6866" x="2752725" y="3857625"/>
          <p14:tracePt t="7159" x="2776538" y="3857625"/>
          <p14:tracePt t="7167" x="2800350" y="3857625"/>
          <p14:tracePt t="7174" x="2824163" y="3857625"/>
          <p14:tracePt t="7191" x="2862263" y="3857625"/>
          <p14:tracePt t="7208" x="2881313" y="3857625"/>
          <p14:tracePt t="7224" x="2890838" y="3857625"/>
          <p14:tracePt t="7259" x="2924175" y="3857625"/>
          <p14:tracePt t="7292" x="2986088" y="3871913"/>
          <p14:tracePt t="7308" x="3019425" y="3871913"/>
          <p14:tracePt t="7325" x="3048000" y="3876675"/>
          <p14:tracePt t="7341" x="3071813" y="3876675"/>
          <p14:tracePt t="7358" x="3095625" y="3876675"/>
          <p14:tracePt t="7375" x="3109913" y="3876675"/>
          <p14:tracePt t="7391" x="3133725" y="3876675"/>
          <p14:tracePt t="7408" x="3152775" y="3881438"/>
          <p14:tracePt t="7425" x="3186113" y="3881438"/>
          <p14:tracePt t="7441" x="3209925" y="3881438"/>
          <p14:tracePt t="7458" x="3219450" y="3881438"/>
          <p14:tracePt t="7475" x="3228975" y="3881438"/>
          <p14:tracePt t="7491" x="3238500" y="3881438"/>
          <p14:tracePt t="7534" x="3243263" y="3881438"/>
          <p14:tracePt t="7849" x="3214688" y="3890963"/>
          <p14:tracePt t="7857" x="3181350" y="3895725"/>
          <p14:tracePt t="7864" x="3152775" y="3895725"/>
          <p14:tracePt t="7875" x="3128963" y="3895725"/>
          <p14:tracePt t="7891" x="3081338" y="3900488"/>
          <p14:tracePt t="7908" x="3019425" y="3900488"/>
          <p14:tracePt t="7941" x="2976563" y="3900488"/>
          <p14:tracePt t="7974" x="2957513" y="3900488"/>
          <p14:tracePt t="7991" x="2947988" y="3900488"/>
          <p14:tracePt t="8008" x="2943225" y="3900488"/>
          <p14:tracePt t="8078" x="2967038" y="3910013"/>
          <p14:tracePt t="8085" x="2990850" y="3910013"/>
          <p14:tracePt t="8092" x="3033713" y="3910013"/>
          <p14:tracePt t="8108" x="3176588" y="3914775"/>
          <p14:tracePt t="8124" x="3386138" y="3914775"/>
          <p14:tracePt t="8142" x="3567113" y="3914775"/>
          <p14:tracePt t="8158" x="3867150" y="3876675"/>
          <p14:tracePt t="8175" x="4057650" y="3838575"/>
          <p14:tracePt t="8191" x="4195763" y="3824288"/>
          <p14:tracePt t="8208" x="4286250" y="3805238"/>
          <p14:tracePt t="8225" x="4367213" y="3790950"/>
          <p14:tracePt t="8241" x="4381500" y="3790950"/>
          <p14:tracePt t="8258" x="4391025" y="3790950"/>
          <p14:tracePt t="8275" x="4395788" y="3790950"/>
          <p14:tracePt t="8291" x="4400550" y="3790950"/>
          <p14:tracePt t="8489" x="4438650" y="3790950"/>
          <p14:tracePt t="8496" x="4495800" y="3790950"/>
          <p14:tracePt t="8508" x="4538663" y="3790950"/>
          <p14:tracePt t="8524" x="4624388" y="3790950"/>
          <p14:tracePt t="8541" x="4657725" y="3790950"/>
          <p14:tracePt t="8558" x="4676775" y="3790950"/>
          <p14:tracePt t="8574" x="4681538" y="3790950"/>
          <p14:tracePt t="8591" x="4691063" y="3790950"/>
          <p14:tracePt t="8624" x="4686300" y="3790950"/>
          <p14:tracePt t="8641" x="4667250" y="3795713"/>
          <p14:tracePt t="8658" x="4652963" y="3810000"/>
          <p14:tracePt t="8674" x="4643438" y="3814763"/>
          <p14:tracePt t="8716" x="4648200" y="3814763"/>
          <p14:tracePt t="8724" x="4667250" y="3814763"/>
          <p14:tracePt t="8741" x="4767263" y="3814763"/>
          <p14:tracePt t="8758" x="4948238" y="3810000"/>
          <p14:tracePt t="8775" x="5257800" y="3790950"/>
          <p14:tracePt t="8791" x="5500688" y="3771900"/>
          <p14:tracePt t="8808" x="5700713" y="3771900"/>
          <p14:tracePt t="8824" x="5891213" y="3752850"/>
          <p14:tracePt t="8841" x="6119813" y="3752850"/>
          <p14:tracePt t="8858" x="6243638" y="3752850"/>
          <p14:tracePt t="8874" x="6338888" y="3757613"/>
          <p14:tracePt t="8891" x="6391275" y="3757613"/>
          <p14:tracePt t="8908" x="6405563" y="3757613"/>
          <p14:tracePt t="9092" x="6524625" y="3752850"/>
          <p14:tracePt t="9098" x="6638925" y="3724275"/>
          <p14:tracePt t="9108" x="6777038" y="3705225"/>
          <p14:tracePt t="9124" x="7000875" y="3657600"/>
          <p14:tracePt t="9141" x="7181850" y="3629025"/>
          <p14:tracePt t="9158" x="7343775" y="3605213"/>
          <p14:tracePt t="9175" x="7396163" y="3590925"/>
          <p14:tracePt t="9191" x="7429500" y="3590925"/>
          <p14:tracePt t="9208" x="7453313" y="3590925"/>
          <p14:tracePt t="9224" x="7462838" y="3590925"/>
          <p14:tracePt t="9258" x="7462838" y="3595688"/>
          <p14:tracePt t="9274" x="7453313" y="3614738"/>
          <p14:tracePt t="9291" x="7339013" y="3662363"/>
          <p14:tracePt t="9308" x="7019925" y="3752850"/>
          <p14:tracePt t="9325" x="6257925" y="3943350"/>
          <p14:tracePt t="9341" x="5748338" y="4038600"/>
          <p14:tracePt t="9358" x="5295900" y="4105275"/>
          <p14:tracePt t="9375" x="4995863" y="4148138"/>
          <p14:tracePt t="9377" x="4867275" y="4167188"/>
          <p14:tracePt t="9391" x="4710113" y="4181475"/>
          <p14:tracePt t="9408" x="4638675" y="4195763"/>
          <p14:tracePt t="9424" x="4610100" y="4195763"/>
          <p14:tracePt t="9441" x="4595813" y="4195763"/>
          <p14:tracePt t="9458" x="4586288" y="4195763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>
                <a:ea typeface="굴림" panose="020B0600000101010101" pitchFamily="50" charset="-127"/>
              </a:rPr>
              <a:t>Implementation of Multi-interfaces</a:t>
            </a:r>
            <a:endParaRPr lang="ko-KR" altLang="en-US" sz="2900">
              <a:ea typeface="굴림" panose="020B0600000101010101" pitchFamily="50" charset="-127"/>
            </a:endParaRPr>
          </a:p>
        </p:txBody>
      </p:sp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266700" y="1285875"/>
            <a:ext cx="8215313" cy="50958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0975" algn="l"/>
                <a:tab pos="450850" algn="l"/>
                <a:tab pos="720725" algn="l"/>
                <a:tab pos="9921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0975" algn="l"/>
                <a:tab pos="450850" algn="l"/>
                <a:tab pos="7207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80975" algn="l"/>
                <a:tab pos="450850" algn="l"/>
                <a:tab pos="7207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0975" algn="l"/>
                <a:tab pos="450850" algn="l"/>
                <a:tab pos="7207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0975" algn="l"/>
                <a:tab pos="450850" algn="l"/>
                <a:tab pos="7207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450850" algn="l"/>
                <a:tab pos="7207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450850" algn="l"/>
                <a:tab pos="7207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450850" algn="l"/>
                <a:tab pos="7207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450850" algn="l"/>
                <a:tab pos="7207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AreaComputableTest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args) {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Circle2 c1 = new Circle2(0, 0, 15)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Circle2 c2 = new Circle2(10, 10, 10)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Triangle t1 = new Triangle(10, 20)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Triangle t2 = new Triangle(20, 20)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fr-FR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AreaComputable</a:t>
            </a:r>
            <a:r>
              <a:rPr lang="fr-F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fr-F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fr-F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{c1, c2, t1, t2}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float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totalArea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AreaComputable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elem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list)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final float area =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elem.getArea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("%-40s Area: %10.2f%n",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area)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totalArea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+= area 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("Total Area%n%10.2f%n",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totalArea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 useBgFill="1">
        <p:nvSpPr>
          <p:cNvPr id="28676" name="직사각형 3"/>
          <p:cNvSpPr>
            <a:spLocks noChangeArrowheads="1"/>
          </p:cNvSpPr>
          <p:nvPr/>
        </p:nvSpPr>
        <p:spPr bwMode="auto">
          <a:xfrm>
            <a:off x="4681538" y="1787525"/>
            <a:ext cx="5167312" cy="1570038"/>
          </a:xfrm>
          <a:prstGeom prst="rect">
            <a:avLst/>
          </a:prstGeom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Center: [    0,     0], Radius:    15    Area:     706.86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Center: [   10,    10], Radius:    10    Area:     314.16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Width:    10, Height:    20              Area:     100.00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Width:    20, Height:    20              Area:     200.00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Total Area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1321.02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91"/>
    </mc:Choice>
    <mc:Fallback xmlns="">
      <p:transition spd="slow" advTm="42991"/>
    </mc:Fallback>
  </mc:AlternateContent>
  <p:extLst>
    <p:ext uri="{3A86A75C-4F4B-4683-9AE1-C65F6400EC91}">
      <p14:laserTraceLst xmlns:p14="http://schemas.microsoft.com/office/powerpoint/2010/main">
        <p14:tracePtLst>
          <p14:tracePt t="606" x="4557713" y="4162425"/>
          <p14:tracePt t="613" x="4529138" y="4133850"/>
          <p14:tracePt t="621" x="4500563" y="4110038"/>
          <p14:tracePt t="638" x="4467225" y="4081463"/>
          <p14:tracePt t="655" x="4452938" y="4071938"/>
          <p14:tracePt t="671" x="4452938" y="4067175"/>
          <p14:tracePt t="688" x="4457700" y="4067175"/>
          <p14:tracePt t="862" x="4381500" y="3971925"/>
          <p14:tracePt t="869" x="4291013" y="3871913"/>
          <p14:tracePt t="877" x="4214813" y="3786188"/>
          <p14:tracePt t="888" x="4129088" y="3686175"/>
          <p14:tracePt t="905" x="3824288" y="3328988"/>
          <p14:tracePt t="922" x="3552825" y="3043238"/>
          <p14:tracePt t="938" x="3338513" y="2819400"/>
          <p14:tracePt t="955" x="3181350" y="2638425"/>
          <p14:tracePt t="972" x="3048000" y="2505075"/>
          <p14:tracePt t="988" x="2986088" y="2424113"/>
          <p14:tracePt t="1005" x="2943225" y="2366963"/>
          <p14:tracePt t="1021" x="2914650" y="2319338"/>
          <p14:tracePt t="1038" x="2905125" y="2305050"/>
          <p14:tracePt t="1229" x="2857500" y="2257425"/>
          <p14:tracePt t="1237" x="2781300" y="2171700"/>
          <p14:tracePt t="1245" x="2705100" y="2076450"/>
          <p14:tracePt t="1255" x="2628900" y="1976438"/>
          <p14:tracePt t="1271" x="2509838" y="1852613"/>
          <p14:tracePt t="1288" x="2381250" y="1738313"/>
          <p14:tracePt t="1305" x="2319338" y="1685925"/>
          <p14:tracePt t="1321" x="2262188" y="1652588"/>
          <p14:tracePt t="1338" x="2181225" y="1628775"/>
          <p14:tracePt t="1354" x="2043113" y="1619250"/>
          <p14:tracePt t="1371" x="1952625" y="1624013"/>
          <p14:tracePt t="1388" x="1890713" y="1628775"/>
          <p14:tracePt t="1405" x="1824038" y="1628775"/>
          <p14:tracePt t="1421" x="1781175" y="1628775"/>
          <p14:tracePt t="1438" x="1752600" y="1628775"/>
          <p14:tracePt t="1455" x="1724025" y="1628775"/>
          <p14:tracePt t="1471" x="1704975" y="1628775"/>
          <p14:tracePt t="1488" x="1700213" y="1628775"/>
          <p14:tracePt t="1504" x="1695450" y="1628775"/>
          <p14:tracePt t="1538" x="1700213" y="1628775"/>
          <p14:tracePt t="1555" x="1733550" y="1624013"/>
          <p14:tracePt t="1571" x="1847850" y="1619250"/>
          <p14:tracePt t="1588" x="2000250" y="1619250"/>
          <p14:tracePt t="1605" x="2181225" y="1638300"/>
          <p14:tracePt t="1621" x="2319338" y="1638300"/>
          <p14:tracePt t="1638" x="2419350" y="1638300"/>
          <p14:tracePt t="1655" x="2543175" y="1633538"/>
          <p14:tracePt t="1671" x="2595563" y="1624013"/>
          <p14:tracePt t="1688" x="2647950" y="1600200"/>
          <p14:tracePt t="1704" x="2700338" y="1590675"/>
          <p14:tracePt t="1721" x="2786063" y="1576388"/>
          <p14:tracePt t="1738" x="2857500" y="1585913"/>
          <p14:tracePt t="1755" x="2933700" y="1600200"/>
          <p14:tracePt t="1771" x="3005138" y="1624013"/>
          <p14:tracePt t="1788" x="3076575" y="1643063"/>
          <p14:tracePt t="1804" x="3105150" y="1643063"/>
          <p14:tracePt t="1821" x="3124200" y="1643063"/>
          <p14:tracePt t="1838" x="3143250" y="1643063"/>
          <p14:tracePt t="1854" x="3152775" y="1638300"/>
          <p14:tracePt t="1871" x="3162300" y="1633538"/>
          <p14:tracePt t="1888" x="3171825" y="1628775"/>
          <p14:tracePt t="1904" x="3181350" y="1628775"/>
          <p14:tracePt t="1921" x="3190875" y="1628775"/>
          <p14:tracePt t="2161" x="3209925" y="1624013"/>
          <p14:tracePt t="2169" x="3228975" y="1614488"/>
          <p14:tracePt t="2176" x="3248025" y="1604963"/>
          <p14:tracePt t="2188" x="3262313" y="1604963"/>
          <p14:tracePt t="2204" x="3286125" y="1590675"/>
          <p14:tracePt t="2221" x="3305175" y="1585913"/>
          <p14:tracePt t="2238" x="3314700" y="1585913"/>
          <p14:tracePt t="2254" x="3319463" y="1585913"/>
          <p14:tracePt t="2271" x="3328988" y="1585913"/>
          <p14:tracePt t="2288" x="3333750" y="1585913"/>
          <p14:tracePt t="2675" x="3343275" y="1585913"/>
          <p14:tracePt t="2683" x="3348038" y="1585913"/>
          <p14:tracePt t="2691" x="3352800" y="1581150"/>
          <p14:tracePt t="2721" x="3371850" y="1581150"/>
          <p14:tracePt t="2754" x="3386138" y="1581150"/>
          <p14:tracePt t="2771" x="3414713" y="1585913"/>
          <p14:tracePt t="2788" x="3433763" y="1590675"/>
          <p14:tracePt t="2805" x="3471863" y="1595438"/>
          <p14:tracePt t="2821" x="3495675" y="1600200"/>
          <p14:tracePt t="2838" x="3509963" y="1600200"/>
          <p14:tracePt t="2854" x="3514725" y="1600200"/>
          <p14:tracePt t="2871" x="3524250" y="1600200"/>
          <p14:tracePt t="2888" x="3533775" y="1600200"/>
          <p14:tracePt t="2904" x="3538538" y="1600200"/>
          <p14:tracePt t="2921" x="3543300" y="1600200"/>
          <p14:tracePt t="2938" x="3552825" y="1600200"/>
          <p14:tracePt t="2984" x="3533775" y="1604963"/>
          <p14:tracePt t="2991" x="3509963" y="1604963"/>
          <p14:tracePt t="3004" x="3467100" y="1614488"/>
          <p14:tracePt t="3021" x="3200400" y="1643063"/>
          <p14:tracePt t="3038" x="2976563" y="1657350"/>
          <p14:tracePt t="3054" x="2714625" y="1690688"/>
          <p14:tracePt t="3071" x="2390775" y="1714500"/>
          <p14:tracePt t="3088" x="2200275" y="1733550"/>
          <p14:tracePt t="3104" x="2033588" y="1733550"/>
          <p14:tracePt t="3121" x="1924050" y="1733550"/>
          <p14:tracePt t="3138" x="1824038" y="1724025"/>
          <p14:tracePt t="3154" x="1781175" y="1714500"/>
          <p14:tracePt t="3171" x="1747838" y="1704975"/>
          <p14:tracePt t="3188" x="1728788" y="1700213"/>
          <p14:tracePt t="3204" x="1714500" y="1700213"/>
          <p14:tracePt t="3221" x="1704975" y="1700213"/>
          <p14:tracePt t="3255" x="1709738" y="1700213"/>
          <p14:tracePt t="3271" x="1762125" y="1695450"/>
          <p14:tracePt t="3288" x="1895475" y="1685925"/>
          <p14:tracePt t="3304" x="2052638" y="1666875"/>
          <p14:tracePt t="3321" x="2276475" y="1657350"/>
          <p14:tracePt t="3338" x="2466975" y="1652588"/>
          <p14:tracePt t="3354" x="2619375" y="1652588"/>
          <p14:tracePt t="3371" x="2757488" y="1643063"/>
          <p14:tracePt t="3388" x="2981325" y="1647825"/>
          <p14:tracePt t="3404" x="3105150" y="1662113"/>
          <p14:tracePt t="3421" x="3205163" y="1671638"/>
          <p14:tracePt t="3438" x="3286125" y="1676400"/>
          <p14:tracePt t="3454" x="3405188" y="1695450"/>
          <p14:tracePt t="3471" x="3476625" y="1695450"/>
          <p14:tracePt t="3488" x="3543300" y="1695450"/>
          <p14:tracePt t="3504" x="3619500" y="1695450"/>
          <p14:tracePt t="3521" x="3662363" y="1695450"/>
          <p14:tracePt t="3538" x="3690938" y="1690688"/>
          <p14:tracePt t="3554" x="3719513" y="1685925"/>
          <p14:tracePt t="3571" x="3752850" y="1676400"/>
          <p14:tracePt t="3588" x="3762375" y="1676400"/>
          <p14:tracePt t="3604" x="3771900" y="1676400"/>
          <p14:tracePt t="3621" x="3781425" y="1676400"/>
          <p14:tracePt t="3638" x="3790950" y="1676400"/>
          <p14:tracePt t="3682" x="3786188" y="1676400"/>
          <p14:tracePt t="3688" x="3771900" y="1676400"/>
          <p14:tracePt t="3704" x="3643313" y="1690688"/>
          <p14:tracePt t="3721" x="3443288" y="1719263"/>
          <p14:tracePt t="3738" x="3205163" y="1757363"/>
          <p14:tracePt t="3754" x="2824163" y="1800225"/>
          <p14:tracePt t="3771" x="2605088" y="1814513"/>
          <p14:tracePt t="3788" x="2424113" y="1814513"/>
          <p14:tracePt t="3804" x="2281238" y="1814513"/>
          <p14:tracePt t="3821" x="2152650" y="1814513"/>
          <p14:tracePt t="3838" x="2090738" y="1800225"/>
          <p14:tracePt t="3854" x="2019300" y="1785938"/>
          <p14:tracePt t="3871" x="1966913" y="1771650"/>
          <p14:tracePt t="3888" x="1905000" y="1762125"/>
          <p14:tracePt t="3904" x="1876425" y="1752600"/>
          <p14:tracePt t="3921" x="1862138" y="1752600"/>
          <p14:tracePt t="3938" x="1852613" y="1752600"/>
          <p14:tracePt t="3971" x="1862138" y="1747838"/>
          <p14:tracePt t="3988" x="1924050" y="1747838"/>
          <p14:tracePt t="4004" x="2124075" y="1747838"/>
          <p14:tracePt t="4021" x="2333625" y="1747838"/>
          <p14:tracePt t="4038" x="2500313" y="1743075"/>
          <p14:tracePt t="4054" x="2667000" y="1743075"/>
          <p14:tracePt t="4071" x="2900363" y="1743075"/>
          <p14:tracePt t="4088" x="3014663" y="1733550"/>
          <p14:tracePt t="4104" x="3090863" y="1733550"/>
          <p14:tracePt t="4121" x="3214688" y="1733550"/>
          <p14:tracePt t="4138" x="3295650" y="1733550"/>
          <p14:tracePt t="4154" x="3348038" y="1733550"/>
          <p14:tracePt t="4171" x="3390900" y="1733550"/>
          <p14:tracePt t="4188" x="3429000" y="1733550"/>
          <p14:tracePt t="4204" x="3448050" y="1728788"/>
          <p14:tracePt t="4221" x="3471863" y="1728788"/>
          <p14:tracePt t="4238" x="3486150" y="1728788"/>
          <p14:tracePt t="4254" x="3505200" y="1728788"/>
          <p14:tracePt t="4271" x="3509963" y="1728788"/>
          <p14:tracePt t="4288" x="3519488" y="1728788"/>
          <p14:tracePt t="4321" x="3524250" y="1728788"/>
          <p14:tracePt t="4584" x="3495675" y="1728788"/>
          <p14:tracePt t="4592" x="3448050" y="1719263"/>
          <p14:tracePt t="4604" x="3400425" y="1719263"/>
          <p14:tracePt t="4621" x="3300413" y="1719263"/>
          <p14:tracePt t="4638" x="3257550" y="1719263"/>
          <p14:tracePt t="4654" x="3228975" y="1719263"/>
          <p14:tracePt t="4687" x="3190875" y="1719263"/>
          <p14:tracePt t="4721" x="3162300" y="1714500"/>
          <p14:tracePt t="4738" x="3152775" y="1704975"/>
          <p14:tracePt t="4754" x="3133725" y="1695450"/>
          <p14:tracePt t="4771" x="3119438" y="1690688"/>
          <p14:tracePt t="4788" x="3105150" y="1685925"/>
          <p14:tracePt t="4804" x="3086100" y="1681163"/>
          <p14:tracePt t="4821" x="3071813" y="1681163"/>
          <p14:tracePt t="4837" x="3048000" y="1681163"/>
          <p14:tracePt t="4854" x="3019425" y="1681163"/>
          <p14:tracePt t="4871" x="2967038" y="1685925"/>
          <p14:tracePt t="4887" x="2924175" y="1695450"/>
          <p14:tracePt t="4904" x="2886075" y="1704975"/>
          <p14:tracePt t="4921" x="2847975" y="1714500"/>
          <p14:tracePt t="4937" x="2814638" y="1724025"/>
          <p14:tracePt t="4954" x="2795588" y="1728788"/>
          <p14:tracePt t="4971" x="2771775" y="1733550"/>
          <p14:tracePt t="4988" x="2728913" y="1747838"/>
          <p14:tracePt t="5004" x="2700338" y="1752600"/>
          <p14:tracePt t="5021" x="2681288" y="1766888"/>
          <p14:tracePt t="5037" x="2662238" y="1771650"/>
          <p14:tracePt t="5054" x="2643188" y="1776413"/>
          <p14:tracePt t="5071" x="2633663" y="1776413"/>
          <p14:tracePt t="5087" x="2624138" y="1785938"/>
          <p14:tracePt t="5104" x="2614613" y="1790700"/>
          <p14:tracePt t="5121" x="2590800" y="1804988"/>
          <p14:tracePt t="5137" x="2581275" y="1828800"/>
          <p14:tracePt t="5154" x="2562225" y="1852613"/>
          <p14:tracePt t="5171" x="2538413" y="1900238"/>
          <p14:tracePt t="5187" x="2519363" y="1924050"/>
          <p14:tracePt t="5204" x="2509838" y="1947863"/>
          <p14:tracePt t="5221" x="2500313" y="1971675"/>
          <p14:tracePt t="5237" x="2481263" y="2019300"/>
          <p14:tracePt t="5254" x="2476500" y="2047875"/>
          <p14:tracePt t="5271" x="2462213" y="2071688"/>
          <p14:tracePt t="5287" x="2457450" y="2090738"/>
          <p14:tracePt t="5304" x="2452688" y="2105025"/>
          <p14:tracePt t="5321" x="2452688" y="2109788"/>
          <p14:tracePt t="5337" x="2452688" y="2119313"/>
          <p14:tracePt t="5377" x="2457450" y="2119313"/>
          <p14:tracePt t="5387" x="2462213" y="2119313"/>
          <p14:tracePt t="5404" x="2490788" y="2119313"/>
          <p14:tracePt t="5421" x="2552700" y="2119313"/>
          <p14:tracePt t="5437" x="2590800" y="2105025"/>
          <p14:tracePt t="5454" x="2624138" y="2085975"/>
          <p14:tracePt t="5471" x="2647950" y="2076450"/>
          <p14:tracePt t="5487" x="2676525" y="2066925"/>
          <p14:tracePt t="5504" x="2690813" y="2066925"/>
          <p14:tracePt t="5521" x="2705100" y="2066925"/>
          <p14:tracePt t="5537" x="2714625" y="2066925"/>
          <p14:tracePt t="5554" x="2724150" y="2066925"/>
          <p14:tracePt t="5571" x="2728913" y="2066925"/>
          <p14:tracePt t="5663" x="2724150" y="2066925"/>
          <p14:tracePt t="5671" x="2709863" y="2066925"/>
          <p14:tracePt t="5678" x="2690813" y="2066925"/>
          <p14:tracePt t="5687" x="2671763" y="2071688"/>
          <p14:tracePt t="5704" x="2628900" y="2081213"/>
          <p14:tracePt t="5721" x="2590800" y="2085975"/>
          <p14:tracePt t="5737" x="2571750" y="2090738"/>
          <p14:tracePt t="5754" x="2562225" y="2090738"/>
          <p14:tracePt t="5771" x="2557463" y="2090738"/>
          <p14:tracePt t="5787" x="2552700" y="2090738"/>
          <p14:tracePt t="6288" x="2576513" y="2090738"/>
          <p14:tracePt t="6295" x="2605088" y="2076450"/>
          <p14:tracePt t="6304" x="2628900" y="2071688"/>
          <p14:tracePt t="6321" x="2681288" y="2062163"/>
          <p14:tracePt t="6337" x="2719388" y="2057400"/>
          <p14:tracePt t="6354" x="2743200" y="2057400"/>
          <p14:tracePt t="6388" x="2762250" y="2057400"/>
          <p14:tracePt t="6421" x="2800350" y="2057400"/>
          <p14:tracePt t="6437" x="2828925" y="2057400"/>
          <p14:tracePt t="6454" x="2857500" y="2057400"/>
          <p14:tracePt t="6471" x="2886075" y="2057400"/>
          <p14:tracePt t="6487" x="2909888" y="2057400"/>
          <p14:tracePt t="6504" x="2928938" y="2057400"/>
          <p14:tracePt t="6521" x="2952750" y="2057400"/>
          <p14:tracePt t="6537" x="2981325" y="2057400"/>
          <p14:tracePt t="6554" x="3005138" y="2057400"/>
          <p14:tracePt t="6571" x="3028950" y="2071688"/>
          <p14:tracePt t="6587" x="3043238" y="2081213"/>
          <p14:tracePt t="6604" x="3057525" y="2090738"/>
          <p14:tracePt t="6621" x="3062288" y="2095500"/>
          <p14:tracePt t="6637" x="3067050" y="2100263"/>
          <p14:tracePt t="6654" x="3067050" y="2105025"/>
          <p14:tracePt t="6671" x="3052763" y="2119313"/>
          <p14:tracePt t="6687" x="3005138" y="2147888"/>
          <p14:tracePt t="6704" x="2928938" y="2185988"/>
          <p14:tracePt t="6721" x="2747963" y="2271713"/>
          <p14:tracePt t="6737" x="2628900" y="2319338"/>
          <p14:tracePt t="6754" x="2543175" y="2366963"/>
          <p14:tracePt t="6771" x="2495550" y="2395538"/>
          <p14:tracePt t="6787" x="2476500" y="2409825"/>
          <p14:tracePt t="6804" x="2466975" y="2414588"/>
          <p14:tracePt t="6821" x="2462213" y="2414588"/>
          <p14:tracePt t="6860" x="2471738" y="2414588"/>
          <p14:tracePt t="6871" x="2481263" y="2414588"/>
          <p14:tracePt t="6887" x="2552700" y="2428875"/>
          <p14:tracePt t="6904" x="2676525" y="2428875"/>
          <p14:tracePt t="6921" x="2757488" y="2428875"/>
          <p14:tracePt t="6937" x="2852738" y="2438400"/>
          <p14:tracePt t="6954" x="2943225" y="2447925"/>
          <p14:tracePt t="6971" x="3038475" y="2457450"/>
          <p14:tracePt t="6987" x="3090863" y="2457450"/>
          <p14:tracePt t="7004" x="3109913" y="2457450"/>
          <p14:tracePt t="7021" x="3124200" y="2457450"/>
          <p14:tracePt t="7037" x="3138488" y="2457450"/>
          <p14:tracePt t="7054" x="3143250" y="2457450"/>
          <p14:tracePt t="7071" x="3148013" y="2457450"/>
          <p14:tracePt t="7124" x="3143250" y="2457450"/>
          <p14:tracePt t="7132" x="3124200" y="2466975"/>
          <p14:tracePt t="7139" x="3076575" y="2471738"/>
          <p14:tracePt t="7154" x="2971800" y="2495550"/>
          <p14:tracePt t="7171" x="2833688" y="2524125"/>
          <p14:tracePt t="7187" x="2709863" y="2528888"/>
          <p14:tracePt t="7204" x="2628900" y="2528888"/>
          <p14:tracePt t="7221" x="2581275" y="2524125"/>
          <p14:tracePt t="7237" x="2571750" y="2519363"/>
          <p14:tracePt t="7254" x="2571750" y="2481263"/>
          <p14:tracePt t="7271" x="2628900" y="2414588"/>
          <p14:tracePt t="7287" x="2695575" y="2362200"/>
          <p14:tracePt t="7304" x="2781300" y="2324100"/>
          <p14:tracePt t="7321" x="2857500" y="2290763"/>
          <p14:tracePt t="7337" x="2924175" y="2281238"/>
          <p14:tracePt t="7354" x="2947988" y="2271713"/>
          <p14:tracePt t="7371" x="2957513" y="2271713"/>
          <p14:tracePt t="7387" x="2962275" y="2271713"/>
          <p14:tracePt t="7404" x="2971800" y="2271713"/>
          <p14:tracePt t="7437" x="2952750" y="2266950"/>
          <p14:tracePt t="7454" x="2900363" y="2262188"/>
          <p14:tracePt t="7471" x="2743200" y="2238375"/>
          <p14:tracePt t="7487" x="2614613" y="2219325"/>
          <p14:tracePt t="7504" x="2509838" y="2185988"/>
          <p14:tracePt t="7521" x="2443163" y="2138363"/>
          <p14:tracePt t="7537" x="2419350" y="2114550"/>
          <p14:tracePt t="7554" x="2405063" y="2081213"/>
          <p14:tracePt t="7571" x="2405063" y="2047875"/>
          <p14:tracePt t="7587" x="2424113" y="2024063"/>
          <p14:tracePt t="7604" x="2452688" y="2009775"/>
          <p14:tracePt t="7621" x="2481263" y="2005013"/>
          <p14:tracePt t="7637" x="2505075" y="2005013"/>
          <p14:tracePt t="7654" x="2524125" y="2043113"/>
          <p14:tracePt t="7671" x="2538413" y="2076450"/>
          <p14:tracePt t="7687" x="2543175" y="2114550"/>
          <p14:tracePt t="7704" x="2538413" y="2152650"/>
          <p14:tracePt t="7721" x="2533650" y="2176463"/>
          <p14:tracePt t="7737" x="2524125" y="2190750"/>
          <p14:tracePt t="7754" x="2519363" y="2195513"/>
          <p14:tracePt t="7771" x="2514600" y="2205038"/>
          <p14:tracePt t="7787" x="2514600" y="2209800"/>
          <p14:tracePt t="7822" x="2514600" y="2214563"/>
          <p14:tracePt t="8167" x="2524125" y="2228850"/>
          <p14:tracePt t="8174" x="2543175" y="2252663"/>
          <p14:tracePt t="8187" x="2571750" y="2276475"/>
          <p14:tracePt t="8204" x="2647950" y="2376488"/>
          <p14:tracePt t="8221" x="2695575" y="2462213"/>
          <p14:tracePt t="8237" x="2724150" y="2528888"/>
          <p14:tracePt t="8254" x="2747963" y="2581275"/>
          <p14:tracePt t="8287" x="2738438" y="2671763"/>
          <p14:tracePt t="8321" x="2733675" y="2681288"/>
          <p14:tracePt t="8505" x="2738438" y="2681288"/>
          <p14:tracePt t="8512" x="2757488" y="2690813"/>
          <p14:tracePt t="8521" x="2776538" y="2695575"/>
          <p14:tracePt t="8537" x="2805113" y="2709863"/>
          <p14:tracePt t="8554" x="2847975" y="2724150"/>
          <p14:tracePt t="8571" x="2933700" y="2767013"/>
          <p14:tracePt t="8587" x="3028950" y="2809875"/>
          <p14:tracePt t="8604" x="3133725" y="2838450"/>
          <p14:tracePt t="8621" x="3228975" y="2857500"/>
          <p14:tracePt t="8637" x="3295650" y="2862263"/>
          <p14:tracePt t="8654" x="3324225" y="2862263"/>
          <p14:tracePt t="8671" x="3343275" y="2862263"/>
          <p14:tracePt t="8687" x="3352800" y="2862263"/>
          <p14:tracePt t="8704" x="3362325" y="2862263"/>
          <p14:tracePt t="8721" x="3367088" y="2862263"/>
          <p14:tracePt t="8754" x="3367088" y="2867025"/>
          <p14:tracePt t="8770" x="3362325" y="2881313"/>
          <p14:tracePt t="8787" x="3309938" y="2914650"/>
          <p14:tracePt t="8804" x="3209925" y="2957513"/>
          <p14:tracePt t="8821" x="3043238" y="3033713"/>
          <p14:tracePt t="8837" x="2943225" y="3081338"/>
          <p14:tracePt t="8854" x="2900363" y="3100388"/>
          <p14:tracePt t="8871" x="2876550" y="3114675"/>
          <p14:tracePt t="8887" x="2871788" y="3124200"/>
          <p14:tracePt t="8920" x="2881313" y="3124200"/>
          <p14:tracePt t="8937" x="2933700" y="3124200"/>
          <p14:tracePt t="8954" x="3000375" y="3124200"/>
          <p14:tracePt t="8970" x="3081338" y="3124200"/>
          <p14:tracePt t="8987" x="3143250" y="3128963"/>
          <p14:tracePt t="9004" x="3190875" y="3133725"/>
          <p14:tracePt t="9021" x="3209925" y="3133725"/>
          <p14:tracePt t="9037" x="3219450" y="3133725"/>
          <p14:tracePt t="9054" x="3224213" y="3133725"/>
          <p14:tracePt t="9087" x="3214688" y="3133725"/>
          <p14:tracePt t="9104" x="3162300" y="3124200"/>
          <p14:tracePt t="9121" x="3090863" y="3105150"/>
          <p14:tracePt t="9137" x="2986088" y="3062288"/>
          <p14:tracePt t="9154" x="2928938" y="3033713"/>
          <p14:tracePt t="9171" x="2909888" y="3014663"/>
          <p14:tracePt t="9187" x="2886075" y="2967038"/>
          <p14:tracePt t="9204" x="2881313" y="2881313"/>
          <p14:tracePt t="9220" x="2895600" y="2781300"/>
          <p14:tracePt t="9238" x="2909888" y="2690813"/>
          <p14:tracePt t="9254" x="2919413" y="2671763"/>
          <p14:tracePt t="9271" x="2919413" y="2652713"/>
          <p14:tracePt t="9288" x="2919413" y="2638425"/>
          <p14:tracePt t="9304" x="2919413" y="2633663"/>
          <p14:tracePt t="9321" x="2914650" y="2619375"/>
          <p14:tracePt t="9337" x="2900363" y="2609850"/>
          <p14:tracePt t="9354" x="2862263" y="2586038"/>
          <p14:tracePt t="9371" x="2805113" y="2547938"/>
          <p14:tracePt t="9387" x="2776538" y="2524125"/>
          <p14:tracePt t="9404" x="2767013" y="2514600"/>
          <p14:tracePt t="9420" x="2757488" y="2505075"/>
          <p14:tracePt t="9437" x="2747963" y="2500313"/>
          <p14:tracePt t="9488" x="2747963" y="2509838"/>
          <p14:tracePt t="9496" x="2747963" y="2519363"/>
          <p14:tracePt t="9504" x="2747963" y="2562225"/>
          <p14:tracePt t="9520" x="2776538" y="2733675"/>
          <p14:tracePt t="9537" x="2795588" y="2890838"/>
          <p14:tracePt t="9555" x="2809875" y="2995613"/>
          <p14:tracePt t="9571" x="2814638" y="3033713"/>
          <p14:tracePt t="9587" x="2814638" y="3043238"/>
          <p14:tracePt t="9604" x="2814638" y="3052763"/>
          <p14:tracePt t="9621" x="2814638" y="3062288"/>
          <p14:tracePt t="9637" x="2814638" y="3067050"/>
          <p14:tracePt t="9654" x="2814638" y="3071813"/>
          <p14:tracePt t="9670" x="2814638" y="3076575"/>
          <p14:tracePt t="10296" x="2795588" y="3114675"/>
          <p14:tracePt t="10304" x="2743200" y="3176588"/>
          <p14:tracePt t="10311" x="2690813" y="3228975"/>
          <p14:tracePt t="10320" x="2614613" y="3295650"/>
          <p14:tracePt t="10337" x="2471738" y="3386138"/>
          <p14:tracePt t="10354" x="2343150" y="3462338"/>
          <p14:tracePt t="10371" x="2105025" y="3609975"/>
          <p14:tracePt t="10404" x="1881188" y="3752850"/>
          <p14:tracePt t="10437" x="1738313" y="3819525"/>
          <p14:tracePt t="10454" x="1700213" y="3829050"/>
          <p14:tracePt t="10470" x="1657350" y="3838575"/>
          <p14:tracePt t="10487" x="1595438" y="3848100"/>
          <p14:tracePt t="10504" x="1557338" y="3852863"/>
          <p14:tracePt t="10520" x="1509713" y="3852863"/>
          <p14:tracePt t="10537" x="1471613" y="3862388"/>
          <p14:tracePt t="10554" x="1400175" y="3862388"/>
          <p14:tracePt t="10570" x="1357313" y="3857625"/>
          <p14:tracePt t="10587" x="1314450" y="3852863"/>
          <p14:tracePt t="10604" x="1252538" y="3843338"/>
          <p14:tracePt t="10620" x="1204913" y="3833813"/>
          <p14:tracePt t="10637" x="1162050" y="3829050"/>
          <p14:tracePt t="10654" x="1128713" y="3829050"/>
          <p14:tracePt t="10671" x="1081088" y="3814763"/>
          <p14:tracePt t="10687" x="1052513" y="3810000"/>
          <p14:tracePt t="10704" x="1028700" y="3800475"/>
          <p14:tracePt t="10720" x="1014413" y="3800475"/>
          <p14:tracePt t="10737" x="1004888" y="3800475"/>
          <p14:tracePt t="10754" x="995363" y="3800475"/>
          <p14:tracePt t="10771" x="990600" y="3800475"/>
          <p14:tracePt t="10787" x="985838" y="3800475"/>
          <p14:tracePt t="10820" x="981075" y="3800475"/>
          <p14:tracePt t="10848" x="976313" y="3800475"/>
          <p14:tracePt t="10870" x="976313" y="3795713"/>
          <p14:tracePt t="10877" x="976313" y="3790950"/>
          <p14:tracePt t="10892" x="981075" y="3786188"/>
          <p14:tracePt t="10904" x="985838" y="3781425"/>
          <p14:tracePt t="10920" x="1019175" y="3757613"/>
          <p14:tracePt t="10937" x="1057275" y="3738563"/>
          <p14:tracePt t="10954" x="1123950" y="3709988"/>
          <p14:tracePt t="10971" x="1195388" y="3690938"/>
          <p14:tracePt t="10987" x="1300163" y="3676650"/>
          <p14:tracePt t="11004" x="1371600" y="3676650"/>
          <p14:tracePt t="11020" x="1471613" y="3667125"/>
          <p14:tracePt t="11037" x="1662113" y="3667125"/>
          <p14:tracePt t="11054" x="1766888" y="3671888"/>
          <p14:tracePt t="11071" x="1857375" y="3676650"/>
          <p14:tracePt t="11087" x="1938338" y="3686175"/>
          <p14:tracePt t="11104" x="2062163" y="3686175"/>
          <p14:tracePt t="11121" x="2143125" y="3686175"/>
          <p14:tracePt t="11137" x="2214563" y="3686175"/>
          <p14:tracePt t="11154" x="2262188" y="3686175"/>
          <p14:tracePt t="11170" x="2338388" y="3705225"/>
          <p14:tracePt t="11187" x="2390775" y="3724275"/>
          <p14:tracePt t="11204" x="2443163" y="3738563"/>
          <p14:tracePt t="11221" x="2486025" y="3748088"/>
          <p14:tracePt t="11237" x="2543175" y="3762375"/>
          <p14:tracePt t="11254" x="2581275" y="3771900"/>
          <p14:tracePt t="11271" x="2605088" y="3771900"/>
          <p14:tracePt t="11287" x="2647950" y="3771900"/>
          <p14:tracePt t="11304" x="2667000" y="3771900"/>
          <p14:tracePt t="11320" x="2681288" y="3771900"/>
          <p14:tracePt t="11337" x="2705100" y="3771900"/>
          <p14:tracePt t="11354" x="2728913" y="3771900"/>
          <p14:tracePt t="11370" x="2738438" y="3771900"/>
          <p14:tracePt t="11387" x="2752725" y="3771900"/>
          <p14:tracePt t="11404" x="2762250" y="3771900"/>
          <p14:tracePt t="11420" x="2767013" y="3771900"/>
          <p14:tracePt t="11456" x="2762250" y="3771900"/>
          <p14:tracePt t="11470" x="2690813" y="3771900"/>
          <p14:tracePt t="11487" x="2505075" y="3771900"/>
          <p14:tracePt t="11504" x="2300288" y="3762375"/>
          <p14:tracePt t="11520" x="2057400" y="3752850"/>
          <p14:tracePt t="11537" x="1771650" y="3743325"/>
          <p14:tracePt t="11554" x="1628775" y="3743325"/>
          <p14:tracePt t="11571" x="1524000" y="3752850"/>
          <p14:tracePt t="11588" x="1452563" y="3757613"/>
          <p14:tracePt t="11604" x="1443038" y="3757613"/>
          <p14:tracePt t="11621" x="1433513" y="3757613"/>
          <p14:tracePt t="11657" x="1438275" y="3757613"/>
          <p14:tracePt t="11672" x="1476375" y="3748088"/>
          <p14:tracePt t="11687" x="1566863" y="3729038"/>
          <p14:tracePt t="11704" x="1714500" y="3714750"/>
          <p14:tracePt t="11720" x="1962150" y="3705225"/>
          <p14:tracePt t="11738" x="2119313" y="3695700"/>
          <p14:tracePt t="11755" x="2271713" y="3686175"/>
          <p14:tracePt t="11772" x="2409825" y="3681413"/>
          <p14:tracePt t="11787" x="2547938" y="3662363"/>
          <p14:tracePt t="11804" x="2614613" y="3662363"/>
          <p14:tracePt t="11820" x="2667000" y="3662363"/>
          <p14:tracePt t="11837" x="2724150" y="3662363"/>
          <p14:tracePt t="11854" x="2762250" y="3662363"/>
          <p14:tracePt t="11870" x="2781300" y="3662363"/>
          <p14:tracePt t="11887" x="2800350" y="3662363"/>
          <p14:tracePt t="11905" x="2809875" y="3662363"/>
          <p14:tracePt t="11921" x="2814638" y="3662363"/>
          <p14:tracePt t="11938" x="2824163" y="3662363"/>
          <p14:tracePt t="12197" x="2838450" y="3662363"/>
          <p14:tracePt t="12206" x="2857500" y="3657600"/>
          <p14:tracePt t="12212" x="2867025" y="3652838"/>
          <p14:tracePt t="12220" x="2881313" y="3652838"/>
          <p14:tracePt t="12237" x="2886075" y="3652838"/>
          <p14:tracePt t="12254" x="2900363" y="3652838"/>
          <p14:tracePt t="12270" x="2909888" y="3652838"/>
          <p14:tracePt t="12304" x="2919413" y="3652838"/>
          <p14:tracePt t="12984" x="2900363" y="3652838"/>
          <p14:tracePt t="12991" x="2852738" y="3662363"/>
          <p14:tracePt t="13004" x="2795588" y="3676650"/>
          <p14:tracePt t="13020" x="2557463" y="3729038"/>
          <p14:tracePt t="13037" x="2395538" y="3767138"/>
          <p14:tracePt t="13054" x="2247900" y="3790950"/>
          <p14:tracePt t="13070" x="2081213" y="3810000"/>
          <p14:tracePt t="13104" x="1800225" y="3819525"/>
          <p14:tracePt t="13137" x="1676400" y="3795713"/>
          <p14:tracePt t="13154" x="1652588" y="3790950"/>
          <p14:tracePt t="13170" x="1643063" y="3786188"/>
          <p14:tracePt t="13187" x="1633538" y="3786188"/>
          <p14:tracePt t="13204" x="1624013" y="3786188"/>
          <p14:tracePt t="13249" x="1633538" y="3786188"/>
          <p14:tracePt t="13257" x="1652588" y="3795713"/>
          <p14:tracePt t="13270" x="1733550" y="3800475"/>
          <p14:tracePt t="13287" x="1857375" y="3819525"/>
          <p14:tracePt t="13304" x="1995488" y="3829050"/>
          <p14:tracePt t="13320" x="2133600" y="3843338"/>
          <p14:tracePt t="13337" x="2247900" y="3852863"/>
          <p14:tracePt t="13353" x="2347913" y="3852863"/>
          <p14:tracePt t="13370" x="2428875" y="3852863"/>
          <p14:tracePt t="13387" x="2519363" y="3852863"/>
          <p14:tracePt t="13403" x="2562225" y="3852863"/>
          <p14:tracePt t="13420" x="2605088" y="3852863"/>
          <p14:tracePt t="13437" x="2633663" y="3852863"/>
          <p14:tracePt t="13454" x="2667000" y="3852863"/>
          <p14:tracePt t="13470" x="2676525" y="3852863"/>
          <p14:tracePt t="13487" x="2681288" y="3852863"/>
          <p14:tracePt t="13504" x="2700338" y="3852863"/>
          <p14:tracePt t="13520" x="2728913" y="3852863"/>
          <p14:tracePt t="13537" x="2757488" y="3852863"/>
          <p14:tracePt t="13554" x="2790825" y="3848100"/>
          <p14:tracePt t="13570" x="2833688" y="3838575"/>
          <p14:tracePt t="13587" x="2857500" y="3833813"/>
          <p14:tracePt t="13603" x="2871788" y="3829050"/>
          <p14:tracePt t="13620" x="2881313" y="3824288"/>
          <p14:tracePt t="13637" x="2900363" y="3819525"/>
          <p14:tracePt t="13653" x="2914650" y="3819525"/>
          <p14:tracePt t="13670" x="2924175" y="3819525"/>
          <p14:tracePt t="13687" x="2933700" y="3819525"/>
          <p14:tracePt t="13720" x="2938463" y="3819525"/>
          <p14:tracePt t="13762" x="2943225" y="3819525"/>
          <p14:tracePt t="13769" x="2943225" y="3814763"/>
          <p14:tracePt t="13776" x="2952750" y="3805238"/>
          <p14:tracePt t="13787" x="2957513" y="3805238"/>
          <p14:tracePt t="13804" x="2971800" y="3795713"/>
          <p14:tracePt t="13820" x="3009900" y="3771900"/>
          <p14:tracePt t="13837" x="3019425" y="3762375"/>
          <p14:tracePt t="13854" x="3028950" y="3752850"/>
          <p14:tracePt t="13870" x="3038475" y="3748088"/>
          <p14:tracePt t="13887" x="3048000" y="3743325"/>
          <p14:tracePt t="15552" x="2986088" y="3738563"/>
          <p14:tracePt t="15560" x="2914650" y="3719513"/>
          <p14:tracePt t="15570" x="2847975" y="3719513"/>
          <p14:tracePt t="15587" x="2747963" y="3709988"/>
          <p14:tracePt t="15603" x="2667000" y="3709988"/>
          <p14:tracePt t="15620" x="2652713" y="3709988"/>
          <p14:tracePt t="15653" x="2638425" y="3709988"/>
          <p14:tracePt t="15687" x="2633663" y="3709988"/>
          <p14:tracePt t="15722" x="2638425" y="3709988"/>
          <p14:tracePt t="15728" x="2647950" y="3709988"/>
          <p14:tracePt t="15737" x="2667000" y="3714750"/>
          <p14:tracePt t="15753" x="2757488" y="3719513"/>
          <p14:tracePt t="15770" x="2890838" y="3729038"/>
          <p14:tracePt t="15787" x="3052763" y="3743325"/>
          <p14:tracePt t="15803" x="3124200" y="3752850"/>
          <p14:tracePt t="15820" x="3171825" y="3757613"/>
          <p14:tracePt t="15837" x="3214688" y="3757613"/>
          <p14:tracePt t="15853" x="3262313" y="3771900"/>
          <p14:tracePt t="15870" x="3286125" y="3781425"/>
          <p14:tracePt t="15887" x="3305175" y="3786188"/>
          <p14:tracePt t="15903" x="3328988" y="3790950"/>
          <p14:tracePt t="15920" x="3338513" y="3790950"/>
          <p14:tracePt t="15937" x="3348038" y="3790950"/>
          <p14:tracePt t="15953" x="3352800" y="3790950"/>
          <p14:tracePt t="15970" x="3357563" y="3790950"/>
          <p14:tracePt t="16573" x="3376613" y="3786188"/>
          <p14:tracePt t="16580" x="3390900" y="3776663"/>
          <p14:tracePt t="16588" x="3409950" y="3762375"/>
          <p14:tracePt t="16603" x="3467100" y="3733800"/>
          <p14:tracePt t="16620" x="3509963" y="3724275"/>
          <p14:tracePt t="16637" x="3548063" y="3709988"/>
          <p14:tracePt t="16670" x="3605213" y="3709988"/>
          <p14:tracePt t="16703" x="3648075" y="3709988"/>
          <p14:tracePt t="16720" x="3676650" y="3709988"/>
          <p14:tracePt t="16737" x="3690938" y="3709988"/>
          <p14:tracePt t="16753" x="3700463" y="3709988"/>
          <p14:tracePt t="16770" x="3714750" y="3709988"/>
          <p14:tracePt t="16787" x="3719513" y="3709988"/>
          <p14:tracePt t="16803" x="3729038" y="3709988"/>
          <p14:tracePt t="20985" x="3729038" y="3714750"/>
          <p14:tracePt t="20992" x="3729038" y="3719513"/>
          <p14:tracePt t="21003" x="3724275" y="3724275"/>
          <p14:tracePt t="21020" x="3709988" y="3738563"/>
          <p14:tracePt t="21036" x="3652838" y="3771900"/>
          <p14:tracePt t="21053" x="3614738" y="3790950"/>
          <p14:tracePt t="21086" x="3557588" y="3805238"/>
          <p14:tracePt t="21120" x="3524250" y="3814763"/>
          <p14:tracePt t="21136" x="3514725" y="3814763"/>
          <p14:tracePt t="21153" x="3509963" y="3814763"/>
          <p14:tracePt t="21170" x="3505200" y="3814763"/>
          <p14:tracePt t="21249" x="3509963" y="3814763"/>
          <p14:tracePt t="21257" x="3514725" y="3810000"/>
          <p14:tracePt t="21264" x="3519488" y="3810000"/>
          <p14:tracePt t="21271" x="3529013" y="3800475"/>
          <p14:tracePt t="21286" x="3557588" y="3795713"/>
          <p14:tracePt t="21303" x="3581400" y="3795713"/>
          <p14:tracePt t="21320" x="3600450" y="3795713"/>
          <p14:tracePt t="21336" x="3619500" y="3795713"/>
          <p14:tracePt t="21353" x="3633788" y="3795713"/>
          <p14:tracePt t="21370" x="3638550" y="3795713"/>
          <p14:tracePt t="21386" x="3648075" y="3795713"/>
          <p14:tracePt t="21697" x="3657600" y="3786188"/>
          <p14:tracePt t="21705" x="3681413" y="3781425"/>
          <p14:tracePt t="21712" x="3700463" y="3771900"/>
          <p14:tracePt t="21720" x="3729038" y="3762375"/>
          <p14:tracePt t="21736" x="3781425" y="3748088"/>
          <p14:tracePt t="21753" x="3838575" y="3743325"/>
          <p14:tracePt t="21786" x="3948113" y="3743325"/>
          <p14:tracePt t="21820" x="4029075" y="3743325"/>
          <p14:tracePt t="21836" x="4076700" y="3743325"/>
          <p14:tracePt t="21853" x="4110038" y="3743325"/>
          <p14:tracePt t="21870" x="4133850" y="3733800"/>
          <p14:tracePt t="21888" x="4167188" y="3733800"/>
          <p14:tracePt t="21904" x="4200525" y="3733800"/>
          <p14:tracePt t="21920" x="4214813" y="3733800"/>
          <p14:tracePt t="21937" x="4229100" y="3733800"/>
          <p14:tracePt t="21953" x="4233863" y="3733800"/>
          <p14:tracePt t="21970" x="4243388" y="3733800"/>
          <p14:tracePt t="22021" x="4233863" y="3733800"/>
          <p14:tracePt t="22028" x="4210050" y="3733800"/>
          <p14:tracePt t="22036" x="4167188" y="3733800"/>
          <p14:tracePt t="22053" x="4076700" y="3738563"/>
          <p14:tracePt t="22070" x="3981450" y="3748088"/>
          <p14:tracePt t="22087" x="3824288" y="3762375"/>
          <p14:tracePt t="22103" x="3743325" y="3762375"/>
          <p14:tracePt t="22120" x="3695700" y="3762375"/>
          <p14:tracePt t="22136" x="3657600" y="3762375"/>
          <p14:tracePt t="22153" x="3638550" y="3762375"/>
          <p14:tracePt t="22169" x="3633788" y="3762375"/>
          <p14:tracePt t="22186" x="3629025" y="3762375"/>
          <p14:tracePt t="22221" x="3638550" y="3762375"/>
          <p14:tracePt t="22227" x="3657600" y="3757613"/>
          <p14:tracePt t="22237" x="3676650" y="3757613"/>
          <p14:tracePt t="22254" x="3724275" y="3743325"/>
          <p14:tracePt t="22270" x="3810000" y="3743325"/>
          <p14:tracePt t="22286" x="3876675" y="3743325"/>
          <p14:tracePt t="22303" x="3943350" y="3743325"/>
          <p14:tracePt t="22319" x="3995738" y="3743325"/>
          <p14:tracePt t="22336" x="4062413" y="3743325"/>
          <p14:tracePt t="22353" x="4100513" y="3743325"/>
          <p14:tracePt t="22370" x="4133850" y="3743325"/>
          <p14:tracePt t="22386" x="4157663" y="3743325"/>
          <p14:tracePt t="22403" x="4186238" y="3743325"/>
          <p14:tracePt t="22419" x="4205288" y="3743325"/>
          <p14:tracePt t="22436" x="4219575" y="3743325"/>
          <p14:tracePt t="22453" x="4233863" y="3743325"/>
          <p14:tracePt t="22469" x="4238625" y="3743325"/>
          <p14:tracePt t="22486" x="4248150" y="3743325"/>
          <p14:tracePt t="22503" x="4252913" y="3743325"/>
          <p14:tracePt t="22747" x="4305300" y="3729038"/>
          <p14:tracePt t="22755" x="4376738" y="3705225"/>
          <p14:tracePt t="22762" x="4443413" y="3676650"/>
          <p14:tracePt t="22769" x="4514850" y="3662363"/>
          <p14:tracePt t="22786" x="4619625" y="3633788"/>
          <p14:tracePt t="22803" x="4681538" y="3629025"/>
          <p14:tracePt t="22820" x="4762500" y="3624263"/>
          <p14:tracePt t="22836" x="4800600" y="3624263"/>
          <p14:tracePt t="22853" x="4819650" y="3624263"/>
          <p14:tracePt t="22870" x="4843463" y="3624263"/>
          <p14:tracePt t="22886" x="4876800" y="3624263"/>
          <p14:tracePt t="22903" x="4905375" y="3624263"/>
          <p14:tracePt t="22919" x="4933950" y="3629025"/>
          <p14:tracePt t="22936" x="4967288" y="3633788"/>
          <p14:tracePt t="22953" x="5000625" y="3633788"/>
          <p14:tracePt t="22969" x="5014913" y="3633788"/>
          <p14:tracePt t="22986" x="5024438" y="3633788"/>
          <p14:tracePt t="23003" x="5029200" y="3633788"/>
          <p14:tracePt t="23019" x="5033963" y="3633788"/>
          <p14:tracePt t="23079" x="5029200" y="3633788"/>
          <p14:tracePt t="23086" x="5019675" y="3633788"/>
          <p14:tracePt t="23093" x="5000625" y="3638550"/>
          <p14:tracePt t="23103" x="4967288" y="3638550"/>
          <p14:tracePt t="23120" x="4900613" y="3638550"/>
          <p14:tracePt t="23136" x="4814888" y="3638550"/>
          <p14:tracePt t="23153" x="4776788" y="3624263"/>
          <p14:tracePt t="23170" x="4748213" y="3624263"/>
          <p14:tracePt t="23186" x="4733925" y="3624263"/>
          <p14:tracePt t="23203" x="4719638" y="3624263"/>
          <p14:tracePt t="23219" x="4714875" y="3624263"/>
          <p14:tracePt t="23236" x="4705350" y="3624263"/>
          <p14:tracePt t="23253" x="4700588" y="3624263"/>
          <p14:tracePt t="23349" x="4710113" y="3624263"/>
          <p14:tracePt t="23356" x="4719638" y="3624263"/>
          <p14:tracePt t="23363" x="4743450" y="3624263"/>
          <p14:tracePt t="23371" x="4772025" y="3629025"/>
          <p14:tracePt t="23386" x="4862513" y="3633788"/>
          <p14:tracePt t="23403" x="4933950" y="3648075"/>
          <p14:tracePt t="23419" x="4995863" y="3648075"/>
          <p14:tracePt t="23436" x="5048250" y="3648075"/>
          <p14:tracePt t="23453" x="5062538" y="3648075"/>
          <p14:tracePt t="23469" x="5072063" y="3648075"/>
          <p14:tracePt t="23486" x="5076825" y="3648075"/>
          <p14:tracePt t="23503" x="5081588" y="3648075"/>
          <p14:tracePt t="23540" x="5072063" y="3657600"/>
          <p14:tracePt t="23553" x="5053013" y="3662363"/>
          <p14:tracePt t="23569" x="4905375" y="3686175"/>
          <p14:tracePt t="23586" x="4791075" y="3709988"/>
          <p14:tracePt t="23603" x="4672013" y="3729038"/>
          <p14:tracePt t="23620" x="4543425" y="3757613"/>
          <p14:tracePt t="23636" x="4505325" y="3762375"/>
          <p14:tracePt t="23653" x="4491038" y="3767138"/>
          <p14:tracePt t="23669" x="4486275" y="3767138"/>
          <p14:tracePt t="23695" x="4495800" y="3767138"/>
          <p14:tracePt t="23703" x="4514850" y="3767138"/>
          <p14:tracePt t="23719" x="4562475" y="3762375"/>
          <p14:tracePt t="23736" x="4643438" y="3748088"/>
          <p14:tracePt t="23753" x="4762500" y="3729038"/>
          <p14:tracePt t="23769" x="4805363" y="3724275"/>
          <p14:tracePt t="23786" x="4833938" y="3719513"/>
          <p14:tracePt t="23803" x="4852988" y="3719513"/>
          <p14:tracePt t="23819" x="4867275" y="3719513"/>
          <p14:tracePt t="23836" x="4872038" y="3719513"/>
          <p14:tracePt t="23853" x="4876800" y="3719513"/>
          <p14:tracePt t="23886" x="4843463" y="3705225"/>
          <p14:tracePt t="23903" x="4738688" y="3700463"/>
          <p14:tracePt t="23920" x="4572000" y="3705225"/>
          <p14:tracePt t="23936" x="4295775" y="3719513"/>
          <p14:tracePt t="23953" x="4133850" y="3748088"/>
          <p14:tracePt t="23969" x="4000500" y="3771900"/>
          <p14:tracePt t="23986" x="3881438" y="3790950"/>
          <p14:tracePt t="24003" x="3767138" y="3805238"/>
          <p14:tracePt t="24020" x="3714750" y="3805238"/>
          <p14:tracePt t="24036" x="3671888" y="3805238"/>
          <p14:tracePt t="24053" x="3638550" y="3805238"/>
          <p14:tracePt t="24069" x="3595688" y="3805238"/>
          <p14:tracePt t="24086" x="3576638" y="3805238"/>
          <p14:tracePt t="24103" x="3567113" y="3805238"/>
          <p14:tracePt t="24119" x="3557588" y="3805238"/>
          <p14:tracePt t="24136" x="3552825" y="3805238"/>
          <p14:tracePt t="24153" x="3552825" y="3800475"/>
          <p14:tracePt t="24169" x="3567113" y="3795713"/>
          <p14:tracePt t="24186" x="3667125" y="3781425"/>
          <p14:tracePt t="24203" x="3800475" y="3771900"/>
          <p14:tracePt t="24220" x="3948113" y="3757613"/>
          <p14:tracePt t="24236" x="4105275" y="3757613"/>
          <p14:tracePt t="24253" x="4348163" y="3762375"/>
          <p14:tracePt t="24269" x="4495800" y="3767138"/>
          <p14:tracePt t="24286" x="4619625" y="3786188"/>
          <p14:tracePt t="24303" x="4791075" y="3795713"/>
          <p14:tracePt t="24319" x="4891088" y="3800475"/>
          <p14:tracePt t="24336" x="4962525" y="3814763"/>
          <p14:tracePt t="24353" x="5014913" y="3829050"/>
          <p14:tracePt t="24369" x="5053013" y="3829050"/>
          <p14:tracePt t="24386" x="5067300" y="3829050"/>
          <p14:tracePt t="24403" x="5076825" y="3829050"/>
          <p14:tracePt t="24419" x="5081588" y="3829050"/>
          <p14:tracePt t="24453" x="5076825" y="3829050"/>
          <p14:tracePt t="24469" x="4981575" y="3795713"/>
          <p14:tracePt t="24486" x="4710113" y="3733800"/>
          <p14:tracePt t="24503" x="4457700" y="3690938"/>
          <p14:tracePt t="24519" x="4243388" y="3671888"/>
          <p14:tracePt t="24536" x="4086225" y="3671888"/>
          <p14:tracePt t="24553" x="3881438" y="3700463"/>
          <p14:tracePt t="24570" x="3800475" y="3719513"/>
          <p14:tracePt t="24586" x="3738563" y="3733800"/>
          <p14:tracePt t="24603" x="3705225" y="3743325"/>
          <p14:tracePt t="24619" x="3681413" y="3752850"/>
          <p14:tracePt t="24636" x="3676650" y="3752850"/>
          <p14:tracePt t="24653" x="3671888" y="3752850"/>
          <p14:tracePt t="24686" x="3700463" y="3743325"/>
          <p14:tracePt t="24703" x="3814763" y="3733800"/>
          <p14:tracePt t="24719" x="3952875" y="3719513"/>
          <p14:tracePt t="24736" x="4243388" y="3690938"/>
          <p14:tracePt t="24753" x="4400550" y="3662363"/>
          <p14:tracePt t="24769" x="4514850" y="3648075"/>
          <p14:tracePt t="24786" x="4595813" y="3638550"/>
          <p14:tracePt t="24803" x="4686300" y="3633788"/>
          <p14:tracePt t="24819" x="4724400" y="3633788"/>
          <p14:tracePt t="24836" x="4743450" y="3633788"/>
          <p14:tracePt t="24853" x="4757738" y="3633788"/>
          <p14:tracePt t="24869" x="4776788" y="3633788"/>
          <p14:tracePt t="24886" x="4781550" y="3633788"/>
          <p14:tracePt t="24903" x="4786313" y="3633788"/>
          <p14:tracePt t="24920" x="4795838" y="3633788"/>
          <p14:tracePt t="25604" x="4786313" y="3638550"/>
          <p14:tracePt t="25611" x="4757738" y="3652838"/>
          <p14:tracePt t="25619" x="4719638" y="3676650"/>
          <p14:tracePt t="25637" x="4576763" y="3738563"/>
          <p14:tracePt t="25653" x="4386263" y="3781425"/>
          <p14:tracePt t="25670" x="4129088" y="3819525"/>
          <p14:tracePt t="25686" x="3971925" y="3833813"/>
          <p14:tracePt t="25720" x="3700463" y="3824288"/>
          <p14:tracePt t="25753" x="3638550" y="3814763"/>
          <p14:tracePt t="25769" x="3624263" y="3814763"/>
          <p14:tracePt t="25786" x="3614738" y="3814763"/>
          <p14:tracePt t="25803" x="3605213" y="3814763"/>
          <p14:tracePt t="25819" x="3576638" y="3814763"/>
          <p14:tracePt t="25836" x="3533775" y="3814763"/>
          <p14:tracePt t="25853" x="3395663" y="3838575"/>
          <p14:tracePt t="25869" x="3309938" y="3852863"/>
          <p14:tracePt t="25886" x="3248025" y="3876675"/>
          <p14:tracePt t="25903" x="3209925" y="3886200"/>
          <p14:tracePt t="25919" x="3176588" y="3900488"/>
          <p14:tracePt t="26169" x="3152775" y="3895725"/>
          <p14:tracePt t="26176" x="3128963" y="3890963"/>
          <p14:tracePt t="26186" x="3109913" y="3876675"/>
          <p14:tracePt t="26203" x="3076575" y="3852863"/>
          <p14:tracePt t="26219" x="3057525" y="3829050"/>
          <p14:tracePt t="26236" x="3057525" y="3800475"/>
          <p14:tracePt t="26253" x="3057525" y="3771900"/>
          <p14:tracePt t="26269" x="3057525" y="3748088"/>
          <p14:tracePt t="26286" x="3057525" y="3729038"/>
          <p14:tracePt t="26303" x="3057525" y="3724275"/>
          <p14:tracePt t="26319" x="3057525" y="3719513"/>
          <p14:tracePt t="26336" x="3057525" y="3714750"/>
          <p14:tracePt t="26403" x="3048000" y="3714750"/>
          <p14:tracePt t="26410" x="3033713" y="3729038"/>
          <p14:tracePt t="26419" x="3014663" y="3738563"/>
          <p14:tracePt t="26436" x="2971800" y="3767138"/>
          <p14:tracePt t="26452" x="2914650" y="3790950"/>
          <p14:tracePt t="26469" x="2862263" y="3819525"/>
          <p14:tracePt t="26486" x="2828925" y="3829050"/>
          <p14:tracePt t="26503" x="2809875" y="3829050"/>
          <p14:tracePt t="26519" x="2795588" y="3829050"/>
          <p14:tracePt t="26536" x="2776538" y="3829050"/>
          <p14:tracePt t="26553" x="2771775" y="3819525"/>
          <p14:tracePt t="26569" x="2767013" y="3776663"/>
          <p14:tracePt t="26586" x="2776538" y="3700463"/>
          <p14:tracePt t="26604" x="2781300" y="3648075"/>
          <p14:tracePt t="26619" x="2795588" y="3624263"/>
          <p14:tracePt t="26636" x="2800350" y="3605213"/>
          <p14:tracePt t="26653" x="2805113" y="3590925"/>
          <p14:tracePt t="26669" x="2805113" y="3586163"/>
          <p14:tracePt t="26686" x="2805113" y="3576638"/>
          <p14:tracePt t="26703" x="2805113" y="3571875"/>
          <p14:tracePt t="26719" x="2805113" y="3567113"/>
          <p14:tracePt t="26736" x="2809875" y="3557588"/>
          <p14:tracePt t="26752" x="2819400" y="3548063"/>
          <p14:tracePt t="26770" x="2852738" y="3514725"/>
          <p14:tracePt t="26786" x="2890838" y="3486150"/>
          <p14:tracePt t="26803" x="2943225" y="3462338"/>
          <p14:tracePt t="26819" x="3005138" y="3462338"/>
          <p14:tracePt t="26837" x="3071813" y="3462338"/>
          <p14:tracePt t="26852" x="3100388" y="3481388"/>
          <p14:tracePt t="26869" x="3124200" y="3490913"/>
          <p14:tracePt t="26886" x="3143250" y="3509963"/>
          <p14:tracePt t="26903" x="3157538" y="3529013"/>
          <p14:tracePt t="26919" x="3162300" y="3548063"/>
          <p14:tracePt t="26936" x="3162300" y="3576638"/>
          <p14:tracePt t="26953" x="3143250" y="3633788"/>
          <p14:tracePt t="26969" x="3100388" y="3667125"/>
          <p14:tracePt t="26986" x="3024188" y="3719513"/>
          <p14:tracePt t="27002" x="2933700" y="3767138"/>
          <p14:tracePt t="27020" x="2824163" y="3790950"/>
          <p14:tracePt t="27036" x="2771775" y="3767138"/>
          <p14:tracePt t="27053" x="2719388" y="3705225"/>
          <p14:tracePt t="27069" x="2681288" y="3629025"/>
          <p14:tracePt t="27086" x="2667000" y="3490913"/>
          <p14:tracePt t="27103" x="2676525" y="3409950"/>
          <p14:tracePt t="27119" x="2695575" y="3362325"/>
          <p14:tracePt t="27136" x="2709863" y="3348038"/>
          <p14:tracePt t="27153" x="2771775" y="3343275"/>
          <p14:tracePt t="27169" x="2828925" y="3371850"/>
          <p14:tracePt t="27186" x="2876550" y="3395663"/>
          <p14:tracePt t="27203" x="2919413" y="3438525"/>
          <p14:tracePt t="27219" x="2943225" y="3476625"/>
          <p14:tracePt t="27236" x="2967038" y="3519488"/>
          <p14:tracePt t="27252" x="2981325" y="3557588"/>
          <p14:tracePt t="27269" x="2990850" y="3590925"/>
          <p14:tracePt t="27286" x="2990850" y="3600450"/>
          <p14:tracePt t="27302" x="2990850" y="3605213"/>
          <p14:tracePt t="27319" x="2990850" y="3614738"/>
          <p14:tracePt t="27336" x="2990850" y="3619500"/>
          <p14:tracePt t="27369" x="2990850" y="3624263"/>
          <p14:tracePt t="27401" x="2990850" y="3629025"/>
          <p14:tracePt t="27409" x="2990850" y="3638550"/>
          <p14:tracePt t="27419" x="2986088" y="3657600"/>
          <p14:tracePt t="27436" x="2962275" y="3690938"/>
          <p14:tracePt t="27452" x="2871788" y="3771900"/>
          <p14:tracePt t="27469" x="2781300" y="3843338"/>
          <p14:tracePt t="27486" x="2667000" y="3948113"/>
          <p14:tracePt t="27502" x="2552700" y="4076700"/>
          <p14:tracePt t="27519" x="2419350" y="4191000"/>
          <p14:tracePt t="27536" x="2362200" y="4233863"/>
          <p14:tracePt t="27553" x="2324100" y="4257675"/>
          <p14:tracePt t="27571" x="2290763" y="4281488"/>
          <p14:tracePt t="27586" x="2266950" y="4295775"/>
          <p14:tracePt t="27602" x="2228850" y="4305300"/>
          <p14:tracePt t="27620" x="2185988" y="4324350"/>
          <p14:tracePt t="27636" x="2076450" y="4362450"/>
          <p14:tracePt t="27653" x="2000250" y="4391025"/>
          <p14:tracePt t="27669" x="1914525" y="4424363"/>
          <p14:tracePt t="27686" x="1828800" y="4452938"/>
          <p14:tracePt t="27703" x="1714500" y="4500563"/>
          <p14:tracePt t="27719" x="1652588" y="4519613"/>
          <p14:tracePt t="27736" x="1590675" y="4533900"/>
          <p14:tracePt t="27753" x="1547813" y="4548188"/>
          <p14:tracePt t="27769" x="1500188" y="4548188"/>
          <p14:tracePt t="27786" x="1476375" y="4548188"/>
          <p14:tracePt t="27802" x="1466850" y="4548188"/>
          <p14:tracePt t="27820" x="1457325" y="4548188"/>
          <p14:tracePt t="27836" x="1447800" y="4548188"/>
          <p14:tracePt t="27853" x="1443038" y="4548188"/>
          <p14:tracePt t="27886" x="1457325" y="4543425"/>
          <p14:tracePt t="27902" x="1509713" y="4529138"/>
          <p14:tracePt t="27919" x="1614488" y="4505325"/>
          <p14:tracePt t="27936" x="1738313" y="4481513"/>
          <p14:tracePt t="27952" x="1933575" y="4448175"/>
          <p14:tracePt t="27969" x="2057400" y="4429125"/>
          <p14:tracePt t="27986" x="2171700" y="4419600"/>
          <p14:tracePt t="28003" x="2309813" y="4433888"/>
          <p14:tracePt t="28019" x="2405063" y="4448175"/>
          <p14:tracePt t="28036" x="2500313" y="4471988"/>
          <p14:tracePt t="28053" x="2571750" y="4486275"/>
          <p14:tracePt t="28069" x="2671763" y="4510088"/>
          <p14:tracePt t="28086" x="2705100" y="4514850"/>
          <p14:tracePt t="28102" x="2743200" y="4524375"/>
          <p14:tracePt t="28119" x="2771775" y="4524375"/>
          <p14:tracePt t="28136" x="2795588" y="4524375"/>
          <p14:tracePt t="28152" x="2805113" y="4524375"/>
          <p14:tracePt t="28169" x="2809875" y="4524375"/>
          <p14:tracePt t="28186" x="2819400" y="4524375"/>
          <p14:tracePt t="28591" x="2757488" y="4524375"/>
          <p14:tracePt t="28598" x="2667000" y="4524375"/>
          <p14:tracePt t="28605" x="2590800" y="4524375"/>
          <p14:tracePt t="28620" x="2438400" y="4524375"/>
          <p14:tracePt t="28636" x="2281238" y="4524375"/>
          <p14:tracePt t="28652" x="2133600" y="4514850"/>
          <p14:tracePt t="28686" x="1909763" y="4514850"/>
          <p14:tracePt t="28719" x="1804988" y="4514850"/>
          <p14:tracePt t="28736" x="1771650" y="4514850"/>
          <p14:tracePt t="28752" x="1738313" y="4514850"/>
          <p14:tracePt t="28769" x="1724025" y="4514850"/>
          <p14:tracePt t="28786" x="1719263" y="4514850"/>
          <p14:tracePt t="28802" x="1714500" y="4514850"/>
          <p14:tracePt t="28819" x="1709738" y="4514850"/>
          <p14:tracePt t="28855" x="1714500" y="4514850"/>
          <p14:tracePt t="28862" x="1724025" y="4514850"/>
          <p14:tracePt t="28870" x="1738313" y="4514850"/>
          <p14:tracePt t="28886" x="1828800" y="4514850"/>
          <p14:tracePt t="28902" x="1985963" y="4514850"/>
          <p14:tracePt t="28919" x="2152650" y="4514850"/>
          <p14:tracePt t="28936" x="2352675" y="4495800"/>
          <p14:tracePt t="28952" x="2490788" y="4486275"/>
          <p14:tracePt t="28969" x="2614613" y="4481513"/>
          <p14:tracePt t="28986" x="2690813" y="4481513"/>
          <p14:tracePt t="29002" x="2767013" y="4481513"/>
          <p14:tracePt t="29019" x="2809875" y="4486275"/>
          <p14:tracePt t="29036" x="2843213" y="4500563"/>
          <p14:tracePt t="29053" x="2871788" y="4500563"/>
          <p14:tracePt t="29069" x="2890838" y="4500563"/>
          <p14:tracePt t="29086" x="2905125" y="4500563"/>
          <p14:tracePt t="29102" x="2914650" y="4500563"/>
          <p14:tracePt t="29119" x="2928938" y="4500563"/>
          <p14:tracePt t="29136" x="2933700" y="4500563"/>
          <p14:tracePt t="29152" x="2943225" y="4500563"/>
          <p14:tracePt t="29186" x="2947988" y="4500563"/>
          <p14:tracePt t="29237" x="2952750" y="4500563"/>
          <p14:tracePt t="29450" x="2905125" y="4500563"/>
          <p14:tracePt t="29457" x="2838450" y="4500563"/>
          <p14:tracePt t="29469" x="2781300" y="4500563"/>
          <p14:tracePt t="29486" x="2686050" y="4500563"/>
          <p14:tracePt t="29502" x="2662238" y="4500563"/>
          <p14:tracePt t="29519" x="2652713" y="4500563"/>
          <p14:tracePt t="29536" x="2647950" y="4500563"/>
          <p14:tracePt t="29552" x="2643188" y="4500563"/>
          <p14:tracePt t="29569" x="2647950" y="4500563"/>
          <p14:tracePt t="29586" x="2695575" y="4500563"/>
          <p14:tracePt t="29602" x="2800350" y="4491038"/>
          <p14:tracePt t="29619" x="2947988" y="4481513"/>
          <p14:tracePt t="29636" x="3009900" y="4467225"/>
          <p14:tracePt t="29652" x="3057525" y="4467225"/>
          <p14:tracePt t="29669" x="3100388" y="4462463"/>
          <p14:tracePt t="29686" x="3114675" y="4462463"/>
          <p14:tracePt t="29702" x="3119438" y="4462463"/>
          <p14:tracePt t="29719" x="3124200" y="4462463"/>
          <p14:tracePt t="29736" x="3128963" y="4462463"/>
          <p14:tracePt t="29934" x="3200400" y="4429125"/>
          <p14:tracePt t="29941" x="3290888" y="4371975"/>
          <p14:tracePt t="29952" x="3395663" y="4324350"/>
          <p14:tracePt t="29969" x="3600450" y="4248150"/>
          <p14:tracePt t="29986" x="3810000" y="4195763"/>
          <p14:tracePt t="30002" x="3933825" y="4191000"/>
          <p14:tracePt t="30019" x="4048125" y="4191000"/>
          <p14:tracePt t="30036" x="4129088" y="4191000"/>
          <p14:tracePt t="30052" x="4214813" y="4205288"/>
          <p14:tracePt t="30069" x="4257675" y="4210050"/>
          <p14:tracePt t="30086" x="4300538" y="4219575"/>
          <p14:tracePt t="30102" x="4338638" y="4229100"/>
          <p14:tracePt t="30119" x="4357688" y="4229100"/>
          <p14:tracePt t="30136" x="4362450" y="4233863"/>
          <p14:tracePt t="30152" x="4371975" y="4233863"/>
          <p14:tracePt t="30169" x="4381500" y="4238625"/>
          <p14:tracePt t="30186" x="4381500" y="4252913"/>
          <p14:tracePt t="30202" x="4376738" y="4314825"/>
          <p14:tracePt t="30219" x="4357688" y="4367213"/>
          <p14:tracePt t="30235" x="4281488" y="4452938"/>
          <p14:tracePt t="30252" x="4181475" y="4519613"/>
          <p14:tracePt t="30269" x="4076700" y="4572000"/>
          <p14:tracePt t="30286" x="4000500" y="4591050"/>
          <p14:tracePt t="30302" x="3933825" y="4600575"/>
          <p14:tracePt t="30319" x="3895725" y="4591050"/>
          <p14:tracePt t="30336" x="3862388" y="4543425"/>
          <p14:tracePt t="30352" x="3819525" y="4329113"/>
          <p14:tracePt t="30369" x="3819525" y="4238625"/>
          <p14:tracePt t="30386" x="3824288" y="4186238"/>
          <p14:tracePt t="30402" x="3848100" y="4157663"/>
          <p14:tracePt t="30419" x="3981450" y="4110038"/>
          <p14:tracePt t="30436" x="4086225" y="4110038"/>
          <p14:tracePt t="30452" x="4157663" y="4119563"/>
          <p14:tracePt t="30469" x="4210050" y="4138613"/>
          <p14:tracePt t="30486" x="4243388" y="4162425"/>
          <p14:tracePt t="30502" x="4262438" y="4171950"/>
          <p14:tracePt t="30519" x="4271963" y="4210050"/>
          <p14:tracePt t="30536" x="4276725" y="4286250"/>
          <p14:tracePt t="30552" x="4257675" y="4338638"/>
          <p14:tracePt t="30569" x="4219575" y="4376738"/>
          <p14:tracePt t="30585" x="4119563" y="4433888"/>
          <p14:tracePt t="30602" x="3971925" y="4500563"/>
          <p14:tracePt t="30619" x="3876675" y="4514850"/>
          <p14:tracePt t="30636" x="3810000" y="4514850"/>
          <p14:tracePt t="30652" x="3752850" y="4486275"/>
          <p14:tracePt t="30669" x="3686175" y="4281488"/>
          <p14:tracePt t="30686" x="3681413" y="4167188"/>
          <p14:tracePt t="30702" x="3700463" y="4095750"/>
          <p14:tracePt t="30720" x="3767138" y="4024313"/>
          <p14:tracePt t="30735" x="3862388" y="4000500"/>
          <p14:tracePt t="30752" x="3981450" y="4000500"/>
          <p14:tracePt t="30769" x="4067175" y="4019550"/>
          <p14:tracePt t="30785" x="4138613" y="4043363"/>
          <p14:tracePt t="30802" x="4157663" y="4052888"/>
          <p14:tracePt t="30819" x="4167188" y="4067175"/>
          <p14:tracePt t="30835" x="4176713" y="4076700"/>
          <p14:tracePt t="30852" x="4171950" y="4100513"/>
          <p14:tracePt t="30869" x="4138613" y="4133850"/>
          <p14:tracePt t="30886" x="4052888" y="4171950"/>
          <p14:tracePt t="30902" x="3957638" y="4205288"/>
          <p14:tracePt t="30919" x="3829050" y="4214813"/>
          <p14:tracePt t="30936" x="3786188" y="4195763"/>
          <p14:tracePt t="30952" x="3762375" y="4171950"/>
          <p14:tracePt t="30969" x="3748088" y="4119563"/>
          <p14:tracePt t="30986" x="3762375" y="4081463"/>
          <p14:tracePt t="31002" x="3795713" y="4043363"/>
          <p14:tracePt t="31019" x="3881438" y="4005263"/>
          <p14:tracePt t="31036" x="4010025" y="3990975"/>
          <p14:tracePt t="31052" x="4062413" y="3995738"/>
          <p14:tracePt t="31069" x="4081463" y="4010025"/>
          <p14:tracePt t="31085" x="4095750" y="4024313"/>
          <p14:tracePt t="31102" x="4100513" y="4100513"/>
          <p14:tracePt t="31119" x="4090988" y="4162425"/>
          <p14:tracePt t="31135" x="4071938" y="4205288"/>
          <p14:tracePt t="31152" x="4062413" y="4233863"/>
          <p14:tracePt t="31169" x="4052888" y="4243388"/>
          <p14:tracePt t="31186" x="4052888" y="4248150"/>
          <p14:tracePt t="31202" x="4052888" y="4257675"/>
          <p14:tracePt t="31593" x="3943350" y="4238625"/>
          <p14:tracePt t="31601" x="3790950" y="4214813"/>
          <p14:tracePt t="31608" x="3643313" y="4195763"/>
          <p14:tracePt t="31619" x="3467100" y="4157663"/>
          <p14:tracePt t="31652" x="2857500" y="4071938"/>
          <p14:tracePt t="31686" x="2590800" y="4029075"/>
          <p14:tracePt t="31702" x="2528888" y="4014788"/>
          <p14:tracePt t="31719" x="2452688" y="4000500"/>
          <p14:tracePt t="31735" x="2433638" y="3995738"/>
          <p14:tracePt t="31752" x="2409825" y="3990975"/>
          <p14:tracePt t="31769" x="2400300" y="3990975"/>
          <p14:tracePt t="31982" x="2352675" y="4010025"/>
          <p14:tracePt t="31990" x="2295525" y="4048125"/>
          <p14:tracePt t="32002" x="2224088" y="4071938"/>
          <p14:tracePt t="32019" x="2066925" y="4148138"/>
          <p14:tracePt t="32036" x="2000250" y="4186238"/>
          <p14:tracePt t="32069" x="1876425" y="4257675"/>
          <p14:tracePt t="32102" x="1724025" y="4314825"/>
          <p14:tracePt t="32119" x="1671638" y="4324350"/>
          <p14:tracePt t="32135" x="1628775" y="4333875"/>
          <p14:tracePt t="32152" x="1571625" y="4338638"/>
          <p14:tracePt t="32169" x="1528763" y="4338638"/>
          <p14:tracePt t="32186" x="1500188" y="4338638"/>
          <p14:tracePt t="32202" x="1462088" y="4338638"/>
          <p14:tracePt t="32219" x="1447800" y="4338638"/>
          <p14:tracePt t="32235" x="1443038" y="4338638"/>
          <p14:tracePt t="32252" x="1438275" y="4338638"/>
          <p14:tracePt t="32291" x="1443038" y="4338638"/>
          <p14:tracePt t="32302" x="1471613" y="4338638"/>
          <p14:tracePt t="32319" x="1562100" y="4348163"/>
          <p14:tracePt t="32335" x="1771650" y="4362450"/>
          <p14:tracePt t="32352" x="1895475" y="4371975"/>
          <p14:tracePt t="32369" x="2009775" y="4371975"/>
          <p14:tracePt t="32386" x="2166938" y="4371975"/>
          <p14:tracePt t="32402" x="2262188" y="4386263"/>
          <p14:tracePt t="32419" x="2333625" y="4400550"/>
          <p14:tracePt t="32435" x="2386013" y="4414838"/>
          <p14:tracePt t="32452" x="2462213" y="4429125"/>
          <p14:tracePt t="32469" x="2505075" y="4433888"/>
          <p14:tracePt t="32485" x="2562225" y="4433888"/>
          <p14:tracePt t="32502" x="2619375" y="4433888"/>
          <p14:tracePt t="32519" x="2714625" y="4424363"/>
          <p14:tracePt t="32535" x="2767013" y="4419600"/>
          <p14:tracePt t="32552" x="2819400" y="4405313"/>
          <p14:tracePt t="32569" x="2862263" y="4395788"/>
          <p14:tracePt t="32585" x="2905125" y="4371975"/>
          <p14:tracePt t="32602" x="2928938" y="4352925"/>
          <p14:tracePt t="32619" x="2943225" y="4333875"/>
          <p14:tracePt t="32635" x="2967038" y="4300538"/>
          <p14:tracePt t="32652" x="2971800" y="4271963"/>
          <p14:tracePt t="32669" x="2976563" y="4243388"/>
          <p14:tracePt t="32685" x="2976563" y="4214813"/>
          <p14:tracePt t="32687" x="2962275" y="4195763"/>
          <p14:tracePt t="32703" x="2947988" y="4162425"/>
          <p14:tracePt t="32719" x="2924175" y="4133850"/>
          <p14:tracePt t="32735" x="2890838" y="4110038"/>
          <p14:tracePt t="32752" x="2838450" y="4081463"/>
          <p14:tracePt t="32769" x="2676525" y="4076700"/>
          <p14:tracePt t="32785" x="2566988" y="4076700"/>
          <p14:tracePt t="32802" x="2452688" y="4095750"/>
          <p14:tracePt t="32819" x="2300288" y="4129088"/>
          <p14:tracePt t="32835" x="2205038" y="4143375"/>
          <p14:tracePt t="32852" x="2133600" y="4157663"/>
          <p14:tracePt t="32869" x="2071688" y="4162425"/>
          <p14:tracePt t="32885" x="2005013" y="4176713"/>
          <p14:tracePt t="32902" x="1966913" y="4191000"/>
          <p14:tracePt t="32919" x="1928813" y="4195763"/>
          <p14:tracePt t="32935" x="1914525" y="4200525"/>
          <p14:tracePt t="32952" x="1900238" y="4205288"/>
          <p14:tracePt t="32969" x="1895475" y="4205288"/>
          <p14:tracePt t="32985" x="1890713" y="4205288"/>
          <p14:tracePt t="33019" x="1890713" y="4210050"/>
          <p14:tracePt t="33035" x="1890713" y="4233863"/>
          <p14:tracePt t="33052" x="1909763" y="4252913"/>
          <p14:tracePt t="33069" x="1947863" y="4305300"/>
          <p14:tracePt t="33085" x="1962150" y="4319588"/>
          <p14:tracePt t="33102" x="1981200" y="4338638"/>
          <p14:tracePt t="33119" x="1985963" y="4343400"/>
          <p14:tracePt t="33135" x="1990725" y="4352925"/>
          <p14:tracePt t="33152" x="2000250" y="4362450"/>
          <p14:tracePt t="33169" x="2028825" y="4367213"/>
          <p14:tracePt t="33185" x="2076450" y="4371975"/>
          <p14:tracePt t="33186" x="2109788" y="4381500"/>
          <p14:tracePt t="33202" x="2181225" y="4386263"/>
          <p14:tracePt t="33219" x="2238375" y="4386263"/>
          <p14:tracePt t="33235" x="2286000" y="4386263"/>
          <p14:tracePt t="33252" x="2333625" y="4386263"/>
          <p14:tracePt t="33269" x="2343150" y="4386263"/>
          <p14:tracePt t="33285" x="2347913" y="4386263"/>
          <p14:tracePt t="33302" x="2352675" y="4386263"/>
          <p14:tracePt t="33319" x="2357438" y="4386263"/>
          <p14:tracePt t="33517" x="2433638" y="4386263"/>
          <p14:tracePt t="33524" x="2533650" y="4386263"/>
          <p14:tracePt t="33535" x="2624138" y="4386263"/>
          <p14:tracePt t="33552" x="2757488" y="4395788"/>
          <p14:tracePt t="33569" x="3005138" y="4414838"/>
          <p14:tracePt t="33586" x="3152775" y="4438650"/>
          <p14:tracePt t="33602" x="3281363" y="4476750"/>
          <p14:tracePt t="33635" x="3495675" y="4586288"/>
          <p14:tracePt t="33669" x="3538538" y="4619625"/>
          <p14:tracePt t="33685" x="3548063" y="4629150"/>
          <p14:tracePt t="33702" x="3557588" y="4633913"/>
          <p14:tracePt t="33719" x="3562350" y="4638675"/>
          <p14:tracePt t="34053" x="3624263" y="4652963"/>
          <p14:tracePt t="34060" x="3705225" y="4662488"/>
          <p14:tracePt t="34069" x="3786188" y="4681538"/>
          <p14:tracePt t="34085" x="3943350" y="4705350"/>
          <p14:tracePt t="34102" x="4086225" y="4714875"/>
          <p14:tracePt t="34119" x="4248150" y="4729163"/>
          <p14:tracePt t="34135" x="4338638" y="4738688"/>
          <p14:tracePt t="34169" x="4457700" y="4738688"/>
          <p14:tracePt t="34170" x="4476750" y="4729163"/>
          <p14:tracePt t="34202" x="4524375" y="4719638"/>
          <p14:tracePt t="34219" x="4533900" y="4710113"/>
          <p14:tracePt t="34235" x="4543425" y="4700588"/>
          <p14:tracePt t="34252" x="4543425" y="4652963"/>
          <p14:tracePt t="34269" x="4533900" y="4600575"/>
          <p14:tracePt t="34285" x="4486275" y="4505325"/>
          <p14:tracePt t="34302" x="4414838" y="4433888"/>
          <p14:tracePt t="34319" x="4381500" y="4400550"/>
          <p14:tracePt t="34335" x="4338638" y="4381500"/>
          <p14:tracePt t="34352" x="4286250" y="4376738"/>
          <p14:tracePt t="34369" x="4200525" y="4400550"/>
          <p14:tracePt t="34385" x="4133850" y="4438650"/>
          <p14:tracePt t="34402" x="4076700" y="4481513"/>
          <p14:tracePt t="34419" x="4038600" y="4519613"/>
          <p14:tracePt t="34435" x="3986213" y="4557713"/>
          <p14:tracePt t="34452" x="3976688" y="4572000"/>
          <p14:tracePt t="34469" x="3967163" y="4576763"/>
          <p14:tracePt t="34485" x="3962400" y="4586288"/>
          <p14:tracePt t="34502" x="3962400" y="4595813"/>
          <p14:tracePt t="34519" x="3962400" y="4605338"/>
          <p14:tracePt t="34535" x="3986213" y="4614863"/>
          <p14:tracePt t="34552" x="4024313" y="4638675"/>
          <p14:tracePt t="34569" x="4048125" y="4652963"/>
          <p14:tracePt t="34585" x="4067175" y="4662488"/>
          <p14:tracePt t="34602" x="4076700" y="4667250"/>
          <p14:tracePt t="34619" x="4086225" y="4667250"/>
          <p14:tracePt t="34635" x="4095750" y="4667250"/>
          <p14:tracePt t="34853" x="4076700" y="4676775"/>
          <p14:tracePt t="34860" x="4048125" y="4686300"/>
          <p14:tracePt t="34869" x="4033838" y="4691063"/>
          <p14:tracePt t="34885" x="4000500" y="4710113"/>
          <p14:tracePt t="34902" x="3986213" y="4719638"/>
          <p14:tracePt t="34919" x="3971925" y="4729163"/>
          <p14:tracePt t="34935" x="3967163" y="4733925"/>
          <p14:tracePt t="34952" x="3957638" y="4733925"/>
          <p14:tracePt t="34969" x="3952875" y="4733925"/>
          <p14:tracePt t="34985" x="3943350" y="4733925"/>
          <p14:tracePt t="35081" x="3957638" y="4733925"/>
          <p14:tracePt t="35088" x="3976688" y="4733925"/>
          <p14:tracePt t="35102" x="4000500" y="4733925"/>
          <p14:tracePt t="35118" x="4095750" y="4724400"/>
          <p14:tracePt t="35135" x="4200525" y="4710113"/>
          <p14:tracePt t="35152" x="4271963" y="4700588"/>
          <p14:tracePt t="35169" x="4357688" y="4700588"/>
          <p14:tracePt t="35185" x="4395788" y="4700588"/>
          <p14:tracePt t="35202" x="4410075" y="4700588"/>
          <p14:tracePt t="35219" x="4419600" y="4700588"/>
          <p14:tracePt t="35235" x="4429125" y="4700588"/>
          <p14:tracePt t="35252" x="4433888" y="4700588"/>
          <p14:tracePt t="35269" x="4438650" y="4700588"/>
          <p14:tracePt t="35316" x="4438650" y="4695825"/>
          <p14:tracePt t="35323" x="4429125" y="4686300"/>
          <p14:tracePt t="35335" x="4410075" y="4672013"/>
          <p14:tracePt t="35352" x="4291013" y="4562475"/>
          <p14:tracePt t="35369" x="4195763" y="4476750"/>
          <p14:tracePt t="35385" x="4110038" y="4419600"/>
          <p14:tracePt t="35402" x="4010025" y="4381500"/>
          <p14:tracePt t="35418" x="3905250" y="4381500"/>
          <p14:tracePt t="35435" x="3862388" y="4400550"/>
          <p14:tracePt t="35452" x="3824288" y="4433888"/>
          <p14:tracePt t="35468" x="3790950" y="4467225"/>
          <p14:tracePt t="35485" x="3767138" y="4500563"/>
          <p14:tracePt t="35502" x="3762375" y="4519613"/>
          <p14:tracePt t="35518" x="3762375" y="4543425"/>
          <p14:tracePt t="35536" x="3767138" y="4591050"/>
          <p14:tracePt t="35552" x="3781425" y="4614863"/>
          <p14:tracePt t="35569" x="3805238" y="4638675"/>
          <p14:tracePt t="35586" x="3857625" y="4662488"/>
          <p14:tracePt t="35602" x="3929063" y="4676775"/>
          <p14:tracePt t="35618" x="3976688" y="4676775"/>
          <p14:tracePt t="35635" x="4014788" y="4667250"/>
          <p14:tracePt t="35652" x="4048125" y="4657725"/>
          <p14:tracePt t="35668" x="4090988" y="4638675"/>
          <p14:tracePt t="35685" x="4119563" y="4633913"/>
          <p14:tracePt t="35702" x="4143375" y="4619625"/>
          <p14:tracePt t="35719" x="4176713" y="4610100"/>
          <p14:tracePt t="35735" x="4200525" y="4610100"/>
          <p14:tracePt t="35752" x="4219575" y="4610100"/>
          <p14:tracePt t="35769" x="4229100" y="4610100"/>
          <p14:tracePt t="35785" x="4252913" y="4610100"/>
          <p14:tracePt t="35802" x="4271963" y="4605338"/>
          <p14:tracePt t="35819" x="4291013" y="4600575"/>
          <p14:tracePt t="35835" x="4300538" y="4600575"/>
          <p14:tracePt t="35852" x="4319588" y="4600575"/>
          <p14:tracePt t="35869" x="4329113" y="4600575"/>
          <p14:tracePt t="35885" x="4333875" y="4600575"/>
          <p14:tracePt t="35919" x="4291013" y="4591050"/>
          <p14:tracePt t="35935" x="4167188" y="4576763"/>
          <p14:tracePt t="35952" x="4019550" y="4567238"/>
          <p14:tracePt t="35969" x="3752850" y="4572000"/>
          <p14:tracePt t="35985" x="3595688" y="4581525"/>
          <p14:tracePt t="36002" x="3481388" y="4595813"/>
          <p14:tracePt t="36018" x="3367088" y="4605338"/>
          <p14:tracePt t="36035" x="3262313" y="4605338"/>
          <p14:tracePt t="36052" x="3233738" y="4605338"/>
          <p14:tracePt t="36068" x="3224213" y="4605338"/>
          <p14:tracePt t="36085" x="3219450" y="4605338"/>
          <p14:tracePt t="36102" x="3214688" y="4605338"/>
          <p14:tracePt t="36145" x="3219450" y="4605338"/>
          <p14:tracePt t="36152" x="3233738" y="4605338"/>
          <p14:tracePt t="36160" x="3243263" y="4605338"/>
          <p14:tracePt t="36170" x="3267075" y="4605338"/>
          <p14:tracePt t="36186" x="3309938" y="4605338"/>
          <p14:tracePt t="36202" x="3362325" y="4605338"/>
          <p14:tracePt t="36218" x="3414713" y="4605338"/>
          <p14:tracePt t="36235" x="3433763" y="4605338"/>
          <p14:tracePt t="36252" x="3443288" y="4605338"/>
          <p14:tracePt t="36269" x="3448050" y="4605338"/>
          <p14:tracePt t="36285" x="3462338" y="4605338"/>
          <p14:tracePt t="36302" x="3500438" y="4605338"/>
          <p14:tracePt t="36319" x="3548063" y="4605338"/>
          <p14:tracePt t="36336" x="3609975" y="4605338"/>
          <p14:tracePt t="36352" x="3724275" y="4605338"/>
          <p14:tracePt t="36368" x="3800475" y="4605338"/>
          <p14:tracePt t="36385" x="3862388" y="4605338"/>
          <p14:tracePt t="36402" x="3919538" y="4605338"/>
          <p14:tracePt t="36418" x="3938588" y="4605338"/>
          <p14:tracePt t="36435" x="3943350" y="4605338"/>
          <p14:tracePt t="36452" x="3952875" y="4605338"/>
          <p14:tracePt t="36631" x="4067175" y="4648200"/>
          <p14:tracePt t="36644" x="4586288" y="4800600"/>
          <p14:tracePt t="36652" x="4843463" y="4900613"/>
          <p14:tracePt t="36669" x="5357813" y="5100638"/>
          <p14:tracePt t="36686" x="5795963" y="5262563"/>
          <p14:tracePt t="36703" x="6262688" y="5372100"/>
          <p14:tracePt t="36719" x="6453188" y="5391150"/>
          <p14:tracePt t="36735" x="6591300" y="5410200"/>
          <p14:tracePt t="36752" x="6643688" y="5414963"/>
          <p14:tracePt t="36769" x="6677025" y="5414963"/>
          <p14:tracePt t="36962" x="6705600" y="5367338"/>
          <p14:tracePt t="36969" x="6743700" y="5310188"/>
          <p14:tracePt t="36975" x="6777038" y="5224463"/>
          <p14:tracePt t="36985" x="6815138" y="5143500"/>
          <p14:tracePt t="37002" x="6838950" y="4986338"/>
          <p14:tracePt t="37019" x="6838950" y="4891088"/>
          <p14:tracePt t="37035" x="6829425" y="4852988"/>
          <p14:tracePt t="37052" x="6810375" y="4829175"/>
          <p14:tracePt t="37069" x="6796088" y="4819650"/>
          <p14:tracePt t="37085" x="6781800" y="4810125"/>
          <p14:tracePt t="37102" x="6762750" y="4800600"/>
          <p14:tracePt t="37118" x="6753225" y="4795838"/>
          <p14:tracePt t="37135" x="6743700" y="4791075"/>
          <p14:tracePt t="37152" x="6734175" y="4786313"/>
          <p14:tracePt t="37168" x="6729413" y="4786313"/>
          <p14:tracePt t="37203" x="6729413" y="4795838"/>
          <p14:tracePt t="37210" x="6729413" y="4819650"/>
          <p14:tracePt t="37218" x="6729413" y="4843463"/>
          <p14:tracePt t="37235" x="6729413" y="4910138"/>
          <p14:tracePt t="37252" x="6724650" y="4957763"/>
          <p14:tracePt t="37268" x="6705600" y="4995863"/>
          <p14:tracePt t="37285" x="6691313" y="5005388"/>
          <p14:tracePt t="37302" x="6681788" y="5019675"/>
          <p14:tracePt t="37318" x="6653213" y="5024438"/>
          <p14:tracePt t="37335" x="6605588" y="4995863"/>
          <p14:tracePt t="37352" x="6557963" y="4929188"/>
          <p14:tracePt t="37368" x="6510338" y="4838700"/>
          <p14:tracePt t="37385" x="6486525" y="4714875"/>
          <p14:tracePt t="37402" x="6510338" y="4562475"/>
          <p14:tracePt t="37418" x="6538913" y="4533900"/>
          <p14:tracePt t="37435" x="6572250" y="4514850"/>
          <p14:tracePt t="37452" x="6638925" y="4529138"/>
          <p14:tracePt t="37468" x="6672263" y="4557713"/>
          <p14:tracePt t="37485" x="6700838" y="4595813"/>
          <p14:tracePt t="37502" x="6710363" y="4633913"/>
          <p14:tracePt t="37518" x="6715125" y="4748213"/>
          <p14:tracePt t="37535" x="6691313" y="4824413"/>
          <p14:tracePt t="37552" x="6662738" y="4900613"/>
          <p14:tracePt t="37569" x="6638925" y="4938713"/>
          <p14:tracePt t="37586" x="6610350" y="4972050"/>
          <p14:tracePt t="37603" x="6600825" y="4981575"/>
          <p14:tracePt t="37619" x="6596063" y="4986338"/>
          <p14:tracePt t="37636" x="6586538" y="4995863"/>
          <p14:tracePt t="37675" x="6586538" y="5000625"/>
          <p14:tracePt t="37784" x="6586538" y="5005388"/>
          <p14:tracePt t="37791" x="6586538" y="5010150"/>
          <p14:tracePt t="37802" x="6586538" y="5019675"/>
          <p14:tracePt t="37819" x="6572250" y="5053013"/>
          <p14:tracePt t="37835" x="6562725" y="5062538"/>
          <p14:tracePt t="37852" x="6553200" y="5081588"/>
          <p14:tracePt t="37869" x="6548438" y="5086350"/>
          <p14:tracePt t="37946" x="6557963" y="5086350"/>
          <p14:tracePt t="37957" x="6562725" y="5086350"/>
          <p14:tracePt t="37969" x="6577013" y="5086350"/>
          <p14:tracePt t="37986" x="6591300" y="5086350"/>
          <p14:tracePt t="38003" x="6600825" y="5086350"/>
          <p14:tracePt t="38049" x="6600825" y="5091113"/>
          <p14:tracePt t="38058" x="6600825" y="5095875"/>
          <p14:tracePt t="38070" x="6572250" y="5110163"/>
          <p14:tracePt t="38085" x="6529388" y="5138738"/>
          <p14:tracePt t="38102" x="6496050" y="5157788"/>
          <p14:tracePt t="38118" x="6481763" y="5167313"/>
          <p14:tracePt t="38135" x="6472238" y="5172075"/>
          <p14:tracePt t="38152" x="6472238" y="5181600"/>
          <p14:tracePt t="38495" x="6405563" y="5172075"/>
          <p14:tracePt t="38502" x="6291263" y="5153025"/>
          <p14:tracePt t="38509" x="6129338" y="5110163"/>
          <p14:tracePt t="38518" x="5948363" y="5062538"/>
          <p14:tracePt t="38535" x="5691188" y="5000625"/>
          <p14:tracePt t="38552" x="5334000" y="4919663"/>
          <p14:tracePt t="38568" x="4981575" y="4843463"/>
          <p14:tracePt t="38585" x="4767263" y="4776788"/>
          <p14:tracePt t="38602" x="4614863" y="4695825"/>
          <p14:tracePt t="38619" x="4514850" y="4619625"/>
          <p14:tracePt t="38635" x="4429125" y="4552950"/>
          <p14:tracePt t="38652" x="4405313" y="4529138"/>
          <p14:tracePt t="38668" x="4386263" y="4514850"/>
          <p14:tracePt t="39039" x="4348163" y="4467225"/>
          <p14:tracePt t="39046" x="4281488" y="4405313"/>
          <p14:tracePt t="39054" x="4219575" y="4333875"/>
          <p14:tracePt t="39069" x="4095750" y="4152900"/>
          <p14:tracePt t="39085" x="3990975" y="3948113"/>
          <p14:tracePt t="39102" x="3948113" y="3852863"/>
          <p14:tracePt t="39135" x="3924300" y="3786188"/>
          <p14:tracePt t="39168" x="3914775" y="3767138"/>
          <p14:tracePt t="39170" x="3900488" y="3767138"/>
          <p14:tracePt t="39185" x="3881438" y="3752850"/>
          <p14:tracePt t="39201" x="3843338" y="3738563"/>
          <p14:tracePt t="39218" x="3800475" y="3733800"/>
          <p14:tracePt t="39235" x="3771900" y="3729038"/>
          <p14:tracePt t="39251" x="3752850" y="3729038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67B5-E104-B57E-CF3E-E330F4BD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inheritance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8BF1-233E-9BF1-63E5-6943B97A9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class can only extend a single class.</a:t>
            </a:r>
          </a:p>
          <a:p>
            <a:r>
              <a:rPr lang="en-US" altLang="ko-KR" dirty="0"/>
              <a:t>A class can implement multiple interfaces.</a:t>
            </a:r>
          </a:p>
          <a:p>
            <a:r>
              <a:rPr lang="en-US" altLang="ko-KR" dirty="0"/>
              <a:t>A class can extend a single class with implement multiple interfaces.</a:t>
            </a:r>
          </a:p>
          <a:p>
            <a:endParaRPr lang="en-US" dirty="0"/>
          </a:p>
          <a:p>
            <a:r>
              <a:rPr lang="en-US" dirty="0"/>
              <a:t>A interface can extend multiple interfaces. (</a:t>
            </a:r>
            <a:r>
              <a:rPr lang="ko-KR" altLang="en-US" dirty="0"/>
              <a:t>다중상속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multiple inheritance)</a:t>
            </a:r>
          </a:p>
          <a:p>
            <a:endParaRPr lang="en-US" dirty="0"/>
          </a:p>
          <a:p>
            <a:r>
              <a:rPr lang="ko-KR" altLang="en-US" dirty="0"/>
              <a:t>인터페이스는 클래스와 다르며</a:t>
            </a:r>
            <a:r>
              <a:rPr lang="en-US" altLang="ko-KR" dirty="0"/>
              <a:t>,</a:t>
            </a:r>
            <a:r>
              <a:rPr lang="ko-KR" altLang="en-US" dirty="0"/>
              <a:t> 인터페이스는 인터페이스를 상속 가능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상속에 있어</a:t>
            </a:r>
            <a:endParaRPr lang="en-US" altLang="ko-KR" dirty="0"/>
          </a:p>
          <a:p>
            <a:pPr lvl="1"/>
            <a:r>
              <a:rPr lang="ko-KR" altLang="en-US" dirty="0"/>
              <a:t>클래스는 클래스 끼리 상속</a:t>
            </a:r>
            <a:r>
              <a:rPr lang="en-US" altLang="ko-KR" dirty="0"/>
              <a:t>(</a:t>
            </a:r>
            <a:r>
              <a:rPr lang="ko-KR" altLang="en-US" dirty="0"/>
              <a:t>단일 상속만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인터페이스는 인터페이스끼리 상속</a:t>
            </a:r>
            <a:r>
              <a:rPr lang="en-US" altLang="ko-KR" dirty="0"/>
              <a:t>(</a:t>
            </a:r>
            <a:r>
              <a:rPr lang="ko-KR" altLang="en-US" dirty="0"/>
              <a:t>다중 상속</a:t>
            </a:r>
            <a:r>
              <a:rPr lang="en-US" altLang="ko-KR" dirty="0"/>
              <a:t>)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92AAD66-5FDE-3C7A-8DDB-236E091D3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55" y="971513"/>
            <a:ext cx="2298700" cy="1309386"/>
          </a:xfrm>
          <a:prstGeom prst="rect">
            <a:avLst/>
          </a:prstGeom>
        </p:spPr>
      </p:pic>
      <p:pic>
        <p:nvPicPr>
          <p:cNvPr id="9" name="Picture 8" descr="A grey background with white text&#10;&#10;Description automatically generated">
            <a:extLst>
              <a:ext uri="{FF2B5EF4-FFF2-40B4-BE49-F238E27FC236}">
                <a16:creationId xmlns:a16="http://schemas.microsoft.com/office/drawing/2014/main" id="{9E504E8D-DA0E-6DAA-5D78-641CDA19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55" y="3901257"/>
            <a:ext cx="1969604" cy="7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9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7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"/>
    </mc:Choice>
    <mc:Fallback xmlns="">
      <p:transition spd="slow" advTm="96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Interfaces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1409700"/>
          </a:xfrm>
        </p:spPr>
        <p:txBody>
          <a:bodyPr/>
          <a:lstStyle/>
          <a:p>
            <a:r>
              <a:rPr lang="en-US" altLang="en-US" sz="2000" dirty="0"/>
              <a:t>Interfaces is a way of describing </a:t>
            </a:r>
            <a:r>
              <a:rPr lang="en-US" altLang="en-US" sz="2000" b="1" i="1" u="sng" dirty="0"/>
              <a:t>what</a:t>
            </a:r>
            <a:r>
              <a:rPr lang="en-US" altLang="en-US" sz="2000" u="sng" dirty="0"/>
              <a:t> classes should do</a:t>
            </a:r>
            <a:r>
              <a:rPr lang="en-US" altLang="en-US" sz="2000" dirty="0"/>
              <a:t>, without specifying </a:t>
            </a:r>
            <a:r>
              <a:rPr lang="en-US" altLang="en-US" sz="2000" b="1" i="1" dirty="0"/>
              <a:t>how</a:t>
            </a:r>
            <a:r>
              <a:rPr lang="en-US" altLang="en-US" sz="2000" dirty="0"/>
              <a:t> they should do it.</a:t>
            </a:r>
            <a:endParaRPr lang="en-US" altLang="ko-KR" sz="2000" dirty="0"/>
          </a:p>
          <a:p>
            <a:r>
              <a:rPr lang="en-US" altLang="ko-KR" sz="2000" dirty="0"/>
              <a:t>An interface defines a set of methods.</a:t>
            </a:r>
          </a:p>
          <a:p>
            <a:r>
              <a:rPr lang="en-US" altLang="ko-KR" sz="2000" dirty="0"/>
              <a:t>An interface contains </a:t>
            </a:r>
            <a:r>
              <a:rPr lang="en-US" altLang="ko-KR" sz="2000" b="1" i="1" dirty="0"/>
              <a:t>constants and method signatures</a:t>
            </a:r>
            <a:r>
              <a:rPr lang="en-US" altLang="ko-KR" sz="2000" dirty="0"/>
              <a:t>, </a:t>
            </a:r>
            <a:r>
              <a:rPr lang="en-US" altLang="ko-KR" sz="2000" u="sng" dirty="0"/>
              <a:t>but no implementations </a:t>
            </a:r>
            <a:endParaRPr lang="ko-KR" altLang="en-US" sz="2000" u="sng" dirty="0"/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848544" y="3456568"/>
            <a:ext cx="4424362" cy="1857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MyComparable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compareTo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 other) 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equal(Object other) 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5" t="20540" r="5939" b="13280"/>
          <a:stretch>
            <a:fillRect/>
          </a:stretch>
        </p:blipFill>
        <p:spPr bwMode="auto">
          <a:xfrm>
            <a:off x="5673080" y="3435780"/>
            <a:ext cx="3827463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BFF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2158BA-DF71-B556-2FFB-09C8F8E973FF}"/>
              </a:ext>
            </a:extLst>
          </p:cNvPr>
          <p:cNvSpPr txBox="1"/>
          <p:nvPr/>
        </p:nvSpPr>
        <p:spPr>
          <a:xfrm>
            <a:off x="1352600" y="5622348"/>
            <a:ext cx="8348535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interface</a:t>
            </a:r>
            <a:r>
              <a:rPr lang="ko-KR" altLang="en-US" dirty="0"/>
              <a:t> 내 모든 메소드는 </a:t>
            </a:r>
            <a:r>
              <a:rPr lang="en-US" altLang="ko-KR" i="1" dirty="0"/>
              <a:t>public</a:t>
            </a:r>
            <a:r>
              <a:rPr lang="ko-KR" altLang="en-US" dirty="0"/>
              <a:t>과 </a:t>
            </a:r>
            <a:r>
              <a:rPr lang="en-US" altLang="ko-KR" i="1" dirty="0"/>
              <a:t>abstract</a:t>
            </a:r>
            <a:r>
              <a:rPr lang="ko-KR" altLang="en-US" dirty="0"/>
              <a:t>이므로 키워드를 생략한다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dirty="0"/>
              <a:t>상수도 </a:t>
            </a:r>
            <a:r>
              <a:rPr lang="en-US" altLang="ko-KR" i="1" dirty="0"/>
              <a:t>public static final</a:t>
            </a:r>
            <a:r>
              <a:rPr lang="ko-KR" altLang="en-US" dirty="0"/>
              <a:t>을 생략한다</a:t>
            </a:r>
            <a:r>
              <a:rPr lang="en-US" altLang="ko-KR" dirty="0"/>
              <a:t>.</a:t>
            </a:r>
            <a:endParaRPr lang="en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72"/>
    </mc:Choice>
    <mc:Fallback xmlns="">
      <p:transition spd="slow" advTm="73272"/>
    </mc:Fallback>
  </mc:AlternateContent>
  <p:extLst>
    <p:ext uri="{3A86A75C-4F4B-4683-9AE1-C65F6400EC91}">
      <p14:laserTraceLst xmlns:p14="http://schemas.microsoft.com/office/powerpoint/2010/main">
        <p14:tracePtLst>
          <p14:tracePt t="736" x="4143375" y="5567363"/>
          <p14:tracePt t="744" x="4181475" y="5329238"/>
          <p14:tracePt t="751" x="4205288" y="5133975"/>
          <p14:tracePt t="764" x="4267200" y="4781550"/>
          <p14:tracePt t="781" x="4376738" y="3952875"/>
          <p14:tracePt t="797" x="4400550" y="3576638"/>
          <p14:tracePt t="831" x="4424363" y="3009900"/>
          <p14:tracePt t="864" x="4405313" y="2790825"/>
          <p14:tracePt t="881" x="4405313" y="2752725"/>
          <p14:tracePt t="898" x="4405313" y="2743200"/>
          <p14:tracePt t="914" x="4405313" y="2738438"/>
          <p14:tracePt t="1097" x="4438650" y="2638425"/>
          <p14:tracePt t="1105" x="4524375" y="2386013"/>
          <p14:tracePt t="1114" x="4614863" y="2090738"/>
          <p14:tracePt t="1131" x="4705350" y="1747838"/>
          <p14:tracePt t="1148" x="4810125" y="1314450"/>
          <p14:tracePt t="1164" x="4824413" y="1209675"/>
          <p14:tracePt t="1181" x="4838700" y="1162050"/>
          <p14:tracePt t="1214" x="4857750" y="1109663"/>
          <p14:tracePt t="1247" x="4900613" y="1062038"/>
          <p14:tracePt t="1264" x="4948238" y="1019175"/>
          <p14:tracePt t="1281" x="5043488" y="962025"/>
          <p14:tracePt t="1297" x="5100638" y="919163"/>
          <p14:tracePt t="1314" x="5143500" y="900113"/>
          <p14:tracePt t="1331" x="5181600" y="881063"/>
          <p14:tracePt t="1347" x="5243513" y="857250"/>
          <p14:tracePt t="1364" x="5295900" y="847725"/>
          <p14:tracePt t="1380" x="5338763" y="842963"/>
          <p14:tracePt t="1397" x="5386388" y="833438"/>
          <p14:tracePt t="1414" x="5405438" y="833438"/>
          <p14:tracePt t="1430" x="5424488" y="838200"/>
          <p14:tracePt t="1447" x="5429250" y="857250"/>
          <p14:tracePt t="1464" x="5419725" y="919163"/>
          <p14:tracePt t="1480" x="5391150" y="957263"/>
          <p14:tracePt t="1497" x="5319713" y="1019175"/>
          <p14:tracePt t="1514" x="5210175" y="1071563"/>
          <p14:tracePt t="1531" x="4967288" y="1143000"/>
          <p14:tracePt t="1547" x="4833938" y="1157288"/>
          <p14:tracePt t="1564" x="4729163" y="1162050"/>
          <p14:tracePt t="1581" x="4600575" y="1138238"/>
          <p14:tracePt t="1597" x="4533900" y="1104900"/>
          <p14:tracePt t="1614" x="4481513" y="1042988"/>
          <p14:tracePt t="1630" x="4429125" y="890588"/>
          <p14:tracePt t="1647" x="4414838" y="709613"/>
          <p14:tracePt t="1664" x="4476750" y="528638"/>
          <p14:tracePt t="1682" x="4557713" y="385763"/>
          <p14:tracePt t="1697" x="4652963" y="290513"/>
          <p14:tracePt t="1714" x="4895850" y="180975"/>
          <p14:tracePt t="1730" x="5033963" y="157163"/>
          <p14:tracePt t="1747" x="5124450" y="166688"/>
          <p14:tracePt t="1764" x="5186363" y="209550"/>
          <p14:tracePt t="1780" x="5262563" y="338138"/>
          <p14:tracePt t="1797" x="5272088" y="433388"/>
          <p14:tracePt t="1814" x="5253038" y="547688"/>
          <p14:tracePt t="1831" x="5186363" y="709613"/>
          <p14:tracePt t="1847" x="5048250" y="871538"/>
          <p14:tracePt t="1864" x="4919663" y="962025"/>
          <p14:tracePt t="1881" x="4776788" y="1014413"/>
          <p14:tracePt t="1897" x="4591050" y="1057275"/>
          <p14:tracePt t="1914" x="4481513" y="1057275"/>
          <p14:tracePt t="1931" x="4410075" y="1047750"/>
          <p14:tracePt t="1947" x="4367213" y="1014413"/>
          <p14:tracePt t="1949" x="4352925" y="981075"/>
          <p14:tracePt t="1964" x="4338638" y="852488"/>
          <p14:tracePt t="1981" x="4362450" y="747713"/>
          <p14:tracePt t="1998" x="4429125" y="657225"/>
          <p14:tracePt t="2014" x="4514850" y="566738"/>
          <p14:tracePt t="2030" x="4705350" y="452438"/>
          <p14:tracePt t="2047" x="4819650" y="442913"/>
          <p14:tracePt t="2064" x="4900613" y="452438"/>
          <p14:tracePt t="2081" x="4962525" y="490538"/>
          <p14:tracePt t="2097" x="4972050" y="542925"/>
          <p14:tracePt t="2114" x="4948238" y="638175"/>
          <p14:tracePt t="2131" x="4862513" y="733425"/>
          <p14:tracePt t="2147" x="4691063" y="852488"/>
          <p14:tracePt t="2164" x="4529138" y="904875"/>
          <p14:tracePt t="2181" x="4414838" y="914400"/>
          <p14:tracePt t="2197" x="4357688" y="900113"/>
          <p14:tracePt t="2214" x="4310063" y="814388"/>
          <p14:tracePt t="2231" x="4319588" y="733425"/>
          <p14:tracePt t="2247" x="4400550" y="590550"/>
          <p14:tracePt t="2264" x="4524375" y="466725"/>
          <p14:tracePt t="2281" x="4748213" y="328613"/>
          <p14:tracePt t="2297" x="4895850" y="319088"/>
          <p14:tracePt t="2314" x="4991100" y="357188"/>
          <p14:tracePt t="2331" x="5033963" y="404813"/>
          <p14:tracePt t="2347" x="5048250" y="533400"/>
          <p14:tracePt t="2364" x="4991100" y="661988"/>
          <p14:tracePt t="2380" x="4895850" y="766763"/>
          <p14:tracePt t="2397" x="4705350" y="890588"/>
          <p14:tracePt t="2414" x="4567238" y="933450"/>
          <p14:tracePt t="2430" x="4471988" y="952500"/>
          <p14:tracePt t="2447" x="4419600" y="942975"/>
          <p14:tracePt t="2464" x="4386263" y="876300"/>
          <p14:tracePt t="2481" x="4386263" y="804863"/>
          <p14:tracePt t="2497" x="4433888" y="738188"/>
          <p14:tracePt t="2514" x="4514850" y="666750"/>
          <p14:tracePt t="2530" x="4686300" y="581025"/>
          <p14:tracePt t="2547" x="4800600" y="557213"/>
          <p14:tracePt t="2564" x="4891088" y="557213"/>
          <p14:tracePt t="2580" x="4933950" y="590550"/>
          <p14:tracePt t="2597" x="4943475" y="642938"/>
          <p14:tracePt t="2614" x="4914900" y="747713"/>
          <p14:tracePt t="2630" x="4857750" y="828675"/>
          <p14:tracePt t="2647" x="4757738" y="909638"/>
          <p14:tracePt t="2664" x="4681538" y="947738"/>
          <p14:tracePt t="2680" x="4638675" y="966788"/>
          <p14:tracePt t="2697" x="4614863" y="976313"/>
          <p14:tracePt t="2714" x="4600575" y="976313"/>
          <p14:tracePt t="3067" x="4595813" y="985838"/>
          <p14:tracePt t="3074" x="4586288" y="995363"/>
          <p14:tracePt t="3082" x="4581525" y="1000125"/>
          <p14:tracePt t="3097" x="4581525" y="1014413"/>
          <p14:tracePt t="3114" x="4572000" y="1019175"/>
          <p14:tracePt t="3130" x="4572000" y="1023938"/>
          <p14:tracePt t="3164" x="4567238" y="1033463"/>
          <p14:tracePt t="3404" x="4567238" y="1038225"/>
          <p14:tracePt t="3412" x="4557713" y="1047750"/>
          <p14:tracePt t="3419" x="4557713" y="1062038"/>
          <p14:tracePt t="3430" x="4557713" y="1071563"/>
          <p14:tracePt t="3447" x="4552950" y="1100138"/>
          <p14:tracePt t="3448" x="4552950" y="1104900"/>
          <p14:tracePt t="3464" x="4552950" y="1123950"/>
          <p14:tracePt t="3480" x="4552950" y="1147763"/>
          <p14:tracePt t="3497" x="4552950" y="1166813"/>
          <p14:tracePt t="3514" x="4552950" y="1190625"/>
          <p14:tracePt t="3530" x="4557713" y="1209675"/>
          <p14:tracePt t="3547" x="4562475" y="1219200"/>
          <p14:tracePt t="3564" x="4567238" y="1233488"/>
          <p14:tracePt t="3580" x="4581525" y="1262063"/>
          <p14:tracePt t="3597" x="4581525" y="1290638"/>
          <p14:tracePt t="3614" x="4581525" y="1319213"/>
          <p14:tracePt t="3630" x="4581525" y="1347788"/>
          <p14:tracePt t="3647" x="4576763" y="1400175"/>
          <p14:tracePt t="3664" x="4572000" y="1428750"/>
          <p14:tracePt t="3680" x="4562475" y="1457325"/>
          <p14:tracePt t="3697" x="4538663" y="1500188"/>
          <p14:tracePt t="3713" x="4514850" y="1533525"/>
          <p14:tracePt t="3730" x="4486275" y="1566863"/>
          <p14:tracePt t="3747" x="4457700" y="1600200"/>
          <p14:tracePt t="3764" x="4405313" y="1638300"/>
          <p14:tracePt t="3780" x="4391025" y="1652588"/>
          <p14:tracePt t="3797" x="4376738" y="1662113"/>
          <p14:tracePt t="3814" x="4371975" y="1666875"/>
          <p14:tracePt t="3830" x="4362450" y="1676400"/>
          <p14:tracePt t="3847" x="4362450" y="1681163"/>
          <p14:tracePt t="3865" x="4362450" y="1690688"/>
          <p14:tracePt t="3882" x="4395788" y="1704975"/>
          <p14:tracePt t="3898" x="4457700" y="1724025"/>
          <p14:tracePt t="3914" x="4595813" y="1747838"/>
          <p14:tracePt t="3931" x="4762500" y="1766888"/>
          <p14:tracePt t="3948" x="4976813" y="1809750"/>
          <p14:tracePt t="3964" x="5072063" y="1819275"/>
          <p14:tracePt t="3980" x="5105400" y="1833563"/>
          <p14:tracePt t="3997" x="5124450" y="1833563"/>
          <p14:tracePt t="4207" x="5181600" y="1828800"/>
          <p14:tracePt t="4213" x="5262563" y="1819275"/>
          <p14:tracePt t="4221" x="5329238" y="1819275"/>
          <p14:tracePt t="4230" x="5395913" y="1819275"/>
          <p14:tracePt t="4247" x="5486400" y="1819275"/>
          <p14:tracePt t="4264" x="5567363" y="1828800"/>
          <p14:tracePt t="4280" x="5595938" y="1833563"/>
          <p14:tracePt t="4297" x="5610225" y="1843088"/>
          <p14:tracePt t="4314" x="5619750" y="1843088"/>
          <p14:tracePt t="4330" x="5629275" y="1843088"/>
          <p14:tracePt t="4347" x="5634038" y="1843088"/>
          <p14:tracePt t="4390" x="5638800" y="1843088"/>
          <p14:tracePt t="4397" x="5638800" y="1847850"/>
          <p14:tracePt t="4414" x="5648325" y="1852613"/>
          <p14:tracePt t="4430" x="5657850" y="1871663"/>
          <p14:tracePt t="4447" x="5667375" y="1890713"/>
          <p14:tracePt t="4464" x="5672138" y="1895475"/>
          <p14:tracePt t="4480" x="5681663" y="1905000"/>
          <p14:tracePt t="4497" x="5691188" y="1909763"/>
          <p14:tracePt t="4513" x="5700713" y="1919288"/>
          <p14:tracePt t="4530" x="5705475" y="1924050"/>
          <p14:tracePt t="4547" x="5710238" y="1928813"/>
          <p14:tracePt t="4564" x="5719763" y="1933575"/>
          <p14:tracePt t="4580" x="5719763" y="1943100"/>
          <p14:tracePt t="4597" x="5719763" y="1947863"/>
          <p14:tracePt t="4614" x="5719763" y="1952625"/>
          <p14:tracePt t="4630" x="5705475" y="1971675"/>
          <p14:tracePt t="4647" x="5691188" y="1985963"/>
          <p14:tracePt t="4663" x="5667375" y="2000250"/>
          <p14:tracePt t="4680" x="5638800" y="2019300"/>
          <p14:tracePt t="4697" x="5557838" y="2047875"/>
          <p14:tracePt t="4713" x="5486400" y="2062163"/>
          <p14:tracePt t="4730" x="5405438" y="2062163"/>
          <p14:tracePt t="4747" x="5334000" y="2052638"/>
          <p14:tracePt t="4764" x="5243513" y="2024063"/>
          <p14:tracePt t="4780" x="5191125" y="2009775"/>
          <p14:tracePt t="4797" x="5138738" y="1981200"/>
          <p14:tracePt t="4814" x="5091113" y="1957388"/>
          <p14:tracePt t="4830" x="5043488" y="1905000"/>
          <p14:tracePt t="4847" x="5014913" y="1862138"/>
          <p14:tracePt t="4864" x="4991100" y="1804988"/>
          <p14:tracePt t="4881" x="4991100" y="1738313"/>
          <p14:tracePt t="4897" x="5005388" y="1695450"/>
          <p14:tracePt t="4914" x="5033963" y="1657350"/>
          <p14:tracePt t="4930" x="5081588" y="1600200"/>
          <p14:tracePt t="4932" x="5100638" y="1571625"/>
          <p14:tracePt t="4947" x="5148263" y="1519238"/>
          <p14:tracePt t="4964" x="5238750" y="1471613"/>
          <p14:tracePt t="4980" x="5334000" y="1438275"/>
          <p14:tracePt t="4997" x="5414963" y="1433513"/>
          <p14:tracePt t="5013" x="5514975" y="1443038"/>
          <p14:tracePt t="5030" x="5557838" y="1462088"/>
          <p14:tracePt t="5047" x="5600700" y="1481138"/>
          <p14:tracePt t="5064" x="5634038" y="1504950"/>
          <p14:tracePt t="5080" x="5676900" y="1557338"/>
          <p14:tracePt t="5097" x="5705475" y="1609725"/>
          <p14:tracePt t="5114" x="5734050" y="1676400"/>
          <p14:tracePt t="5130" x="5734050" y="1752600"/>
          <p14:tracePt t="5147" x="5734050" y="1790700"/>
          <p14:tracePt t="5164" x="5724525" y="1833563"/>
          <p14:tracePt t="5181" x="5700713" y="1862138"/>
          <p14:tracePt t="5197" x="5662613" y="1928813"/>
          <p14:tracePt t="5213" x="5638800" y="1966913"/>
          <p14:tracePt t="5230" x="5614988" y="1995488"/>
          <p14:tracePt t="5247" x="5576888" y="2028825"/>
          <p14:tracePt t="5264" x="5529263" y="2062163"/>
          <p14:tracePt t="5280" x="5476875" y="2085975"/>
          <p14:tracePt t="5297" x="5424488" y="2085975"/>
          <p14:tracePt t="5314" x="5348288" y="2066925"/>
          <p14:tracePt t="5330" x="5291138" y="2043113"/>
          <p14:tracePt t="5347" x="5238750" y="2014538"/>
          <p14:tracePt t="5364" x="5195888" y="1971675"/>
          <p14:tracePt t="5380" x="5133975" y="1885950"/>
          <p14:tracePt t="5397" x="5110163" y="1790700"/>
          <p14:tracePt t="5414" x="5105400" y="1719263"/>
          <p14:tracePt t="5430" x="5124450" y="1676400"/>
          <p14:tracePt t="5448" x="5176838" y="1609725"/>
          <p14:tracePt t="5464" x="5243513" y="1552575"/>
          <p14:tracePt t="5481" x="5362575" y="1504950"/>
          <p14:tracePt t="5497" x="5448300" y="1481138"/>
          <p14:tracePt t="5514" x="5534025" y="1481138"/>
          <p14:tracePt t="5530" x="5567363" y="1485900"/>
          <p14:tracePt t="5547" x="5591175" y="1509713"/>
          <p14:tracePt t="5564" x="5619750" y="1604963"/>
          <p14:tracePt t="5580" x="5634038" y="1676400"/>
          <p14:tracePt t="5597" x="5634038" y="1719263"/>
          <p14:tracePt t="5614" x="5624513" y="1752600"/>
          <p14:tracePt t="5630" x="5610225" y="1795463"/>
          <p14:tracePt t="5647" x="5586413" y="1824038"/>
          <p14:tracePt t="5664" x="5553075" y="1857375"/>
          <p14:tracePt t="5680" x="5514975" y="1890713"/>
          <p14:tracePt t="5697" x="5448300" y="1928813"/>
          <p14:tracePt t="5713" x="5419725" y="1943100"/>
          <p14:tracePt t="5730" x="5405438" y="1952625"/>
          <p14:tracePt t="5747" x="5400675" y="1957388"/>
          <p14:tracePt t="7386" x="5348288" y="1952625"/>
          <p14:tracePt t="7394" x="5257800" y="1933575"/>
          <p14:tracePt t="7401" x="5143500" y="1914525"/>
          <p14:tracePt t="7413" x="5005388" y="1895475"/>
          <p14:tracePt t="7430" x="4619625" y="1847850"/>
          <p14:tracePt t="7447" x="4319588" y="1828800"/>
          <p14:tracePt t="7480" x="3843338" y="1819275"/>
          <p14:tracePt t="7513" x="3376613" y="1838325"/>
          <p14:tracePt t="7530" x="3219450" y="1857375"/>
          <p14:tracePt t="7547" x="3105150" y="1876425"/>
          <p14:tracePt t="7563" x="2967038" y="1890713"/>
          <p14:tracePt t="7580" x="2876550" y="1905000"/>
          <p14:tracePt t="7597" x="2781300" y="1919288"/>
          <p14:tracePt t="7613" x="2700338" y="1928813"/>
          <p14:tracePt t="7630" x="2614613" y="1933575"/>
          <p14:tracePt t="7647" x="2571750" y="1943100"/>
          <p14:tracePt t="7663" x="2528888" y="1943100"/>
          <p14:tracePt t="7680" x="2481263" y="1943100"/>
          <p14:tracePt t="7697" x="2447925" y="1943100"/>
          <p14:tracePt t="7713" x="2409825" y="1943100"/>
          <p14:tracePt t="7730" x="2366963" y="1947863"/>
          <p14:tracePt t="7747" x="2309813" y="1962150"/>
          <p14:tracePt t="7763" x="2266950" y="1971675"/>
          <p14:tracePt t="7780" x="2224088" y="1981200"/>
          <p14:tracePt t="7797" x="2181225" y="1985963"/>
          <p14:tracePt t="7813" x="2119313" y="1995488"/>
          <p14:tracePt t="7830" x="2047875" y="2009775"/>
          <p14:tracePt t="7847" x="1947863" y="2019300"/>
          <p14:tracePt t="7864" x="1785938" y="2033588"/>
          <p14:tracePt t="7880" x="1695450" y="2052638"/>
          <p14:tracePt t="7897" x="1604963" y="2052638"/>
          <p14:tracePt t="7914" x="1490663" y="2047875"/>
          <p14:tracePt t="7930" x="1314450" y="2014538"/>
          <p14:tracePt t="7947" x="1228725" y="1976438"/>
          <p14:tracePt t="7963" x="1152525" y="1928813"/>
          <p14:tracePt t="7980" x="1081088" y="1876425"/>
          <p14:tracePt t="7997" x="1000125" y="1785938"/>
          <p14:tracePt t="8013" x="962025" y="1700213"/>
          <p14:tracePt t="8030" x="933450" y="1562100"/>
          <p14:tracePt t="8047" x="938213" y="1447800"/>
          <p14:tracePt t="8063" x="966788" y="1347788"/>
          <p14:tracePt t="8080" x="990600" y="1300163"/>
          <p14:tracePt t="8097" x="1023938" y="1252538"/>
          <p14:tracePt t="8114" x="1152525" y="1176338"/>
          <p14:tracePt t="8130" x="1271588" y="1143000"/>
          <p14:tracePt t="8147" x="1385888" y="1123950"/>
          <p14:tracePt t="8163" x="1457325" y="1128713"/>
          <p14:tracePt t="8180" x="1538288" y="1162050"/>
          <p14:tracePt t="8197" x="1581150" y="1185863"/>
          <p14:tracePt t="8213" x="1614488" y="1223963"/>
          <p14:tracePt t="8230" x="1662113" y="1295400"/>
          <p14:tracePt t="8247" x="1695450" y="1404938"/>
          <p14:tracePt t="8263" x="1704975" y="1457325"/>
          <p14:tracePt t="8280" x="1714500" y="1490663"/>
          <p14:tracePt t="8297" x="1714500" y="1519238"/>
          <p14:tracePt t="8313" x="1714500" y="1552575"/>
          <p14:tracePt t="8330" x="1714500" y="1576388"/>
          <p14:tracePt t="8346" x="1714500" y="1595438"/>
          <p14:tracePt t="8363" x="1714500" y="1604963"/>
          <p14:tracePt t="8380" x="1714500" y="1614488"/>
          <p14:tracePt t="8397" x="1714500" y="1619250"/>
          <p14:tracePt t="8413" x="1714500" y="1624013"/>
          <p14:tracePt t="8511" x="1714500" y="1628775"/>
          <p14:tracePt t="8562" x="1714500" y="1633538"/>
          <p14:tracePt t="8570" x="1714500" y="1643063"/>
          <p14:tracePt t="8580" x="1714500" y="1662113"/>
          <p14:tracePt t="8597" x="1709738" y="1690688"/>
          <p14:tracePt t="8613" x="1700213" y="1719263"/>
          <p14:tracePt t="8630" x="1695450" y="1733550"/>
          <p14:tracePt t="8647" x="1695450" y="1738313"/>
          <p14:tracePt t="8663" x="1695450" y="1743075"/>
          <p14:tracePt t="8922" x="1771650" y="1752600"/>
          <p14:tracePt t="8930" x="1881188" y="1757363"/>
          <p14:tracePt t="8937" x="1995488" y="1757363"/>
          <p14:tracePt t="8947" x="2105025" y="1757363"/>
          <p14:tracePt t="8963" x="2509838" y="1728788"/>
          <p14:tracePt t="8980" x="2914650" y="1690688"/>
          <p14:tracePt t="8997" x="3662363" y="1690688"/>
          <p14:tracePt t="9013" x="4219575" y="1728788"/>
          <p14:tracePt t="9030" x="4610100" y="1738313"/>
          <p14:tracePt t="9047" x="5186363" y="1752600"/>
          <p14:tracePt t="9063" x="5481638" y="1752600"/>
          <p14:tracePt t="9080" x="5648325" y="1747838"/>
          <p14:tracePt t="9097" x="5729288" y="1743075"/>
          <p14:tracePt t="9113" x="5772150" y="1728788"/>
          <p14:tracePt t="9130" x="5776913" y="1728788"/>
          <p14:tracePt t="9305" x="5824538" y="1719263"/>
          <p14:tracePt t="9312" x="5872163" y="1709738"/>
          <p14:tracePt t="9319" x="5915025" y="1700213"/>
          <p14:tracePt t="9330" x="5953125" y="1700213"/>
          <p14:tracePt t="9347" x="6019800" y="1700213"/>
          <p14:tracePt t="9363" x="6081713" y="1709738"/>
          <p14:tracePt t="9380" x="6091238" y="1724025"/>
          <p14:tracePt t="9397" x="6100763" y="1757363"/>
          <p14:tracePt t="9413" x="6081713" y="1809750"/>
          <p14:tracePt t="9430" x="6000750" y="1890713"/>
          <p14:tracePt t="9446" x="5857875" y="1962150"/>
          <p14:tracePt t="9463" x="5710238" y="2005013"/>
          <p14:tracePt t="9480" x="5605463" y="2019300"/>
          <p14:tracePt t="9496" x="5500688" y="2009775"/>
          <p14:tracePt t="9513" x="5472113" y="1981200"/>
          <p14:tracePt t="9530" x="5453063" y="1909763"/>
          <p14:tracePt t="9547" x="5476875" y="1785938"/>
          <p14:tracePt t="9564" x="5534025" y="1719263"/>
          <p14:tracePt t="9580" x="5643563" y="1643063"/>
          <p14:tracePt t="9597" x="5762625" y="1581150"/>
          <p14:tracePt t="9613" x="5872163" y="1566863"/>
          <p14:tracePt t="9630" x="5910263" y="1581150"/>
          <p14:tracePt t="9647" x="5924550" y="1595438"/>
          <p14:tracePt t="9663" x="5938838" y="1633538"/>
          <p14:tracePt t="9680" x="5929313" y="1738313"/>
          <p14:tracePt t="9697" x="5900738" y="1785938"/>
          <p14:tracePt t="9713" x="5872163" y="1824038"/>
          <p14:tracePt t="9730" x="5843588" y="1852613"/>
          <p14:tracePt t="9747" x="5824538" y="1862138"/>
          <p14:tracePt t="9763" x="5819775" y="1866900"/>
          <p14:tracePt t="9780" x="5815013" y="1871663"/>
          <p14:tracePt t="9841" x="5810250" y="1871663"/>
          <p14:tracePt t="9863" x="5805488" y="1876425"/>
          <p14:tracePt t="9914" x="5800725" y="1876425"/>
          <p14:tracePt t="9929" x="5795963" y="1876425"/>
          <p14:tracePt t="9944" x="5795963" y="1881188"/>
          <p14:tracePt t="9951" x="5791200" y="1881188"/>
          <p14:tracePt t="9963" x="5786438" y="1885950"/>
          <p14:tracePt t="9980" x="5762625" y="1900238"/>
          <p14:tracePt t="9996" x="5738813" y="1919288"/>
          <p14:tracePt t="10013" x="5719763" y="1924050"/>
          <p14:tracePt t="10030" x="5700713" y="1933575"/>
          <p14:tracePt t="10046" x="5686425" y="1938338"/>
          <p14:tracePt t="10063" x="5681663" y="1938338"/>
          <p14:tracePt t="10080" x="5672138" y="1938338"/>
          <p14:tracePt t="10096" x="5667375" y="1938338"/>
          <p14:tracePt t="10113" x="5662613" y="1938338"/>
          <p14:tracePt t="10130" x="5653088" y="1938338"/>
          <p14:tracePt t="10147" x="5638800" y="1933575"/>
          <p14:tracePt t="10163" x="5600700" y="1905000"/>
          <p14:tracePt t="10180" x="5519738" y="1833563"/>
          <p14:tracePt t="10196" x="5472113" y="1781175"/>
          <p14:tracePt t="10213" x="5438775" y="1743075"/>
          <p14:tracePt t="10230" x="5405438" y="1704975"/>
          <p14:tracePt t="10246" x="5391150" y="1690688"/>
          <p14:tracePt t="10263" x="5381625" y="1676400"/>
          <p14:tracePt t="10280" x="5376863" y="1662113"/>
          <p14:tracePt t="10297" x="5376863" y="1643063"/>
          <p14:tracePt t="10313" x="5376863" y="1628775"/>
          <p14:tracePt t="10330" x="5400675" y="1604963"/>
          <p14:tracePt t="10346" x="5434013" y="1576388"/>
          <p14:tracePt t="10363" x="5510213" y="1519238"/>
          <p14:tracePt t="10380" x="5562600" y="1500188"/>
          <p14:tracePt t="10396" x="5610225" y="1490663"/>
          <p14:tracePt t="10413" x="5672138" y="1504950"/>
          <p14:tracePt t="10430" x="5705475" y="1524000"/>
          <p14:tracePt t="10446" x="5724525" y="1538288"/>
          <p14:tracePt t="10463" x="5743575" y="1552575"/>
          <p14:tracePt t="10480" x="5757863" y="1571625"/>
          <p14:tracePt t="10496" x="5762625" y="1585913"/>
          <p14:tracePt t="10513" x="5762625" y="1604963"/>
          <p14:tracePt t="10530" x="5762625" y="1624013"/>
          <p14:tracePt t="10546" x="5757863" y="1666875"/>
          <p14:tracePt t="10563" x="5743575" y="1709738"/>
          <p14:tracePt t="10580" x="5719763" y="1752600"/>
          <p14:tracePt t="10596" x="5691188" y="1790700"/>
          <p14:tracePt t="10613" x="5672138" y="1824038"/>
          <p14:tracePt t="10630" x="5653088" y="1843088"/>
          <p14:tracePt t="10646" x="5629275" y="1852613"/>
          <p14:tracePt t="10663" x="5586413" y="1876425"/>
          <p14:tracePt t="10680" x="5543550" y="1885950"/>
          <p14:tracePt t="10697" x="5500688" y="1885950"/>
          <p14:tracePt t="10713" x="5467350" y="1881188"/>
          <p14:tracePt t="10730" x="5419725" y="1871663"/>
          <p14:tracePt t="10746" x="5395913" y="1857375"/>
          <p14:tracePt t="10763" x="5372100" y="1833563"/>
          <p14:tracePt t="10780" x="5353050" y="1800225"/>
          <p14:tracePt t="10796" x="5334000" y="1743075"/>
          <p14:tracePt t="10813" x="5334000" y="1709738"/>
          <p14:tracePt t="10830" x="5343525" y="1671638"/>
          <p14:tracePt t="10846" x="5367338" y="1638300"/>
          <p14:tracePt t="10863" x="5438775" y="1585913"/>
          <p14:tracePt t="10880" x="5505450" y="1566863"/>
          <p14:tracePt t="10896" x="5548313" y="1552575"/>
          <p14:tracePt t="10914" x="5610225" y="1552575"/>
          <p14:tracePt t="10930" x="5638800" y="1557338"/>
          <p14:tracePt t="10946" x="5662613" y="1576388"/>
          <p14:tracePt t="10963" x="5681663" y="1600200"/>
          <p14:tracePt t="10980" x="5705475" y="1662113"/>
          <p14:tracePt t="10996" x="5715000" y="1714500"/>
          <p14:tracePt t="11013" x="5715000" y="1757363"/>
          <p14:tracePt t="11030" x="5715000" y="1785938"/>
          <p14:tracePt t="11046" x="5700713" y="1819275"/>
          <p14:tracePt t="11063" x="5681663" y="1843088"/>
          <p14:tracePt t="11080" x="5657850" y="1866900"/>
          <p14:tracePt t="11096" x="5586413" y="1895475"/>
          <p14:tracePt t="11113" x="5443538" y="1924050"/>
          <p14:tracePt t="11130" x="5376863" y="1924050"/>
          <p14:tracePt t="11146" x="5314950" y="1924050"/>
          <p14:tracePt t="11163" x="5262563" y="1914525"/>
          <p14:tracePt t="11180" x="5238750" y="1890713"/>
          <p14:tracePt t="11196" x="5200650" y="1824038"/>
          <p14:tracePt t="11213" x="5181600" y="1757363"/>
          <p14:tracePt t="11230" x="5181600" y="1676400"/>
          <p14:tracePt t="11246" x="5200650" y="1638300"/>
          <p14:tracePt t="11263" x="5224463" y="1600200"/>
          <p14:tracePt t="11280" x="5281613" y="1547813"/>
          <p14:tracePt t="11296" x="5429250" y="1500188"/>
          <p14:tracePt t="11313" x="5495925" y="1500188"/>
          <p14:tracePt t="11330" x="5567363" y="1504950"/>
          <p14:tracePt t="11347" x="5638800" y="1538288"/>
          <p14:tracePt t="11363" x="5676900" y="1566863"/>
          <p14:tracePt t="11380" x="5710238" y="1614488"/>
          <p14:tracePt t="11397" x="5729288" y="1666875"/>
          <p14:tracePt t="11413" x="5734050" y="1728788"/>
          <p14:tracePt t="11430" x="5729288" y="1766888"/>
          <p14:tracePt t="11446" x="5719763" y="1781175"/>
          <p14:tracePt t="11463" x="5681663" y="1804988"/>
          <p14:tracePt t="11480" x="5572125" y="1833563"/>
          <p14:tracePt t="11496" x="5467350" y="1852613"/>
          <p14:tracePt t="11513" x="5395913" y="1852613"/>
          <p14:tracePt t="11530" x="5343525" y="1843088"/>
          <p14:tracePt t="11546" x="5281613" y="1809750"/>
          <p14:tracePt t="11563" x="5253038" y="1771650"/>
          <p14:tracePt t="11580" x="5229225" y="1719263"/>
          <p14:tracePt t="11597" x="5214938" y="1647825"/>
          <p14:tracePt t="11613" x="5224463" y="1604963"/>
          <p14:tracePt t="11630" x="5257800" y="1528763"/>
          <p14:tracePt t="11646" x="5310188" y="1471613"/>
          <p14:tracePt t="11663" x="5448300" y="1390650"/>
          <p14:tracePt t="11680" x="5543550" y="1366838"/>
          <p14:tracePt t="11696" x="5629275" y="1376363"/>
          <p14:tracePt t="11713" x="5681663" y="1395413"/>
          <p14:tracePt t="11730" x="5738813" y="1433513"/>
          <p14:tracePt t="11746" x="5762625" y="1466850"/>
          <p14:tracePt t="11763" x="5781675" y="1519238"/>
          <p14:tracePt t="11780" x="5795963" y="1604963"/>
          <p14:tracePt t="11796" x="5786438" y="1657350"/>
          <p14:tracePt t="11813" x="5762625" y="1695450"/>
          <p14:tracePt t="11830" x="5738813" y="1733550"/>
          <p14:tracePt t="11846" x="5634038" y="1785938"/>
          <p14:tracePt t="11863" x="5519738" y="1809750"/>
          <p14:tracePt t="11880" x="5429250" y="1814513"/>
          <p14:tracePt t="11896" x="5357813" y="1814513"/>
          <p14:tracePt t="11913" x="5295900" y="1781175"/>
          <p14:tracePt t="11930" x="5253038" y="1743075"/>
          <p14:tracePt t="11946" x="5233988" y="1690688"/>
          <p14:tracePt t="11963" x="5229225" y="1647825"/>
          <p14:tracePt t="11980" x="5233988" y="1595438"/>
          <p14:tracePt t="11996" x="5262563" y="1562100"/>
          <p14:tracePt t="12013" x="5319713" y="1514475"/>
          <p14:tracePt t="12030" x="5414963" y="1471613"/>
          <p14:tracePt t="12046" x="5543550" y="1462088"/>
          <p14:tracePt t="12063" x="5605463" y="1471613"/>
          <p14:tracePt t="12080" x="5643563" y="1490663"/>
          <p14:tracePt t="12096" x="5672138" y="1528763"/>
          <p14:tracePt t="12113" x="5676900" y="1562100"/>
          <p14:tracePt t="12130" x="5662613" y="1628775"/>
          <p14:tracePt t="12146" x="5629275" y="1671638"/>
          <p14:tracePt t="12163" x="5514975" y="1728788"/>
          <p14:tracePt t="12180" x="5434013" y="1743075"/>
          <p14:tracePt t="12196" x="5362575" y="1743075"/>
          <p14:tracePt t="12213" x="5310188" y="1733550"/>
          <p14:tracePt t="12230" x="5267325" y="1704975"/>
          <p14:tracePt t="12246" x="5248275" y="1681163"/>
          <p14:tracePt t="12263" x="5248275" y="1643063"/>
          <p14:tracePt t="12280" x="5281613" y="1590675"/>
          <p14:tracePt t="12296" x="5319713" y="1543050"/>
          <p14:tracePt t="12313" x="5381625" y="1500188"/>
          <p14:tracePt t="12330" x="5443538" y="1485900"/>
          <p14:tracePt t="12346" x="5495925" y="1485900"/>
          <p14:tracePt t="12363" x="5510213" y="1490663"/>
          <p14:tracePt t="12380" x="5519738" y="1504950"/>
          <p14:tracePt t="12396" x="5524500" y="1519238"/>
          <p14:tracePt t="12413" x="5519738" y="1543050"/>
          <p14:tracePt t="12430" x="5510213" y="1557338"/>
          <p14:tracePt t="12446" x="5495925" y="1571625"/>
          <p14:tracePt t="12463" x="5481638" y="1576388"/>
          <p14:tracePt t="12480" x="5457825" y="1590675"/>
          <p14:tracePt t="12496" x="5453063" y="1595438"/>
          <p14:tracePt t="12513" x="5448300" y="1600200"/>
          <p14:tracePt t="12530" x="5443538" y="1600200"/>
          <p14:tracePt t="12546" x="5438775" y="1600200"/>
          <p14:tracePt t="13260" x="5400675" y="1624013"/>
          <p14:tracePt t="13267" x="5353050" y="1657350"/>
          <p14:tracePt t="13280" x="5219700" y="1757363"/>
          <p14:tracePt t="13297" x="5053013" y="1857375"/>
          <p14:tracePt t="13314" x="4910138" y="1938338"/>
          <p14:tracePt t="13330" x="4738688" y="2009775"/>
          <p14:tracePt t="13346" x="4381500" y="2066925"/>
          <p14:tracePt t="13379" x="3819525" y="2095500"/>
          <p14:tracePt t="13413" x="3133725" y="2147888"/>
          <p14:tracePt t="13430" x="2952750" y="2147888"/>
          <p14:tracePt t="13446" x="2800350" y="2147888"/>
          <p14:tracePt t="13463" x="2595563" y="2119313"/>
          <p14:tracePt t="13480" x="2495550" y="2085975"/>
          <p14:tracePt t="13496" x="2409825" y="2038350"/>
          <p14:tracePt t="13513" x="2338388" y="1976438"/>
          <p14:tracePt t="13530" x="2228850" y="1890713"/>
          <p14:tracePt t="13546" x="2181225" y="1838325"/>
          <p14:tracePt t="13563" x="2133600" y="1804988"/>
          <p14:tracePt t="13580" x="2095500" y="1771650"/>
          <p14:tracePt t="13596" x="2062163" y="1743075"/>
          <p14:tracePt t="13613" x="2038350" y="1728788"/>
          <p14:tracePt t="13630" x="2014538" y="1709738"/>
          <p14:tracePt t="13647" x="1952625" y="1695450"/>
          <p14:tracePt t="13663" x="1895475" y="1695450"/>
          <p14:tracePt t="13679" x="1814513" y="1695450"/>
          <p14:tracePt t="13696" x="1724025" y="1695450"/>
          <p14:tracePt t="13713" x="1614488" y="1704975"/>
          <p14:tracePt t="13730" x="1557338" y="1704975"/>
          <p14:tracePt t="13746" x="1490663" y="1704975"/>
          <p14:tracePt t="13763" x="1433513" y="1704975"/>
          <p14:tracePt t="13780" x="1362075" y="1704975"/>
          <p14:tracePt t="13796" x="1333500" y="1685925"/>
          <p14:tracePt t="13813" x="1309688" y="1662113"/>
          <p14:tracePt t="13830" x="1290638" y="1609725"/>
          <p14:tracePt t="13846" x="1276350" y="1504950"/>
          <p14:tracePt t="13863" x="1281113" y="1452563"/>
          <p14:tracePt t="13880" x="1309688" y="1414463"/>
          <p14:tracePt t="13897" x="1352550" y="1381125"/>
          <p14:tracePt t="13913" x="1438275" y="1343025"/>
          <p14:tracePt t="13930" x="1500188" y="1333500"/>
          <p14:tracePt t="13946" x="1557338" y="1338263"/>
          <p14:tracePt t="13963" x="1604963" y="1352550"/>
          <p14:tracePt t="13980" x="1628775" y="1385888"/>
          <p14:tracePt t="13996" x="1652588" y="1447800"/>
          <p14:tracePt t="14013" x="1652588" y="1500188"/>
          <p14:tracePt t="14030" x="1647825" y="1566863"/>
          <p14:tracePt t="14046" x="1643063" y="1590675"/>
          <p14:tracePt t="14063" x="1628775" y="1609725"/>
          <p14:tracePt t="14081" x="1609725" y="1633538"/>
          <p14:tracePt t="14096" x="1604963" y="1643063"/>
          <p14:tracePt t="14113" x="1600200" y="1652588"/>
          <p14:tracePt t="14146" x="1600200" y="1657350"/>
          <p14:tracePt t="14163" x="1600200" y="1662113"/>
          <p14:tracePt t="14536" x="1652588" y="1681163"/>
          <p14:tracePt t="14543" x="1719263" y="1709738"/>
          <p14:tracePt t="14551" x="1814513" y="1733550"/>
          <p14:tracePt t="14563" x="1890713" y="1762125"/>
          <p14:tracePt t="14580" x="2133600" y="1833563"/>
          <p14:tracePt t="14613" x="2466975" y="1924050"/>
          <p14:tracePt t="14646" x="2757488" y="1990725"/>
          <p14:tracePt t="14663" x="2847975" y="2014538"/>
          <p14:tracePt t="14679" x="2933700" y="2028825"/>
          <p14:tracePt t="14696" x="3014663" y="2033588"/>
          <p14:tracePt t="14713" x="3095625" y="2062163"/>
          <p14:tracePt t="14729" x="3143250" y="2066925"/>
          <p14:tracePt t="14746" x="3195638" y="2076450"/>
          <p14:tracePt t="14763" x="3248025" y="2090738"/>
          <p14:tracePt t="14780" x="3305175" y="2090738"/>
          <p14:tracePt t="14796" x="3343275" y="2090738"/>
          <p14:tracePt t="14813" x="3376613" y="2085975"/>
          <p14:tracePt t="14829" x="3424238" y="2081213"/>
          <p14:tracePt t="14846" x="3467100" y="2081213"/>
          <p14:tracePt t="14863" x="3509963" y="2076450"/>
          <p14:tracePt t="14879" x="3562350" y="2066925"/>
          <p14:tracePt t="14896" x="3638550" y="2066925"/>
          <p14:tracePt t="14913" x="3681413" y="2066925"/>
          <p14:tracePt t="14930" x="3724275" y="2066925"/>
          <p14:tracePt t="14947" x="3757613" y="2066925"/>
          <p14:tracePt t="14950" x="3776663" y="2066925"/>
          <p14:tracePt t="14963" x="3810000" y="2066925"/>
          <p14:tracePt t="14980" x="3848100" y="2066925"/>
          <p14:tracePt t="14997" x="3876675" y="2066925"/>
          <p14:tracePt t="15014" x="3919538" y="2066925"/>
          <p14:tracePt t="15030" x="3957638" y="2066925"/>
          <p14:tracePt t="15047" x="3986213" y="2071688"/>
          <p14:tracePt t="15064" x="4014788" y="2076450"/>
          <p14:tracePt t="15080" x="4048125" y="2081213"/>
          <p14:tracePt t="15096" x="4071938" y="2085975"/>
          <p14:tracePt t="15113" x="4090988" y="2100263"/>
          <p14:tracePt t="15129" x="4110038" y="2105025"/>
          <p14:tracePt t="15146" x="4124325" y="2105025"/>
          <p14:tracePt t="15163" x="4129088" y="2105025"/>
          <p14:tracePt t="15179" x="4133850" y="2109788"/>
          <p14:tracePt t="15196" x="4133850" y="2119313"/>
          <p14:tracePt t="15213" x="4114800" y="2138363"/>
          <p14:tracePt t="15230" x="4076700" y="2166938"/>
          <p14:tracePt t="15246" x="4019550" y="2190750"/>
          <p14:tracePt t="15263" x="3895725" y="2238375"/>
          <p14:tracePt t="15279" x="3786188" y="2238375"/>
          <p14:tracePt t="15296" x="3686175" y="2238375"/>
          <p14:tracePt t="15313" x="3600450" y="2228850"/>
          <p14:tracePt t="15330" x="3495675" y="2205038"/>
          <p14:tracePt t="15346" x="3433763" y="2205038"/>
          <p14:tracePt t="15363" x="3390900" y="2200275"/>
          <p14:tracePt t="15379" x="3348038" y="2185988"/>
          <p14:tracePt t="15396" x="3305175" y="2176463"/>
          <p14:tracePt t="15413" x="3290888" y="2171700"/>
          <p14:tracePt t="15429" x="3276600" y="2166938"/>
          <p14:tracePt t="15446" x="3267075" y="2157413"/>
          <p14:tracePt t="15448" x="3262313" y="2157413"/>
          <p14:tracePt t="15463" x="3257550" y="2138363"/>
          <p14:tracePt t="15480" x="3257550" y="2119313"/>
          <p14:tracePt t="15496" x="3271838" y="2095500"/>
          <p14:tracePt t="15513" x="3305175" y="2047875"/>
          <p14:tracePt t="15529" x="3343275" y="2014538"/>
          <p14:tracePt t="15546" x="3390900" y="1981200"/>
          <p14:tracePt t="15563" x="3433763" y="1962150"/>
          <p14:tracePt t="15580" x="3509963" y="1957388"/>
          <p14:tracePt t="15596" x="3562350" y="1957388"/>
          <p14:tracePt t="15613" x="3600450" y="1971675"/>
          <p14:tracePt t="15629" x="3629025" y="1981200"/>
          <p14:tracePt t="15646" x="3652838" y="2000250"/>
          <p14:tracePt t="15663" x="3662363" y="2014538"/>
          <p14:tracePt t="15679" x="3671888" y="2033588"/>
          <p14:tracePt t="15696" x="3676650" y="2076450"/>
          <p14:tracePt t="15713" x="3667125" y="2114550"/>
          <p14:tracePt t="15729" x="3657600" y="2147888"/>
          <p14:tracePt t="15746" x="3629025" y="2195513"/>
          <p14:tracePt t="15763" x="3571875" y="2238375"/>
          <p14:tracePt t="15779" x="3529013" y="2262188"/>
          <p14:tracePt t="15796" x="3443288" y="2295525"/>
          <p14:tracePt t="15813" x="3362325" y="2309813"/>
          <p14:tracePt t="15829" x="3233738" y="2314575"/>
          <p14:tracePt t="15846" x="3176588" y="2295525"/>
          <p14:tracePt t="15863" x="3138488" y="2276475"/>
          <p14:tracePt t="15880" x="3114675" y="2247900"/>
          <p14:tracePt t="15896" x="3086100" y="2195513"/>
          <p14:tracePt t="15913" x="3086100" y="2166938"/>
          <p14:tracePt t="15929" x="3086100" y="2143125"/>
          <p14:tracePt t="15946" x="3105150" y="2119313"/>
          <p14:tracePt t="15948" x="3114675" y="2105025"/>
          <p14:tracePt t="15963" x="3171825" y="2062163"/>
          <p14:tracePt t="15979" x="3257550" y="2038350"/>
          <p14:tracePt t="15996" x="3319463" y="2033588"/>
          <p14:tracePt t="16013" x="3381375" y="2028825"/>
          <p14:tracePt t="16029" x="3409950" y="2038350"/>
          <p14:tracePt t="16046" x="3424238" y="2047875"/>
          <p14:tracePt t="16063" x="3433763" y="2081213"/>
          <p14:tracePt t="16079" x="3448050" y="2133600"/>
          <p14:tracePt t="16096" x="3448050" y="2171700"/>
          <p14:tracePt t="16113" x="3433763" y="2200275"/>
          <p14:tracePt t="16129" x="3414713" y="2224088"/>
          <p14:tracePt t="16146" x="3343275" y="2266950"/>
          <p14:tracePt t="16163" x="3257550" y="2290763"/>
          <p14:tracePt t="16179" x="3176588" y="2300288"/>
          <p14:tracePt t="16196" x="3105150" y="2300288"/>
          <p14:tracePt t="16213" x="3086100" y="2281238"/>
          <p14:tracePt t="16229" x="3067050" y="2257425"/>
          <p14:tracePt t="16246" x="3052763" y="2214563"/>
          <p14:tracePt t="16263" x="3052763" y="2157413"/>
          <p14:tracePt t="16279" x="3067050" y="2124075"/>
          <p14:tracePt t="16296" x="3090863" y="2090738"/>
          <p14:tracePt t="16313" x="3138488" y="2057400"/>
          <p14:tracePt t="16329" x="3248025" y="2024063"/>
          <p14:tracePt t="16346" x="3319463" y="2014538"/>
          <p14:tracePt t="16363" x="3386138" y="2014538"/>
          <p14:tracePt t="16379" x="3443288" y="2019300"/>
          <p14:tracePt t="16396" x="3509963" y="2038350"/>
          <p14:tracePt t="16413" x="3529013" y="2052638"/>
          <p14:tracePt t="16430" x="3548063" y="2071688"/>
          <p14:tracePt t="16446" x="3571875" y="2147888"/>
          <p14:tracePt t="16463" x="3571875" y="2190750"/>
          <p14:tracePt t="16480" x="3571875" y="2228850"/>
          <p14:tracePt t="16496" x="3552825" y="2257425"/>
          <p14:tracePt t="16513" x="3490913" y="2295525"/>
          <p14:tracePt t="16530" x="3414713" y="2324100"/>
          <p14:tracePt t="16546" x="3309938" y="2343150"/>
          <p14:tracePt t="16563" x="3205163" y="2347913"/>
          <p14:tracePt t="16579" x="3100388" y="2343150"/>
          <p14:tracePt t="16596" x="3052763" y="2314575"/>
          <p14:tracePt t="16613" x="3028950" y="2286000"/>
          <p14:tracePt t="16630" x="3005138" y="2238375"/>
          <p14:tracePt t="16646" x="2990850" y="2176463"/>
          <p14:tracePt t="16663" x="2990850" y="2143125"/>
          <p14:tracePt t="16679" x="3009900" y="2109788"/>
          <p14:tracePt t="16696" x="3100388" y="2038350"/>
          <p14:tracePt t="16713" x="3190875" y="1990725"/>
          <p14:tracePt t="16729" x="3271838" y="1976438"/>
          <p14:tracePt t="16746" x="3343275" y="1966913"/>
          <p14:tracePt t="16763" x="3452813" y="1985963"/>
          <p14:tracePt t="16779" x="3495675" y="2005013"/>
          <p14:tracePt t="16796" x="3529013" y="2028825"/>
          <p14:tracePt t="16813" x="3552825" y="2047875"/>
          <p14:tracePt t="16829" x="3571875" y="2100263"/>
          <p14:tracePt t="16846" x="3576638" y="2143125"/>
          <p14:tracePt t="16863" x="3567113" y="2195513"/>
          <p14:tracePt t="16879" x="3524250" y="2247900"/>
          <p14:tracePt t="16896" x="3486150" y="2286000"/>
          <p14:tracePt t="16913" x="3395663" y="2324100"/>
          <p14:tracePt t="16929" x="3290888" y="2347913"/>
          <p14:tracePt t="16946" x="3162300" y="2366963"/>
          <p14:tracePt t="16963" x="3109913" y="2362200"/>
          <p14:tracePt t="16979" x="3076575" y="2343150"/>
          <p14:tracePt t="16996" x="3052763" y="2319338"/>
          <p14:tracePt t="17013" x="3024188" y="2252663"/>
          <p14:tracePt t="17029" x="3024188" y="2209800"/>
          <p14:tracePt t="17047" x="3033713" y="2157413"/>
          <p14:tracePt t="17064" x="3095625" y="2100263"/>
          <p14:tracePt t="17080" x="3171825" y="2043113"/>
          <p14:tracePt t="17096" x="3252788" y="1995488"/>
          <p14:tracePt t="17114" x="3348038" y="1971675"/>
          <p14:tracePt t="17131" x="3462338" y="1966913"/>
          <p14:tracePt t="17146" x="3514725" y="1981200"/>
          <p14:tracePt t="17163" x="3538538" y="1995488"/>
          <p14:tracePt t="17179" x="3562350" y="2024063"/>
          <p14:tracePt t="17196" x="3576638" y="2081213"/>
          <p14:tracePt t="17213" x="3571875" y="2143125"/>
          <p14:tracePt t="17229" x="3548063" y="2190750"/>
          <p14:tracePt t="17246" x="3514725" y="2228850"/>
          <p14:tracePt t="17263" x="3409950" y="2286000"/>
          <p14:tracePt t="17279" x="3314700" y="2319338"/>
          <p14:tracePt t="17296" x="3233738" y="2333625"/>
          <p14:tracePt t="17314" x="3162300" y="2343150"/>
          <p14:tracePt t="17330" x="3143250" y="2343150"/>
          <p14:tracePt t="17346" x="3133725" y="2343150"/>
          <p14:tracePt t="17363" x="3128963" y="2343150"/>
          <p14:tracePt t="17380" x="3124200" y="2343150"/>
          <p14:tracePt t="17396" x="3119438" y="2343150"/>
          <p14:tracePt t="17432" x="3114675" y="2343150"/>
          <p14:tracePt t="17438" x="3109913" y="2343150"/>
          <p14:tracePt t="17453" x="3105150" y="2343150"/>
          <p14:tracePt t="17463" x="3100388" y="2343150"/>
          <p14:tracePt t="17479" x="3062288" y="2347913"/>
          <p14:tracePt t="17496" x="2947988" y="2362200"/>
          <p14:tracePt t="17513" x="2657475" y="2400300"/>
          <p14:tracePt t="17529" x="2500313" y="2409825"/>
          <p14:tracePt t="17546" x="2352675" y="2414588"/>
          <p14:tracePt t="17563" x="2185988" y="2414588"/>
          <p14:tracePt t="17579" x="2124075" y="2409825"/>
          <p14:tracePt t="17596" x="2090738" y="2400300"/>
          <p14:tracePt t="17612" x="2052638" y="2390775"/>
          <p14:tracePt t="17629" x="2028825" y="2376488"/>
          <p14:tracePt t="17646" x="2019300" y="2371725"/>
          <p14:tracePt t="17663" x="2014538" y="2366963"/>
          <p14:tracePt t="17696" x="2038350" y="2347913"/>
          <p14:tracePt t="17712" x="2124075" y="2319338"/>
          <p14:tracePt t="17729" x="2252663" y="2286000"/>
          <p14:tracePt t="17746" x="2386013" y="2266950"/>
          <p14:tracePt t="17762" x="2676525" y="2262188"/>
          <p14:tracePt t="17779" x="2843213" y="2271713"/>
          <p14:tracePt t="17796" x="2990850" y="2290763"/>
          <p14:tracePt t="17813" x="3214688" y="2309813"/>
          <p14:tracePt t="17829" x="3338513" y="2324100"/>
          <p14:tracePt t="17846" x="3419475" y="2333625"/>
          <p14:tracePt t="17863" x="3514725" y="2338388"/>
          <p14:tracePt t="17879" x="3614738" y="2338388"/>
          <p14:tracePt t="17896" x="3676650" y="2338388"/>
          <p14:tracePt t="17914" x="3709988" y="2338388"/>
          <p14:tracePt t="17931" x="3748088" y="2338388"/>
          <p14:tracePt t="17934" x="3757613" y="2338388"/>
          <p14:tracePt t="17946" x="3776663" y="2338388"/>
          <p14:tracePt t="17963" x="3800475" y="2338388"/>
          <p14:tracePt t="17980" x="3810000" y="2338388"/>
          <p14:tracePt t="17996" x="3824288" y="2338388"/>
          <p14:tracePt t="18013" x="3829050" y="2338388"/>
          <p14:tracePt t="18029" x="3838575" y="2338388"/>
          <p14:tracePt t="18658" x="3886200" y="2305050"/>
          <p14:tracePt t="18665" x="3948113" y="2262188"/>
          <p14:tracePt t="18672" x="4019550" y="2214563"/>
          <p14:tracePt t="18681" x="4110038" y="2166938"/>
          <p14:tracePt t="18696" x="4286250" y="2085975"/>
          <p14:tracePt t="18713" x="4433888" y="2043113"/>
          <p14:tracePt t="18746" x="4662488" y="1971675"/>
          <p14:tracePt t="18779" x="4762500" y="1938338"/>
          <p14:tracePt t="18796" x="4800600" y="1919288"/>
          <p14:tracePt t="18813" x="4843463" y="1895475"/>
          <p14:tracePt t="18829" x="4872038" y="1876425"/>
          <p14:tracePt t="18846" x="4895850" y="1852613"/>
          <p14:tracePt t="18862" x="4919663" y="1828800"/>
          <p14:tracePt t="18879" x="4972050" y="1790700"/>
          <p14:tracePt t="18896" x="5000625" y="1766888"/>
          <p14:tracePt t="18912" x="5029200" y="1747838"/>
          <p14:tracePt t="18929" x="5081588" y="1719263"/>
          <p14:tracePt t="18946" x="5110163" y="1709738"/>
          <p14:tracePt t="18962" x="5138738" y="1690688"/>
          <p14:tracePt t="18979" x="5176838" y="1671638"/>
          <p14:tracePt t="18996" x="5238750" y="1647825"/>
          <p14:tracePt t="19012" x="5267325" y="1638300"/>
          <p14:tracePt t="19029" x="5295900" y="1638300"/>
          <p14:tracePt t="19046" x="5324475" y="1638300"/>
          <p14:tracePt t="19062" x="5348288" y="1638300"/>
          <p14:tracePt t="19079" x="5357813" y="1638300"/>
          <p14:tracePt t="19096" x="5362575" y="1647825"/>
          <p14:tracePt t="19113" x="5362575" y="1657350"/>
          <p14:tracePt t="19129" x="5362575" y="1671638"/>
          <p14:tracePt t="19146" x="5343525" y="1690688"/>
          <p14:tracePt t="19163" x="5286375" y="1719263"/>
          <p14:tracePt t="19179" x="5100638" y="1766888"/>
          <p14:tracePt t="19196" x="4986338" y="1785938"/>
          <p14:tracePt t="19212" x="4862513" y="1800225"/>
          <p14:tracePt t="19229" x="4748213" y="1800225"/>
          <p14:tracePt t="19246" x="4662488" y="1790700"/>
          <p14:tracePt t="19262" x="4624388" y="1781175"/>
          <p14:tracePt t="19279" x="4605338" y="1771650"/>
          <p14:tracePt t="19296" x="4595813" y="1733550"/>
          <p14:tracePt t="19312" x="4619625" y="1614488"/>
          <p14:tracePt t="19330" x="4657725" y="1557338"/>
          <p14:tracePt t="19346" x="4714875" y="1514475"/>
          <p14:tracePt t="19363" x="4795838" y="1471613"/>
          <p14:tracePt t="19379" x="4833938" y="1457325"/>
          <p14:tracePt t="19396" x="4862513" y="1457325"/>
          <p14:tracePt t="19412" x="4876800" y="1466850"/>
          <p14:tracePt t="19429" x="4900613" y="1514475"/>
          <p14:tracePt t="19446" x="4900613" y="1552575"/>
          <p14:tracePt t="19462" x="4900613" y="1585913"/>
          <p14:tracePt t="19479" x="4891088" y="1624013"/>
          <p14:tracePt t="19496" x="4857750" y="1657350"/>
          <p14:tracePt t="19512" x="4829175" y="1681163"/>
          <p14:tracePt t="19529" x="4800600" y="1700213"/>
          <p14:tracePt t="19546" x="4767263" y="1738313"/>
          <p14:tracePt t="21604" x="4724400" y="1757363"/>
          <p14:tracePt t="21611" x="4676775" y="1781175"/>
          <p14:tracePt t="21619" x="4624388" y="1819275"/>
          <p14:tracePt t="21629" x="4567238" y="1843088"/>
          <p14:tracePt t="21646" x="4424363" y="1914525"/>
          <p14:tracePt t="21663" x="4200525" y="2038350"/>
          <p14:tracePt t="21679" x="4090988" y="2105025"/>
          <p14:tracePt t="21712" x="3833813" y="2257425"/>
          <p14:tracePt t="21746" x="3590925" y="2376488"/>
          <p14:tracePt t="21762" x="3505200" y="2419350"/>
          <p14:tracePt t="21779" x="3405188" y="2457450"/>
          <p14:tracePt t="21796" x="3262313" y="2505075"/>
          <p14:tracePt t="21812" x="3186113" y="2538413"/>
          <p14:tracePt t="21829" x="3114675" y="2552700"/>
          <p14:tracePt t="21846" x="3028950" y="2571750"/>
          <p14:tracePt t="21862" x="2933700" y="2586038"/>
          <p14:tracePt t="21879" x="2886075" y="2595563"/>
          <p14:tracePt t="21896" x="2833688" y="2605088"/>
          <p14:tracePt t="21912" x="2762250" y="2619375"/>
          <p14:tracePt t="21929" x="2719388" y="2624138"/>
          <p14:tracePt t="21946" x="2676525" y="2638425"/>
          <p14:tracePt t="21962" x="2624138" y="2643188"/>
          <p14:tracePt t="21979" x="2562225" y="2657475"/>
          <p14:tracePt t="21996" x="2519363" y="2671763"/>
          <p14:tracePt t="22012" x="2490788" y="2676525"/>
          <p14:tracePt t="22029" x="2466975" y="2681288"/>
          <p14:tracePt t="22046" x="2433638" y="2690813"/>
          <p14:tracePt t="22062" x="2414588" y="2705100"/>
          <p14:tracePt t="22079" x="2395538" y="2709863"/>
          <p14:tracePt t="22096" x="2376488" y="2719388"/>
          <p14:tracePt t="22112" x="2362200" y="2733675"/>
          <p14:tracePt t="22129" x="2352675" y="2743200"/>
          <p14:tracePt t="22145" x="2328863" y="2757488"/>
          <p14:tracePt t="22162" x="2276475" y="2805113"/>
          <p14:tracePt t="22179" x="2209800" y="2838450"/>
          <p14:tracePt t="22196" x="2109788" y="2881313"/>
          <p14:tracePt t="22212" x="1990725" y="2924175"/>
          <p14:tracePt t="22229" x="1766888" y="2947988"/>
          <p14:tracePt t="22246" x="1590675" y="2943225"/>
          <p14:tracePt t="22262" x="1443038" y="2919413"/>
          <p14:tracePt t="22279" x="1285875" y="2871788"/>
          <p14:tracePt t="22296" x="1209675" y="2838450"/>
          <p14:tracePt t="22312" x="1157288" y="2814638"/>
          <p14:tracePt t="22329" x="1133475" y="2790825"/>
          <p14:tracePt t="22346" x="1090613" y="2686050"/>
          <p14:tracePt t="22362" x="1095375" y="2562225"/>
          <p14:tracePt t="22379" x="1133475" y="2476500"/>
          <p14:tracePt t="22396" x="1200150" y="2376488"/>
          <p14:tracePt t="22412" x="1347788" y="2228850"/>
          <p14:tracePt t="22429" x="1457325" y="2171700"/>
          <p14:tracePt t="22445" x="1533525" y="2171700"/>
          <p14:tracePt t="22462" x="1600200" y="2195513"/>
          <p14:tracePt t="22479" x="1685925" y="2271713"/>
          <p14:tracePt t="22495" x="1752600" y="2371725"/>
          <p14:tracePt t="22512" x="1804988" y="2490788"/>
          <p14:tracePt t="22529" x="1838325" y="2600325"/>
          <p14:tracePt t="22545" x="1838325" y="2643188"/>
          <p14:tracePt t="22562" x="1833563" y="2676525"/>
          <p14:tracePt t="22579" x="1824038" y="2700338"/>
          <p14:tracePt t="22596" x="1800225" y="2738438"/>
          <p14:tracePt t="22612" x="1790700" y="2752725"/>
          <p14:tracePt t="22629" x="1776413" y="2767013"/>
          <p14:tracePt t="22809" x="1871663" y="2738438"/>
          <p14:tracePt t="22816" x="1990725" y="2690813"/>
          <p14:tracePt t="22829" x="2095500" y="2652713"/>
          <p14:tracePt t="22845" x="2481263" y="2590800"/>
          <p14:tracePt t="22862" x="2714625" y="2586038"/>
          <p14:tracePt t="22879" x="2895600" y="2605088"/>
          <p14:tracePt t="22895" x="3071813" y="2633663"/>
          <p14:tracePt t="22912" x="3267075" y="2676525"/>
          <p14:tracePt t="22929" x="3352800" y="2695575"/>
          <p14:tracePt t="22946" x="3448050" y="2714625"/>
          <p14:tracePt t="22962" x="3538538" y="2719388"/>
          <p14:tracePt t="22979" x="3657600" y="2738438"/>
          <p14:tracePt t="22995" x="3724275" y="2743200"/>
          <p14:tracePt t="23012" x="3776663" y="2743200"/>
          <p14:tracePt t="23029" x="3871913" y="2757488"/>
          <p14:tracePt t="23045" x="3933825" y="2762250"/>
          <p14:tracePt t="23062" x="3981450" y="2771775"/>
          <p14:tracePt t="23079" x="4019550" y="2781300"/>
          <p14:tracePt t="23096" x="4057650" y="2795588"/>
          <p14:tracePt t="23112" x="4076700" y="2800350"/>
          <p14:tracePt t="23129" x="4090988" y="2805113"/>
          <p14:tracePt t="23145" x="4100513" y="2814638"/>
          <p14:tracePt t="23162" x="4110038" y="2814638"/>
          <p14:tracePt t="23179" x="4119563" y="2814638"/>
          <p14:tracePt t="23195" x="4124325" y="2819400"/>
          <p14:tracePt t="23212" x="4138613" y="2824163"/>
          <p14:tracePt t="23229" x="4157663" y="2833688"/>
          <p14:tracePt t="23245" x="4195763" y="2838450"/>
          <p14:tracePt t="23262" x="4248150" y="2847975"/>
          <p14:tracePt t="23279" x="4352925" y="2862263"/>
          <p14:tracePt t="23295" x="4424363" y="2876550"/>
          <p14:tracePt t="23312" x="4471988" y="2881313"/>
          <p14:tracePt t="23329" x="4510088" y="2886075"/>
          <p14:tracePt t="23345" x="4557713" y="2900363"/>
          <p14:tracePt t="23362" x="4586288" y="2909888"/>
          <p14:tracePt t="23379" x="4624388" y="2909888"/>
          <p14:tracePt t="23395" x="4652963" y="2914650"/>
          <p14:tracePt t="23412" x="4681538" y="2914650"/>
          <p14:tracePt t="23429" x="4700588" y="2914650"/>
          <p14:tracePt t="23445" x="4714875" y="2914650"/>
          <p14:tracePt t="23462" x="4733925" y="2914650"/>
          <p14:tracePt t="23479" x="4752975" y="2914650"/>
          <p14:tracePt t="23495" x="4772025" y="2914650"/>
          <p14:tracePt t="23512" x="4786313" y="2914650"/>
          <p14:tracePt t="23529" x="4795838" y="2914650"/>
          <p14:tracePt t="23545" x="4805363" y="2914650"/>
          <p14:tracePt t="23562" x="4810125" y="2914650"/>
          <p14:tracePt t="23579" x="4814888" y="2914650"/>
          <p14:tracePt t="23639" x="4810125" y="2914650"/>
          <p14:tracePt t="23646" x="4800600" y="2914650"/>
          <p14:tracePt t="23654" x="4781550" y="2914650"/>
          <p14:tracePt t="23662" x="4757738" y="2914650"/>
          <p14:tracePt t="23679" x="4686300" y="2914650"/>
          <p14:tracePt t="23695" x="4586288" y="2914650"/>
          <p14:tracePt t="23712" x="4338638" y="2886075"/>
          <p14:tracePt t="23729" x="4191000" y="2862263"/>
          <p14:tracePt t="23745" x="4067175" y="2843213"/>
          <p14:tracePt t="23762" x="3929063" y="2833688"/>
          <p14:tracePt t="23779" x="3738563" y="2838450"/>
          <p14:tracePt t="23795" x="3643313" y="2862263"/>
          <p14:tracePt t="23812" x="3548063" y="2886075"/>
          <p14:tracePt t="23829" x="3457575" y="2900363"/>
          <p14:tracePt t="23845" x="3338513" y="2919413"/>
          <p14:tracePt t="23862" x="3271838" y="2919413"/>
          <p14:tracePt t="23879" x="3219450" y="2919413"/>
          <p14:tracePt t="23896" x="3143250" y="2909888"/>
          <p14:tracePt t="23912" x="3090863" y="2905125"/>
          <p14:tracePt t="23929" x="3043238" y="2890838"/>
          <p14:tracePt t="23945" x="2986088" y="2871788"/>
          <p14:tracePt t="23962" x="2909888" y="2843213"/>
          <p14:tracePt t="23979" x="2871788" y="2838450"/>
          <p14:tracePt t="23995" x="2838450" y="2833688"/>
          <p14:tracePt t="24012" x="2814638" y="2819400"/>
          <p14:tracePt t="24029" x="2786063" y="2814638"/>
          <p14:tracePt t="24045" x="2776538" y="2814638"/>
          <p14:tracePt t="24062" x="2771775" y="2814638"/>
          <p14:tracePt t="24079" x="2762250" y="2814638"/>
          <p14:tracePt t="25711" x="2819400" y="2814638"/>
          <p14:tracePt t="25718" x="2909888" y="2814638"/>
          <p14:tracePt t="25729" x="3005138" y="2814638"/>
          <p14:tracePt t="25745" x="3205163" y="2819400"/>
          <p14:tracePt t="25762" x="3486150" y="2847975"/>
          <p14:tracePt t="25779" x="3695700" y="2862263"/>
          <p14:tracePt t="25812" x="4019550" y="2881313"/>
          <p14:tracePt t="25845" x="4348163" y="2881313"/>
          <p14:tracePt t="25862" x="4419600" y="2871788"/>
          <p14:tracePt t="25879" x="4467225" y="2857500"/>
          <p14:tracePt t="25895" x="4529138" y="2847975"/>
          <p14:tracePt t="25912" x="4557713" y="2838450"/>
          <p14:tracePt t="25929" x="4586288" y="2833688"/>
          <p14:tracePt t="25945" x="4614863" y="2824163"/>
          <p14:tracePt t="25962" x="4624388" y="2824163"/>
          <p14:tracePt t="25979" x="4629150" y="2819400"/>
          <p14:tracePt t="26184" x="4667250" y="2805113"/>
          <p14:tracePt t="26197" x="4781550" y="2790825"/>
          <p14:tracePt t="26212" x="4867275" y="2776538"/>
          <p14:tracePt t="26229" x="4938713" y="2762250"/>
          <p14:tracePt t="26245" x="4995863" y="2762250"/>
          <p14:tracePt t="26262" x="5081588" y="2762250"/>
          <p14:tracePt t="26279" x="5124450" y="2752725"/>
          <p14:tracePt t="26295" x="5153025" y="2747963"/>
          <p14:tracePt t="26312" x="5162550" y="2738438"/>
          <p14:tracePt t="26329" x="5172075" y="2738438"/>
          <p14:tracePt t="26345" x="5176838" y="2733675"/>
          <p14:tracePt t="26362" x="5176838" y="2719388"/>
          <p14:tracePt t="26379" x="5176838" y="2705100"/>
          <p14:tracePt t="26395" x="5153025" y="2681288"/>
          <p14:tracePt t="26412" x="5119688" y="2657475"/>
          <p14:tracePt t="26429" x="5086350" y="2638425"/>
          <p14:tracePt t="26445" x="4967288" y="2619375"/>
          <p14:tracePt t="26462" x="4852988" y="2619375"/>
          <p14:tracePt t="26479" x="4752975" y="2628900"/>
          <p14:tracePt t="26495" x="4657725" y="2638425"/>
          <p14:tracePt t="26512" x="4562475" y="2643188"/>
          <p14:tracePt t="26529" x="4514850" y="2643188"/>
          <p14:tracePt t="26545" x="4476750" y="2643188"/>
          <p14:tracePt t="26562" x="4443413" y="2643188"/>
          <p14:tracePt t="26579" x="4410075" y="2647950"/>
          <p14:tracePt t="26595" x="4386263" y="2657475"/>
          <p14:tracePt t="26612" x="4371975" y="2667000"/>
          <p14:tracePt t="26629" x="4352925" y="2676525"/>
          <p14:tracePt t="26645" x="4343400" y="2681288"/>
          <p14:tracePt t="26662" x="4338638" y="2686050"/>
          <p14:tracePt t="26679" x="4329113" y="2690813"/>
          <p14:tracePt t="26695" x="4329113" y="2700338"/>
          <p14:tracePt t="26712" x="4333875" y="2705100"/>
          <p14:tracePt t="26728" x="4367213" y="2714625"/>
          <p14:tracePt t="26745" x="4452938" y="2738438"/>
          <p14:tracePt t="26762" x="4572000" y="2762250"/>
          <p14:tracePt t="26778" x="4676775" y="2776538"/>
          <p14:tracePt t="26795" x="4767263" y="2786063"/>
          <p14:tracePt t="26812" x="4862513" y="2809875"/>
          <p14:tracePt t="26829" x="4981575" y="2824163"/>
          <p14:tracePt t="26845" x="5053013" y="2833688"/>
          <p14:tracePt t="26862" x="5119688" y="2833688"/>
          <p14:tracePt t="26879" x="5195888" y="2828925"/>
          <p14:tracePt t="26895" x="5257800" y="2814638"/>
          <p14:tracePt t="26912" x="5300663" y="2805113"/>
          <p14:tracePt t="26929" x="5343525" y="2795588"/>
          <p14:tracePt t="26946" x="5391150" y="2786063"/>
          <p14:tracePt t="26962" x="5414963" y="2776538"/>
          <p14:tracePt t="26979" x="5424488" y="2771775"/>
          <p14:tracePt t="26995" x="5434013" y="2767013"/>
          <p14:tracePt t="27012" x="5434013" y="2757488"/>
          <p14:tracePt t="27029" x="5419725" y="2738438"/>
          <p14:tracePt t="27045" x="5343525" y="2709863"/>
          <p14:tracePt t="27062" x="5224463" y="2676525"/>
          <p14:tracePt t="27079" x="5072063" y="2647950"/>
          <p14:tracePt t="27095" x="5005388" y="2638425"/>
          <p14:tracePt t="27112" x="4933950" y="2638425"/>
          <p14:tracePt t="27129" x="4886325" y="2638425"/>
          <p14:tracePt t="27145" x="4876800" y="2638425"/>
          <p14:tracePt t="27162" x="4872038" y="2638425"/>
          <p14:tracePt t="31098" x="4848225" y="2643188"/>
          <p14:tracePt t="31105" x="4824413" y="2657475"/>
          <p14:tracePt t="31113" x="4805363" y="2667000"/>
          <p14:tracePt t="31128" x="4757738" y="2686050"/>
          <p14:tracePt t="31145" x="4724400" y="2705100"/>
          <p14:tracePt t="31162" x="4700588" y="2719388"/>
          <p14:tracePt t="31195" x="4662488" y="2747963"/>
          <p14:tracePt t="31228" x="4638675" y="2767013"/>
          <p14:tracePt t="31245" x="4629150" y="2776538"/>
          <p14:tracePt t="31262" x="4619625" y="2786063"/>
          <p14:tracePt t="31278" x="4610100" y="2795588"/>
          <p14:tracePt t="31295" x="4586288" y="2814638"/>
          <p14:tracePt t="31312" x="4572000" y="2828925"/>
          <p14:tracePt t="31328" x="4543425" y="2852738"/>
          <p14:tracePt t="31345" x="4505325" y="2886075"/>
          <p14:tracePt t="31362" x="4438650" y="2924175"/>
          <p14:tracePt t="31378" x="4386263" y="2957513"/>
          <p14:tracePt t="31395" x="4348163" y="2976563"/>
          <p14:tracePt t="31411" x="4324350" y="2995613"/>
          <p14:tracePt t="31428" x="4276725" y="3019425"/>
          <p14:tracePt t="31445" x="4252913" y="3038475"/>
          <p14:tracePt t="31462" x="4238625" y="3048000"/>
          <p14:tracePt t="31478" x="4205288" y="3076575"/>
          <p14:tracePt t="31495" x="4181475" y="3100388"/>
          <p14:tracePt t="31512" x="4157663" y="3114675"/>
          <p14:tracePt t="31528" x="4133850" y="3148013"/>
          <p14:tracePt t="31545" x="4095750" y="3190875"/>
          <p14:tracePt t="31562" x="4071938" y="3214688"/>
          <p14:tracePt t="31578" x="4033838" y="3252788"/>
          <p14:tracePt t="31595" x="4000500" y="3281363"/>
          <p14:tracePt t="31612" x="3952875" y="3333750"/>
          <p14:tracePt t="31628" x="3919538" y="3362325"/>
          <p14:tracePt t="31645" x="3881438" y="3400425"/>
          <p14:tracePt t="31662" x="3814763" y="3490913"/>
          <p14:tracePt t="31678" x="3771900" y="3548063"/>
          <p14:tracePt t="31695" x="3733800" y="3595688"/>
          <p14:tracePt t="31711" x="3700463" y="3633788"/>
          <p14:tracePt t="31728" x="3662363" y="3676650"/>
          <p14:tracePt t="32316" x="3619500" y="3729038"/>
          <p14:tracePt t="32323" x="3562350" y="3790950"/>
          <p14:tracePt t="32331" x="3509963" y="3852863"/>
          <p14:tracePt t="32345" x="3419475" y="3948113"/>
          <p14:tracePt t="32361" x="3338513" y="4019550"/>
          <p14:tracePt t="32378" x="3267075" y="4081463"/>
          <p14:tracePt t="32411" x="3128963" y="4195763"/>
          <p14:tracePt t="32445" x="3062288" y="4243388"/>
          <p14:tracePt t="32461" x="3033713" y="4271963"/>
          <p14:tracePt t="32478" x="2981325" y="4305300"/>
          <p14:tracePt t="32495" x="2957513" y="4329113"/>
          <p14:tracePt t="32511" x="2933700" y="4352925"/>
          <p14:tracePt t="32528" x="2905125" y="4376738"/>
          <p14:tracePt t="32545" x="2871788" y="4414838"/>
          <p14:tracePt t="32561" x="2838450" y="4433888"/>
          <p14:tracePt t="32578" x="2800350" y="4452938"/>
          <p14:tracePt t="32595" x="2738438" y="4476750"/>
          <p14:tracePt t="32611" x="2686050" y="4481513"/>
          <p14:tracePt t="32628" x="2638425" y="4491038"/>
          <p14:tracePt t="32645" x="2600325" y="4491038"/>
          <p14:tracePt t="32662" x="2547938" y="4486275"/>
          <p14:tracePt t="32678" x="2519363" y="4481513"/>
          <p14:tracePt t="32695" x="2495550" y="4471988"/>
          <p14:tracePt t="32711" x="2471738" y="4467225"/>
          <p14:tracePt t="32728" x="2447925" y="4452938"/>
          <p14:tracePt t="32745" x="2433638" y="4448175"/>
          <p14:tracePt t="32761" x="2414588" y="4448175"/>
          <p14:tracePt t="32778" x="2395538" y="4438650"/>
          <p14:tracePt t="32795" x="2386013" y="4438650"/>
          <p14:tracePt t="32811" x="2381250" y="4438650"/>
          <p14:tracePt t="32845" x="2381250" y="4433888"/>
          <p14:tracePt t="32861" x="2390775" y="4419600"/>
          <p14:tracePt t="32878" x="2414588" y="4391025"/>
          <p14:tracePt t="32895" x="2438400" y="4357688"/>
          <p14:tracePt t="32911" x="2505075" y="4305300"/>
          <p14:tracePt t="32928" x="2557463" y="4276725"/>
          <p14:tracePt t="32945" x="2638425" y="4262438"/>
          <p14:tracePt t="32961" x="2709863" y="4257675"/>
          <p14:tracePt t="32978" x="2790825" y="4257675"/>
          <p14:tracePt t="32995" x="2819400" y="4257675"/>
          <p14:tracePt t="33011" x="2838450" y="4267200"/>
          <p14:tracePt t="33028" x="2857500" y="4267200"/>
          <p14:tracePt t="33045" x="2867025" y="4271963"/>
          <p14:tracePt t="33061" x="2871788" y="4271963"/>
          <p14:tracePt t="33124" x="2876550" y="4276725"/>
          <p14:tracePt t="33132" x="2876550" y="4286250"/>
          <p14:tracePt t="33145" x="2876550" y="4291013"/>
          <p14:tracePt t="33161" x="2876550" y="4305300"/>
          <p14:tracePt t="33178" x="2876550" y="4314825"/>
          <p14:tracePt t="33195" x="2876550" y="4319588"/>
          <p14:tracePt t="33211" x="2876550" y="4324350"/>
          <p14:tracePt t="33228" x="2876550" y="4329113"/>
          <p14:tracePt t="33245" x="2876550" y="4333875"/>
          <p14:tracePt t="33286" x="2881313" y="4333875"/>
          <p14:tracePt t="33301" x="2886075" y="4338638"/>
          <p14:tracePt t="33308" x="2890838" y="4343400"/>
          <p14:tracePt t="33323" x="2900363" y="4352925"/>
          <p14:tracePt t="33330" x="2905125" y="4357688"/>
          <p14:tracePt t="33345" x="2924175" y="4357688"/>
          <p14:tracePt t="33361" x="2962275" y="4357688"/>
          <p14:tracePt t="33378" x="3005138" y="4352925"/>
          <p14:tracePt t="33395" x="3062288" y="4348163"/>
          <p14:tracePt t="33411" x="3152775" y="4324350"/>
          <p14:tracePt t="33428" x="3186113" y="4319588"/>
          <p14:tracePt t="33445" x="3238500" y="4305300"/>
          <p14:tracePt t="33461" x="3290888" y="4295775"/>
          <p14:tracePt t="33478" x="3343275" y="4281488"/>
          <p14:tracePt t="33495" x="3381375" y="4281488"/>
          <p14:tracePt t="33511" x="3409950" y="4271963"/>
          <p14:tracePt t="33528" x="3448050" y="4262438"/>
          <p14:tracePt t="33545" x="3471863" y="4257675"/>
          <p14:tracePt t="33561" x="3495675" y="4252913"/>
          <p14:tracePt t="33578" x="3509963" y="4252913"/>
          <p14:tracePt t="33595" x="3529013" y="4252913"/>
          <p14:tracePt t="33611" x="3543300" y="4252913"/>
          <p14:tracePt t="33628" x="3552825" y="4252913"/>
          <p14:tracePt t="33645" x="3562350" y="4252913"/>
          <p14:tracePt t="33661" x="3586163" y="4252913"/>
          <p14:tracePt t="33678" x="3600450" y="4252913"/>
          <p14:tracePt t="33695" x="3609975" y="4252913"/>
          <p14:tracePt t="33712" x="3619500" y="4252913"/>
          <p14:tracePt t="33728" x="3624263" y="4252913"/>
          <p14:tracePt t="33745" x="3633788" y="4252913"/>
          <p14:tracePt t="34425" x="3614738" y="4252913"/>
          <p14:tracePt t="34432" x="3571875" y="4252913"/>
          <p14:tracePt t="34445" x="3514725" y="4262438"/>
          <p14:tracePt t="34461" x="3343275" y="4295775"/>
          <p14:tracePt t="34478" x="3228975" y="4314825"/>
          <p14:tracePt t="34495" x="3133725" y="4329113"/>
          <p14:tracePt t="34511" x="3052763" y="4338638"/>
          <p14:tracePt t="34544" x="2876550" y="4343400"/>
          <p14:tracePt t="34578" x="2767013" y="4343400"/>
          <p14:tracePt t="34595" x="2705100" y="4343400"/>
          <p14:tracePt t="34611" x="2667000" y="4343400"/>
          <p14:tracePt t="34628" x="2614613" y="4343400"/>
          <p14:tracePt t="34645" x="2538413" y="4348163"/>
          <p14:tracePt t="34661" x="2505075" y="4348163"/>
          <p14:tracePt t="34678" x="2476500" y="4348163"/>
          <p14:tracePt t="34695" x="2452688" y="4348163"/>
          <p14:tracePt t="34711" x="2433638" y="4348163"/>
          <p14:tracePt t="34728" x="2419350" y="4348163"/>
          <p14:tracePt t="34745" x="2405063" y="4343400"/>
          <p14:tracePt t="34761" x="2395538" y="4343400"/>
          <p14:tracePt t="34778" x="2362200" y="4343400"/>
          <p14:tracePt t="34795" x="2333625" y="4343400"/>
          <p14:tracePt t="34811" x="2305050" y="4343400"/>
          <p14:tracePt t="34828" x="2271713" y="4348163"/>
          <p14:tracePt t="34845" x="2200275" y="4357688"/>
          <p14:tracePt t="34861" x="2138363" y="4371975"/>
          <p14:tracePt t="34878" x="2081213" y="4381500"/>
          <p14:tracePt t="34895" x="1995488" y="4386263"/>
          <p14:tracePt t="34911" x="1924050" y="4386263"/>
          <p14:tracePt t="34928" x="1852613" y="4376738"/>
          <p14:tracePt t="34944" x="1771650" y="4367213"/>
          <p14:tracePt t="34961" x="1662113" y="4348163"/>
          <p14:tracePt t="34978" x="1609725" y="4329113"/>
          <p14:tracePt t="34995" x="1571625" y="4310063"/>
          <p14:tracePt t="35011" x="1552575" y="4295775"/>
          <p14:tracePt t="35028" x="1528763" y="4262438"/>
          <p14:tracePt t="35045" x="1519238" y="4219575"/>
          <p14:tracePt t="35061" x="1524000" y="4148138"/>
          <p14:tracePt t="35078" x="1552575" y="4071938"/>
          <p14:tracePt t="35094" x="1643063" y="3981450"/>
          <p14:tracePt t="35111" x="1743075" y="3924300"/>
          <p14:tracePt t="35128" x="1819275" y="3886200"/>
          <p14:tracePt t="35145" x="1962150" y="3857625"/>
          <p14:tracePt t="35161" x="2052638" y="3857625"/>
          <p14:tracePt t="35178" x="2143125" y="3857625"/>
          <p14:tracePt t="35194" x="2228850" y="3881438"/>
          <p14:tracePt t="35211" x="2319338" y="3924300"/>
          <p14:tracePt t="35228" x="2362200" y="3981450"/>
          <p14:tracePt t="35245" x="2405063" y="4029075"/>
          <p14:tracePt t="35261" x="2428875" y="4067175"/>
          <p14:tracePt t="35278" x="2447925" y="4100513"/>
          <p14:tracePt t="35294" x="2452688" y="4124325"/>
          <p14:tracePt t="35311" x="2452688" y="4148138"/>
          <p14:tracePt t="35328" x="2443163" y="4167188"/>
          <p14:tracePt t="35344" x="2433638" y="4181475"/>
          <p14:tracePt t="35361" x="2414588" y="4200525"/>
          <p14:tracePt t="35378" x="2390775" y="4224338"/>
          <p14:tracePt t="35394" x="2343150" y="4252913"/>
          <p14:tracePt t="35411" x="2314575" y="4271963"/>
          <p14:tracePt t="35428" x="2281238" y="4281488"/>
          <p14:tracePt t="35444" x="2266950" y="4286250"/>
          <p14:tracePt t="35461" x="2252663" y="4295775"/>
          <p14:tracePt t="35478" x="2243138" y="4300538"/>
          <p14:tracePt t="35494" x="2238375" y="4300538"/>
          <p14:tracePt t="36357" x="2243138" y="4300538"/>
          <p14:tracePt t="36365" x="2247900" y="4300538"/>
          <p14:tracePt t="36372" x="2257425" y="4300538"/>
          <p14:tracePt t="36380" x="2262188" y="4300538"/>
          <p14:tracePt t="36394" x="2276475" y="4300538"/>
          <p14:tracePt t="36411" x="2281238" y="4300538"/>
          <p14:tracePt t="36445" x="2286000" y="4305300"/>
          <p14:tracePt t="36446" x="2286000" y="4310063"/>
          <p14:tracePt t="36478" x="2238375" y="4352925"/>
          <p14:tracePt t="36495" x="2171700" y="4395788"/>
          <p14:tracePt t="36511" x="2024063" y="4443413"/>
          <p14:tracePt t="36528" x="1919288" y="4471988"/>
          <p14:tracePt t="36544" x="1828800" y="4476750"/>
          <p14:tracePt t="36561" x="1771650" y="4476750"/>
          <p14:tracePt t="36578" x="1704975" y="4476750"/>
          <p14:tracePt t="36594" x="1666875" y="4457700"/>
          <p14:tracePt t="36611" x="1628775" y="4438650"/>
          <p14:tracePt t="36628" x="1595438" y="4395788"/>
          <p14:tracePt t="36644" x="1543050" y="4291013"/>
          <p14:tracePt t="36661" x="1528763" y="4229100"/>
          <p14:tracePt t="36678" x="1524000" y="4181475"/>
          <p14:tracePt t="36695" x="1552575" y="4090988"/>
          <p14:tracePt t="36712" x="1600200" y="4014788"/>
          <p14:tracePt t="36728" x="1681163" y="3943350"/>
          <p14:tracePt t="36744" x="1814513" y="3862388"/>
          <p14:tracePt t="36761" x="1966913" y="3824288"/>
          <p14:tracePt t="36778" x="2038350" y="3833813"/>
          <p14:tracePt t="36794" x="2114550" y="3852863"/>
          <p14:tracePt t="36811" x="2171700" y="3895725"/>
          <p14:tracePt t="36828" x="2247900" y="3952875"/>
          <p14:tracePt t="36844" x="2276475" y="3976688"/>
          <p14:tracePt t="36861" x="2300288" y="4005263"/>
          <p14:tracePt t="36878" x="2324100" y="4043363"/>
          <p14:tracePt t="36894" x="2347913" y="4133850"/>
          <p14:tracePt t="36911" x="2343150" y="4191000"/>
          <p14:tracePt t="36928" x="2338388" y="4233863"/>
          <p14:tracePt t="36945" x="2314575" y="4281488"/>
          <p14:tracePt t="36961" x="2290763" y="4314825"/>
          <p14:tracePt t="36978" x="2257425" y="4352925"/>
          <p14:tracePt t="36994" x="2219325" y="4376738"/>
          <p14:tracePt t="37011" x="2119313" y="4419600"/>
          <p14:tracePt t="37028" x="2014538" y="4438650"/>
          <p14:tracePt t="37044" x="1890713" y="4443413"/>
          <p14:tracePt t="37061" x="1800225" y="4443413"/>
          <p14:tracePt t="37078" x="1685925" y="4414838"/>
          <p14:tracePt t="37094" x="1638300" y="4400550"/>
          <p14:tracePt t="37111" x="1600200" y="4376738"/>
          <p14:tracePt t="37128" x="1557338" y="4319588"/>
          <p14:tracePt t="37144" x="1528763" y="4262438"/>
          <p14:tracePt t="37161" x="1514475" y="4229100"/>
          <p14:tracePt t="37178" x="1519238" y="4186238"/>
          <p14:tracePt t="37194" x="1543050" y="4133850"/>
          <p14:tracePt t="37211" x="1571625" y="4105275"/>
          <p14:tracePt t="37228" x="1657350" y="4048125"/>
          <p14:tracePt t="37244" x="1785938" y="4000500"/>
          <p14:tracePt t="37261" x="1971675" y="3967163"/>
          <p14:tracePt t="37278" x="2052638" y="3967163"/>
          <p14:tracePt t="37295" x="2114550" y="3981450"/>
          <p14:tracePt t="37311" x="2152650" y="4000500"/>
          <p14:tracePt t="37328" x="2200275" y="4043363"/>
          <p14:tracePt t="37344" x="2238375" y="4100513"/>
          <p14:tracePt t="37361" x="2262188" y="4152900"/>
          <p14:tracePt t="37378" x="2290763" y="4233863"/>
          <p14:tracePt t="37394" x="2295525" y="4276725"/>
          <p14:tracePt t="37411" x="2295525" y="4333875"/>
          <p14:tracePt t="37428" x="2286000" y="4395788"/>
          <p14:tracePt t="37444" x="2238375" y="4476750"/>
          <p14:tracePt t="37461" x="2190750" y="4519613"/>
          <p14:tracePt t="37478" x="2109788" y="4567238"/>
          <p14:tracePt t="37494" x="1995488" y="4600575"/>
          <p14:tracePt t="37511" x="1800225" y="4586288"/>
          <p14:tracePt t="37528" x="1704975" y="4538663"/>
          <p14:tracePt t="37545" x="1614488" y="4471988"/>
          <p14:tracePt t="37561" x="1533525" y="4419600"/>
          <p14:tracePt t="37578" x="1433513" y="4267200"/>
          <p14:tracePt t="37594" x="1385888" y="4157663"/>
          <p14:tracePt t="37611" x="1366838" y="4076700"/>
          <p14:tracePt t="37628" x="1376363" y="4014788"/>
          <p14:tracePt t="37644" x="1395413" y="3976688"/>
          <p14:tracePt t="37661" x="1423988" y="3938588"/>
          <p14:tracePt t="37678" x="1471613" y="3905250"/>
          <p14:tracePt t="37694" x="1590675" y="3876675"/>
          <p14:tracePt t="37711" x="1695450" y="3881438"/>
          <p14:tracePt t="37728" x="1776413" y="3895725"/>
          <p14:tracePt t="37744" x="1843088" y="3924300"/>
          <p14:tracePt t="37761" x="1900238" y="3976688"/>
          <p14:tracePt t="37778" x="1938338" y="4062413"/>
          <p14:tracePt t="37794" x="1962150" y="4124325"/>
          <p14:tracePt t="37811" x="1966913" y="4171950"/>
          <p14:tracePt t="37828" x="1966913" y="4195763"/>
          <p14:tracePt t="37844" x="1962150" y="4210050"/>
          <p14:tracePt t="37861" x="1957388" y="4229100"/>
          <p14:tracePt t="37878" x="1947863" y="4252913"/>
          <p14:tracePt t="37894" x="1943100" y="4262438"/>
          <p14:tracePt t="37911" x="1933575" y="4267200"/>
          <p14:tracePt t="37928" x="1928813" y="4271963"/>
          <p14:tracePt t="38150" x="1966913" y="4271963"/>
          <p14:tracePt t="38157" x="2024063" y="4271963"/>
          <p14:tracePt t="38165" x="2090738" y="4271963"/>
          <p14:tracePt t="38178" x="2157413" y="4271963"/>
          <p14:tracePt t="38194" x="2324100" y="4271963"/>
          <p14:tracePt t="38211" x="2386013" y="4271963"/>
          <p14:tracePt t="38228" x="2419350" y="4271963"/>
          <p14:tracePt t="38244" x="2443163" y="4271963"/>
          <p14:tracePt t="38261" x="2462213" y="4271963"/>
          <p14:tracePt t="38278" x="2466975" y="4271963"/>
          <p14:tracePt t="38294" x="2471738" y="4271963"/>
          <p14:tracePt t="38311" x="2490788" y="4271963"/>
          <p14:tracePt t="38328" x="2500313" y="4271963"/>
          <p14:tracePt t="38344" x="2519363" y="4271963"/>
          <p14:tracePt t="38361" x="2543175" y="4271963"/>
          <p14:tracePt t="38378" x="2576513" y="4271963"/>
          <p14:tracePt t="38394" x="2590800" y="4271963"/>
          <p14:tracePt t="38411" x="2605088" y="4271963"/>
          <p14:tracePt t="38428" x="2624138" y="4271963"/>
          <p14:tracePt t="38444" x="2657475" y="4286250"/>
          <p14:tracePt t="38461" x="2681288" y="4286250"/>
          <p14:tracePt t="38478" x="2700338" y="4286250"/>
          <p14:tracePt t="38495" x="2719388" y="4286250"/>
          <p14:tracePt t="38511" x="2733675" y="4286250"/>
          <p14:tracePt t="38528" x="2738438" y="4286250"/>
          <p14:tracePt t="38544" x="2743200" y="4286250"/>
          <p14:tracePt t="38561" x="2747963" y="4286250"/>
          <p14:tracePt t="38782" x="2757488" y="4286250"/>
          <p14:tracePt t="38789" x="2776538" y="4286250"/>
          <p14:tracePt t="38796" x="2790825" y="4276725"/>
          <p14:tracePt t="38811" x="2833688" y="4271963"/>
          <p14:tracePt t="38828" x="2881313" y="4267200"/>
          <p14:tracePt t="38844" x="2924175" y="4252913"/>
          <p14:tracePt t="38861" x="2967038" y="4252913"/>
          <p14:tracePt t="38878" x="3038475" y="4252913"/>
          <p14:tracePt t="38894" x="3081338" y="4252913"/>
          <p14:tracePt t="38911" x="3119438" y="4252913"/>
          <p14:tracePt t="38928" x="3148013" y="4252913"/>
          <p14:tracePt t="38944" x="3195638" y="4252913"/>
          <p14:tracePt t="38961" x="3228975" y="4252913"/>
          <p14:tracePt t="38978" x="3262313" y="4252913"/>
          <p14:tracePt t="38994" x="3324225" y="4252913"/>
          <p14:tracePt t="39011" x="3367088" y="4252913"/>
          <p14:tracePt t="39028" x="3395663" y="4252913"/>
          <p14:tracePt t="39044" x="3433763" y="4252913"/>
          <p14:tracePt t="39061" x="3471863" y="4252913"/>
          <p14:tracePt t="39078" x="3500438" y="4252913"/>
          <p14:tracePt t="39094" x="3533775" y="4252913"/>
          <p14:tracePt t="39111" x="3567113" y="4262438"/>
          <p14:tracePt t="39128" x="3619500" y="4262438"/>
          <p14:tracePt t="39144" x="3648075" y="4262438"/>
          <p14:tracePt t="39161" x="3676650" y="4267200"/>
          <p14:tracePt t="39178" x="3709988" y="4267200"/>
          <p14:tracePt t="39194" x="3752850" y="4267200"/>
          <p14:tracePt t="39211" x="3771900" y="4267200"/>
          <p14:tracePt t="39228" x="3790950" y="4267200"/>
          <p14:tracePt t="39244" x="3824288" y="4267200"/>
          <p14:tracePt t="39261" x="3848100" y="4267200"/>
          <p14:tracePt t="39278" x="3876675" y="4267200"/>
          <p14:tracePt t="39294" x="3895725" y="4267200"/>
          <p14:tracePt t="39311" x="3929063" y="4267200"/>
          <p14:tracePt t="39327" x="3943350" y="4267200"/>
          <p14:tracePt t="39345" x="3957638" y="4267200"/>
          <p14:tracePt t="39361" x="3967163" y="4267200"/>
          <p14:tracePt t="39378" x="3976688" y="4267200"/>
          <p14:tracePt t="39394" x="3986213" y="4267200"/>
          <p14:tracePt t="39411" x="3995738" y="4267200"/>
          <p14:tracePt t="39428" x="4005263" y="4267200"/>
          <p14:tracePt t="39444" x="4010025" y="4267200"/>
          <p14:tracePt t="39461" x="4014788" y="4267200"/>
          <p14:tracePt t="39478" x="4024313" y="4267200"/>
          <p14:tracePt t="39495" x="4033838" y="4267200"/>
          <p14:tracePt t="39511" x="4038600" y="4267200"/>
          <p14:tracePt t="39641" x="4033838" y="4271963"/>
          <p14:tracePt t="39649" x="4019550" y="4271963"/>
          <p14:tracePt t="39661" x="4000500" y="4276725"/>
          <p14:tracePt t="39678" x="3900488" y="4286250"/>
          <p14:tracePt t="39694" x="3776663" y="4286250"/>
          <p14:tracePt t="39711" x="3652838" y="4286250"/>
          <p14:tracePt t="39728" x="3538538" y="4286250"/>
          <p14:tracePt t="39744" x="3405188" y="4286250"/>
          <p14:tracePt t="39761" x="3305175" y="4286250"/>
          <p14:tracePt t="39778" x="3200400" y="4286250"/>
          <p14:tracePt t="39794" x="3133725" y="4286250"/>
          <p14:tracePt t="39811" x="3057525" y="4286250"/>
          <p14:tracePt t="39828" x="3019425" y="4286250"/>
          <p14:tracePt t="39844" x="2990850" y="4286250"/>
          <p14:tracePt t="39861" x="2947988" y="4295775"/>
          <p14:tracePt t="39878" x="2886075" y="4310063"/>
          <p14:tracePt t="39894" x="2838450" y="4314825"/>
          <p14:tracePt t="39911" x="2795588" y="4324350"/>
          <p14:tracePt t="39928" x="2738438" y="4324350"/>
          <p14:tracePt t="39944" x="2705100" y="4324350"/>
          <p14:tracePt t="39961" x="2681288" y="4324350"/>
          <p14:tracePt t="39978" x="2671763" y="4324350"/>
          <p14:tracePt t="39994" x="2657475" y="4324350"/>
          <p14:tracePt t="40011" x="2652713" y="4324350"/>
          <p14:tracePt t="40027" x="2647950" y="4324350"/>
          <p14:tracePt t="40061" x="2652713" y="4329113"/>
          <p14:tracePt t="40078" x="2690813" y="4343400"/>
          <p14:tracePt t="40094" x="2786063" y="4362450"/>
          <p14:tracePt t="40111" x="2924175" y="4376738"/>
          <p14:tracePt t="40127" x="3014663" y="4376738"/>
          <p14:tracePt t="40144" x="3128963" y="4371975"/>
          <p14:tracePt t="40161" x="3238500" y="4367213"/>
          <p14:tracePt t="40178" x="3376613" y="4357688"/>
          <p14:tracePt t="40194" x="3457575" y="4357688"/>
          <p14:tracePt t="40211" x="3538538" y="4348163"/>
          <p14:tracePt t="40227" x="3600450" y="4338638"/>
          <p14:tracePt t="40244" x="3676650" y="4329113"/>
          <p14:tracePt t="40261" x="3705225" y="4324350"/>
          <p14:tracePt t="40278" x="3733800" y="4314825"/>
          <p14:tracePt t="40294" x="3748088" y="4310063"/>
          <p14:tracePt t="40311" x="3767138" y="4305300"/>
          <p14:tracePt t="40328" x="3776663" y="4305300"/>
          <p14:tracePt t="40344" x="3781425" y="4305300"/>
          <p14:tracePt t="40361" x="3786188" y="4305300"/>
          <p14:tracePt t="40378" x="3795713" y="4305300"/>
          <p14:tracePt t="41260" x="3776663" y="4305300"/>
          <p14:tracePt t="41267" x="3748088" y="4310063"/>
          <p14:tracePt t="41278" x="3714750" y="4319588"/>
          <p14:tracePt t="41295" x="3590925" y="4371975"/>
          <p14:tracePt t="41311" x="3514725" y="4410075"/>
          <p14:tracePt t="41328" x="3457575" y="4438650"/>
          <p14:tracePt t="41361" x="3390900" y="4467225"/>
          <p14:tracePt t="41394" x="3381375" y="4471988"/>
          <p14:tracePt t="41411" x="3371850" y="4471988"/>
          <p14:tracePt t="41444" x="3367088" y="4471988"/>
          <p14:tracePt t="41461" x="3362325" y="4471988"/>
          <p14:tracePt t="41676" x="3357563" y="4471988"/>
          <p14:tracePt t="41684" x="3352800" y="4476750"/>
          <p14:tracePt t="41694" x="3343275" y="4481513"/>
          <p14:tracePt t="41727" x="3314700" y="4486275"/>
          <p14:tracePt t="41761" x="3309938" y="4486275"/>
          <p14:tracePt t="41795" x="3314700" y="4486275"/>
          <p14:tracePt t="41811" x="3343275" y="4467225"/>
          <p14:tracePt t="41828" x="3400425" y="4443413"/>
          <p14:tracePt t="41844" x="3471863" y="4419600"/>
          <p14:tracePt t="41861" x="3595688" y="4391025"/>
          <p14:tracePt t="41878" x="3667125" y="4376738"/>
          <p14:tracePt t="41894" x="3738563" y="4371975"/>
          <p14:tracePt t="41911" x="3852863" y="4352925"/>
          <p14:tracePt t="41928" x="3914775" y="4343400"/>
          <p14:tracePt t="41944" x="3957638" y="4343400"/>
          <p14:tracePt t="41961" x="3986213" y="4333875"/>
          <p14:tracePt t="41978" x="4005263" y="4333875"/>
          <p14:tracePt t="41994" x="4010025" y="4333875"/>
          <p14:tracePt t="42011" x="4019550" y="4333875"/>
          <p14:tracePt t="42027" x="4024313" y="4333875"/>
          <p14:tracePt t="42044" x="4029075" y="4333875"/>
          <p14:tracePt t="42118" x="4029075" y="4329113"/>
          <p14:tracePt t="42125" x="4024313" y="4329113"/>
          <p14:tracePt t="42132" x="4014788" y="4324350"/>
          <p14:tracePt t="42144" x="4005263" y="4319588"/>
          <p14:tracePt t="42161" x="3943350" y="4295775"/>
          <p14:tracePt t="42178" x="3890963" y="4286250"/>
          <p14:tracePt t="42194" x="3829050" y="4281488"/>
          <p14:tracePt t="42211" x="3729038" y="4271963"/>
          <p14:tracePt t="42228" x="3543300" y="4295775"/>
          <p14:tracePt t="42244" x="3452813" y="4300538"/>
          <p14:tracePt t="42261" x="3338513" y="4329113"/>
          <p14:tracePt t="42277" x="3209925" y="4362450"/>
          <p14:tracePt t="42294" x="3038475" y="4395788"/>
          <p14:tracePt t="42311" x="2962275" y="4410075"/>
          <p14:tracePt t="42327" x="2890838" y="4424363"/>
          <p14:tracePt t="42344" x="2843213" y="4424363"/>
          <p14:tracePt t="42361" x="2795588" y="4424363"/>
          <p14:tracePt t="42377" x="2786063" y="4424363"/>
          <p14:tracePt t="42394" x="2776538" y="4424363"/>
          <p14:tracePt t="42441" x="2781300" y="4424363"/>
          <p14:tracePt t="42448" x="2790825" y="4414838"/>
          <p14:tracePt t="42461" x="2809875" y="4414838"/>
          <p14:tracePt t="42477" x="2938463" y="4400550"/>
          <p14:tracePt t="42494" x="3062288" y="4386263"/>
          <p14:tracePt t="42511" x="3167063" y="4371975"/>
          <p14:tracePt t="42527" x="3271838" y="4371975"/>
          <p14:tracePt t="42544" x="3438525" y="4371975"/>
          <p14:tracePt t="42561" x="3524250" y="4386263"/>
          <p14:tracePt t="42577" x="3586163" y="4400550"/>
          <p14:tracePt t="42594" x="3619500" y="4410075"/>
          <p14:tracePt t="42611" x="3643313" y="4419600"/>
          <p14:tracePt t="42627" x="3652838" y="4419600"/>
          <p14:tracePt t="42644" x="3662363" y="4419600"/>
          <p14:tracePt t="42661" x="3667125" y="4419600"/>
          <p14:tracePt t="42677" x="3671888" y="4419600"/>
          <p14:tracePt t="42926" x="3624263" y="4424363"/>
          <p14:tracePt t="42933" x="3552825" y="4433888"/>
          <p14:tracePt t="42944" x="3467100" y="4433888"/>
          <p14:tracePt t="42961" x="3276600" y="4452938"/>
          <p14:tracePt t="42978" x="3019425" y="4467225"/>
          <p14:tracePt t="42994" x="2862263" y="4476750"/>
          <p14:tracePt t="43011" x="2705100" y="4486275"/>
          <p14:tracePt t="43027" x="2590800" y="4505325"/>
          <p14:tracePt t="43044" x="2476500" y="4505325"/>
          <p14:tracePt t="43061" x="2371725" y="4519613"/>
          <p14:tracePt t="43077" x="2281238" y="4519613"/>
          <p14:tracePt t="43094" x="2166938" y="4519613"/>
          <p14:tracePt t="43111" x="2109788" y="4519613"/>
          <p14:tracePt t="43127" x="2066925" y="4519613"/>
          <p14:tracePt t="43144" x="2024063" y="4519613"/>
          <p14:tracePt t="43161" x="1971675" y="4519613"/>
          <p14:tracePt t="43177" x="1928813" y="4519613"/>
          <p14:tracePt t="43194" x="1890713" y="4510088"/>
          <p14:tracePt t="43211" x="1843088" y="4510088"/>
          <p14:tracePt t="43227" x="1781175" y="4500563"/>
          <p14:tracePt t="43244" x="1743075" y="4500563"/>
          <p14:tracePt t="43261" x="1709738" y="4500563"/>
          <p14:tracePt t="43277" x="1671638" y="4500563"/>
          <p14:tracePt t="43294" x="1633538" y="4500563"/>
          <p14:tracePt t="43311" x="1609725" y="4505325"/>
          <p14:tracePt t="43327" x="1576388" y="4543425"/>
          <p14:tracePt t="43344" x="1519238" y="4710113"/>
          <p14:tracePt t="43361" x="1504950" y="4795838"/>
          <p14:tracePt t="43377" x="1504950" y="4905375"/>
          <p14:tracePt t="43394" x="1504950" y="5062538"/>
          <p14:tracePt t="43411" x="1533525" y="5224463"/>
          <p14:tracePt t="43428" x="1557338" y="5310188"/>
          <p14:tracePt t="43444" x="1604963" y="5405438"/>
          <p14:tracePt t="43461" x="1662113" y="5505450"/>
          <p14:tracePt t="43477" x="1785938" y="5619750"/>
          <p14:tracePt t="43494" x="1928813" y="5691188"/>
          <p14:tracePt t="43511" x="2085975" y="5738813"/>
          <p14:tracePt t="43528" x="2376488" y="5753100"/>
          <p14:tracePt t="43544" x="2533650" y="5743575"/>
          <p14:tracePt t="43561" x="2686050" y="5686425"/>
          <p14:tracePt t="43577" x="2838450" y="5605463"/>
          <p14:tracePt t="43594" x="2995613" y="5453063"/>
          <p14:tracePt t="43610" x="3086100" y="5276850"/>
          <p14:tracePt t="43627" x="3119438" y="5138738"/>
          <p14:tracePt t="43644" x="3119438" y="5038725"/>
          <p14:tracePt t="43660" x="3067050" y="4933950"/>
          <p14:tracePt t="43677" x="3009900" y="4886325"/>
          <p14:tracePt t="43694" x="2943225" y="4867275"/>
          <p14:tracePt t="43711" x="2900363" y="4862513"/>
          <p14:tracePt t="43727" x="2867025" y="4862513"/>
          <p14:tracePt t="43744" x="2857500" y="4867275"/>
          <p14:tracePt t="43761" x="2847975" y="4872038"/>
          <p14:tracePt t="43969" x="2824163" y="4862513"/>
          <p14:tracePt t="43976" x="2795588" y="4852988"/>
          <p14:tracePt t="43983" x="2771775" y="4843463"/>
          <p14:tracePt t="43994" x="2752725" y="4838700"/>
          <p14:tracePt t="44011" x="2709863" y="4838700"/>
          <p14:tracePt t="44028" x="2671763" y="4838700"/>
          <p14:tracePt t="44044" x="2657475" y="4843463"/>
          <p14:tracePt t="44061" x="2638425" y="4848225"/>
          <p14:tracePt t="44077" x="2624138" y="4848225"/>
          <p14:tracePt t="44094" x="2614613" y="4848225"/>
          <p14:tracePt t="44111" x="2609850" y="4848225"/>
          <p14:tracePt t="44127" x="2605088" y="4848225"/>
          <p14:tracePt t="44167" x="2600325" y="4848225"/>
          <p14:tracePt t="44299" x="2609850" y="4848225"/>
          <p14:tracePt t="44307" x="2638425" y="4848225"/>
          <p14:tracePt t="44314" x="2681288" y="4848225"/>
          <p14:tracePt t="44327" x="2733675" y="4848225"/>
          <p14:tracePt t="44344" x="2905125" y="4843463"/>
          <p14:tracePt t="44361" x="3019425" y="4838700"/>
          <p14:tracePt t="44377" x="3109913" y="4829175"/>
          <p14:tracePt t="44394" x="3190875" y="4829175"/>
          <p14:tracePt t="44411" x="3281363" y="4829175"/>
          <p14:tracePt t="44427" x="3324225" y="4824413"/>
          <p14:tracePt t="44444" x="3367088" y="4824413"/>
          <p14:tracePt t="44461" x="3424238" y="4824413"/>
          <p14:tracePt t="44477" x="3452813" y="4824413"/>
          <p14:tracePt t="44494" x="3481388" y="4824413"/>
          <p14:tracePt t="44511" x="3514725" y="4814888"/>
          <p14:tracePt t="44527" x="3562350" y="4810125"/>
          <p14:tracePt t="44544" x="3600450" y="4795838"/>
          <p14:tracePt t="44561" x="3619500" y="4795838"/>
          <p14:tracePt t="44577" x="3643313" y="4786313"/>
          <p14:tracePt t="44594" x="3662363" y="4786313"/>
          <p14:tracePt t="44610" x="3667125" y="4786313"/>
          <p14:tracePt t="44627" x="3671888" y="4786313"/>
          <p14:tracePt t="44644" x="3676650" y="4786313"/>
          <p14:tracePt t="44660" x="3681413" y="4786313"/>
          <p14:tracePt t="44946" x="3681413" y="4805363"/>
          <p14:tracePt t="44953" x="3681413" y="4824413"/>
          <p14:tracePt t="44961" x="3671888" y="4848225"/>
          <p14:tracePt t="44977" x="3652838" y="4895850"/>
          <p14:tracePt t="44994" x="3629025" y="4948238"/>
          <p14:tracePt t="45010" x="3590925" y="4995863"/>
          <p14:tracePt t="45027" x="3514725" y="5072063"/>
          <p14:tracePt t="45044" x="3452813" y="5124450"/>
          <p14:tracePt t="45061" x="3405188" y="5167313"/>
          <p14:tracePt t="45077" x="3376613" y="5200650"/>
          <p14:tracePt t="45094" x="3348038" y="5224463"/>
          <p14:tracePt t="45111" x="3328988" y="5233988"/>
          <p14:tracePt t="45128" x="3314700" y="5238750"/>
          <p14:tracePt t="45144" x="3281363" y="5248275"/>
          <p14:tracePt t="45161" x="3257550" y="5262563"/>
          <p14:tracePt t="45177" x="3214688" y="5267325"/>
          <p14:tracePt t="45194" x="3167063" y="5267325"/>
          <p14:tracePt t="45210" x="3071813" y="5267325"/>
          <p14:tracePt t="45227" x="3019425" y="5253038"/>
          <p14:tracePt t="45244" x="2976563" y="5238750"/>
          <p14:tracePt t="45260" x="2947988" y="5229225"/>
          <p14:tracePt t="45277" x="2919413" y="5214938"/>
          <p14:tracePt t="45294" x="2905125" y="5205413"/>
          <p14:tracePt t="45311" x="2900363" y="5205413"/>
          <p14:tracePt t="45327" x="2890838" y="5205413"/>
          <p14:tracePt t="45387" x="2900363" y="5205413"/>
          <p14:tracePt t="45394" x="2919413" y="5214938"/>
          <p14:tracePt t="45401" x="2943225" y="5214938"/>
          <p14:tracePt t="45410" x="2981325" y="5229225"/>
          <p14:tracePt t="45427" x="3062288" y="5243513"/>
          <p14:tracePt t="45444" x="3124200" y="5257800"/>
          <p14:tracePt t="45445" x="3148013" y="5257800"/>
          <p14:tracePt t="45460" x="3190875" y="5262563"/>
          <p14:tracePt t="45477" x="3219450" y="5262563"/>
          <p14:tracePt t="45494" x="3248025" y="5262563"/>
          <p14:tracePt t="45510" x="3281363" y="5253038"/>
          <p14:tracePt t="45527" x="3314700" y="5243513"/>
          <p14:tracePt t="45544" x="3343275" y="5238750"/>
          <p14:tracePt t="45560" x="3362325" y="5224463"/>
          <p14:tracePt t="45577" x="3386138" y="5224463"/>
          <p14:tracePt t="45594" x="3395663" y="5224463"/>
          <p14:tracePt t="45610" x="3400425" y="5224463"/>
          <p14:tracePt t="45627" x="3405188" y="5224463"/>
          <p14:tracePt t="45644" x="3414713" y="5224463"/>
          <p14:tracePt t="45677" x="3419475" y="5224463"/>
          <p14:tracePt t="45694" x="3424238" y="5224463"/>
          <p14:tracePt t="46885" x="3400425" y="5186363"/>
          <p14:tracePt t="46893" x="3357563" y="5143500"/>
          <p14:tracePt t="46900" x="3328988" y="5114925"/>
          <p14:tracePt t="46910" x="3309938" y="5095875"/>
          <p14:tracePt t="46927" x="3252788" y="5053013"/>
          <p14:tracePt t="46944" x="3162300" y="5010150"/>
          <p14:tracePt t="46977" x="3043238" y="4976813"/>
          <p14:tracePt t="47010" x="2900363" y="4957763"/>
          <p14:tracePt t="47027" x="2838450" y="4943475"/>
          <p14:tracePt t="47044" x="2771775" y="4914900"/>
          <p14:tracePt t="47060" x="2695575" y="4881563"/>
          <p14:tracePt t="47077" x="2624138" y="4843463"/>
          <p14:tracePt t="47094" x="2590800" y="4824413"/>
          <p14:tracePt t="47110" x="2562225" y="4814888"/>
          <p14:tracePt t="47127" x="2547938" y="4810125"/>
          <p14:tracePt t="47144" x="2538413" y="4805363"/>
          <p14:tracePt t="47160" x="2538413" y="4800600"/>
          <p14:tracePt t="47177" x="2538413" y="4795838"/>
          <p14:tracePt t="47194" x="2614613" y="4752975"/>
          <p14:tracePt t="47210" x="2776538" y="4710113"/>
          <p14:tracePt t="47227" x="2976563" y="4662488"/>
          <p14:tracePt t="47244" x="3248025" y="4624388"/>
          <p14:tracePt t="47260" x="3562350" y="4586288"/>
          <p14:tracePt t="47277" x="3752850" y="4557713"/>
          <p14:tracePt t="47294" x="3919538" y="4548188"/>
          <p14:tracePt t="47310" x="4043363" y="4543425"/>
          <p14:tracePt t="47327" x="4191000" y="4543425"/>
          <p14:tracePt t="47344" x="4271963" y="4552950"/>
          <p14:tracePt t="47360" x="4314825" y="4557713"/>
          <p14:tracePt t="47377" x="4352925" y="4572000"/>
          <p14:tracePt t="47394" x="4362450" y="4581525"/>
          <p14:tracePt t="47410" x="4367213" y="4591050"/>
          <p14:tracePt t="47427" x="4362450" y="4605338"/>
          <p14:tracePt t="47444" x="4291013" y="4652963"/>
          <p14:tracePt t="47460" x="4191000" y="4710113"/>
          <p14:tracePt t="47477" x="4019550" y="4791075"/>
          <p14:tracePt t="47494" x="3843338" y="4872038"/>
          <p14:tracePt t="47510" x="3629025" y="5000625"/>
          <p14:tracePt t="47527" x="3467100" y="5072063"/>
          <p14:tracePt t="47544" x="3319463" y="5124450"/>
          <p14:tracePt t="47561" x="3209925" y="5148263"/>
          <p14:tracePt t="47577" x="3090863" y="5172075"/>
          <p14:tracePt t="47594" x="3028950" y="5186363"/>
          <p14:tracePt t="47610" x="2986088" y="5191125"/>
          <p14:tracePt t="47627" x="2947988" y="5191125"/>
          <p14:tracePt t="47644" x="2938463" y="5191125"/>
          <p14:tracePt t="47660" x="2933700" y="5191125"/>
          <p14:tracePt t="47701" x="2943225" y="5191125"/>
          <p14:tracePt t="47710" x="2962275" y="5186363"/>
          <p14:tracePt t="47727" x="3024188" y="5176838"/>
          <p14:tracePt t="47744" x="3138488" y="5162550"/>
          <p14:tracePt t="47760" x="3338513" y="5162550"/>
          <p14:tracePt t="47777" x="3438525" y="5162550"/>
          <p14:tracePt t="47794" x="3524250" y="5148263"/>
          <p14:tracePt t="47810" x="3662363" y="5133975"/>
          <p14:tracePt t="47827" x="3743325" y="5124450"/>
          <p14:tracePt t="47844" x="3814763" y="5119688"/>
          <p14:tracePt t="47860" x="3848100" y="5119688"/>
          <p14:tracePt t="47877" x="3881438" y="5119688"/>
          <p14:tracePt t="47894" x="3890963" y="5119688"/>
          <p14:tracePt t="47910" x="3895725" y="5119688"/>
          <p14:tracePt t="47927" x="3900488" y="5119688"/>
          <p14:tracePt t="47943" x="3910013" y="5119688"/>
          <p14:tracePt t="48303" x="3971925" y="5076825"/>
          <p14:tracePt t="48311" x="4062413" y="5029200"/>
          <p14:tracePt t="48318" x="4157663" y="4972050"/>
          <p14:tracePt t="48344" x="4443413" y="4843463"/>
          <p14:tracePt t="48377" x="4752975" y="4695825"/>
          <p14:tracePt t="48394" x="4829175" y="4676775"/>
          <p14:tracePt t="48411" x="4900613" y="4652963"/>
          <p14:tracePt t="48427" x="4957763" y="4633913"/>
          <p14:tracePt t="48443" x="5010150" y="4614863"/>
          <p14:tracePt t="48460" x="5033963" y="4610100"/>
          <p14:tracePt t="48477" x="5057775" y="4595813"/>
          <p14:tracePt t="48494" x="5072063" y="4591050"/>
          <p14:tracePt t="48510" x="5095875" y="4581525"/>
          <p14:tracePt t="48527" x="5110163" y="4576763"/>
          <p14:tracePt t="48543" x="5119688" y="4567238"/>
          <p14:tracePt t="48560" x="5138738" y="4557713"/>
          <p14:tracePt t="48577" x="5148263" y="4552950"/>
          <p14:tracePt t="48593" x="5153025" y="4548188"/>
          <p14:tracePt t="48610" x="5162550" y="4548188"/>
          <p14:tracePt t="48627" x="5181600" y="4548188"/>
          <p14:tracePt t="48643" x="5200650" y="4548188"/>
          <p14:tracePt t="48660" x="5214938" y="4548188"/>
          <p14:tracePt t="48677" x="5219700" y="4548188"/>
          <p14:tracePt t="48694" x="5229225" y="4562475"/>
          <p14:tracePt t="48710" x="5229225" y="4586288"/>
          <p14:tracePt t="48727" x="5210175" y="4624388"/>
          <p14:tracePt t="48744" x="5181600" y="4657725"/>
          <p14:tracePt t="48760" x="5148263" y="4681538"/>
          <p14:tracePt t="48777" x="5110163" y="4719638"/>
          <p14:tracePt t="48793" x="5053013" y="4757738"/>
          <p14:tracePt t="48810" x="4953000" y="4791075"/>
          <p14:tracePt t="48827" x="4910138" y="4800600"/>
          <p14:tracePt t="48843" x="4876800" y="4800600"/>
          <p14:tracePt t="48860" x="4867275" y="4786313"/>
          <p14:tracePt t="48877" x="4824413" y="4652963"/>
          <p14:tracePt t="48893" x="4824413" y="4552950"/>
          <p14:tracePt t="48910" x="4824413" y="4481513"/>
          <p14:tracePt t="48927" x="4838700" y="4433888"/>
          <p14:tracePt t="48943" x="4862513" y="4381500"/>
          <p14:tracePt t="48960" x="4881563" y="4367213"/>
          <p14:tracePt t="48977" x="4895850" y="4357688"/>
          <p14:tracePt t="48994" x="4943475" y="4352925"/>
          <p14:tracePt t="49010" x="4972050" y="4367213"/>
          <p14:tracePt t="49027" x="5000625" y="4395788"/>
          <p14:tracePt t="49043" x="5043488" y="4510088"/>
          <p14:tracePt t="49060" x="5057775" y="4681538"/>
          <p14:tracePt t="49077" x="5048250" y="4752975"/>
          <p14:tracePt t="49093" x="5033963" y="4805363"/>
          <p14:tracePt t="49110" x="5005388" y="4829175"/>
          <p14:tracePt t="49346" x="5014913" y="4872038"/>
          <p14:tracePt t="49354" x="5038725" y="4924425"/>
          <p14:tracePt t="49361" x="5062538" y="4962525"/>
          <p14:tracePt t="49377" x="5091113" y="5029200"/>
          <p14:tracePt t="49393" x="5105400" y="5062538"/>
          <p14:tracePt t="49410" x="5114925" y="5110163"/>
          <p14:tracePt t="49427" x="5129213" y="5157788"/>
          <p14:tracePt t="49443" x="5129213" y="5181600"/>
          <p14:tracePt t="49460" x="5124450" y="5229225"/>
          <p14:tracePt t="49477" x="5110163" y="5262563"/>
          <p14:tracePt t="49494" x="5062538" y="5314950"/>
          <p14:tracePt t="49510" x="5014913" y="5353050"/>
          <p14:tracePt t="49527" x="4976813" y="5386388"/>
          <p14:tracePt t="49543" x="4929188" y="5405438"/>
          <p14:tracePt t="49560" x="4891088" y="5410200"/>
          <p14:tracePt t="49577" x="4872038" y="5395913"/>
          <p14:tracePt t="49593" x="4848225" y="5348288"/>
          <p14:tracePt t="49610" x="4829175" y="5272088"/>
          <p14:tracePt t="49627" x="4829175" y="5219700"/>
          <p14:tracePt t="49643" x="4838700" y="5172075"/>
          <p14:tracePt t="49660" x="4848225" y="5124450"/>
          <p14:tracePt t="49677" x="4886325" y="5081588"/>
          <p14:tracePt t="49693" x="4910138" y="5072063"/>
          <p14:tracePt t="49710" x="4943475" y="5072063"/>
          <p14:tracePt t="49727" x="4967288" y="5076825"/>
          <p14:tracePt t="49743" x="4986338" y="5100638"/>
          <p14:tracePt t="49760" x="5000625" y="5133975"/>
          <p14:tracePt t="49777" x="5000625" y="5176838"/>
          <p14:tracePt t="49793" x="4991100" y="5224463"/>
          <p14:tracePt t="49810" x="4972050" y="5272088"/>
          <p14:tracePt t="49827" x="4967288" y="5286375"/>
          <p14:tracePt t="49843" x="4957763" y="5295900"/>
          <p14:tracePt t="49860" x="4953000" y="5305425"/>
          <p14:tracePt t="58069" x="4900613" y="5281613"/>
          <p14:tracePt t="58076" x="4819650" y="5248275"/>
          <p14:tracePt t="58083" x="4733925" y="5210175"/>
          <p14:tracePt t="58093" x="4643438" y="5172075"/>
          <p14:tracePt t="58110" x="4500563" y="5100638"/>
          <p14:tracePt t="58127" x="4257675" y="5005388"/>
          <p14:tracePt t="58143" x="4143375" y="4962525"/>
          <p14:tracePt t="58176" x="4000500" y="4905375"/>
          <p14:tracePt t="58210" x="3900488" y="4857750"/>
          <p14:tracePt t="58226" x="3862388" y="4838700"/>
          <p14:tracePt t="58243" x="3833813" y="4819650"/>
          <p14:tracePt t="58259" x="3790950" y="4795838"/>
          <p14:tracePt t="58276" x="3767138" y="4786313"/>
          <p14:tracePt t="58293" x="3743325" y="4767263"/>
          <p14:tracePt t="58310" x="3724275" y="4752975"/>
          <p14:tracePt t="58326" x="3709988" y="4743450"/>
          <p14:tracePt t="58343" x="3695700" y="4733925"/>
          <p14:tracePt t="58359" x="3671888" y="4724400"/>
          <p14:tracePt t="58376" x="3624263" y="4700588"/>
          <p14:tracePt t="58393" x="3586163" y="4686300"/>
          <p14:tracePt t="58409" x="3543300" y="4667250"/>
          <p14:tracePt t="58426" x="3486150" y="4648200"/>
          <p14:tracePt t="58443" x="3386138" y="4619625"/>
          <p14:tracePt t="58459" x="3314700" y="4605338"/>
          <p14:tracePt t="58476" x="3252788" y="4581525"/>
          <p14:tracePt t="58493" x="3152775" y="4557713"/>
          <p14:tracePt t="58509" x="3090863" y="4533900"/>
          <p14:tracePt t="58526" x="3028950" y="4519613"/>
          <p14:tracePt t="58543" x="2971800" y="4500563"/>
          <p14:tracePt t="58559" x="2905125" y="4476750"/>
          <p14:tracePt t="58576" x="2867025" y="4457700"/>
          <p14:tracePt t="58593" x="2838450" y="4443413"/>
          <p14:tracePt t="58609" x="2805113" y="4433888"/>
          <p14:tracePt t="58626" x="2786063" y="4424363"/>
          <p14:tracePt t="58643" x="2776538" y="4414838"/>
          <p14:tracePt t="58913" x="2738438" y="4400550"/>
          <p14:tracePt t="58920" x="2690813" y="4391025"/>
          <p14:tracePt t="58927" x="2657475" y="4386263"/>
          <p14:tracePt t="58943" x="2576513" y="4386263"/>
          <p14:tracePt t="58959" x="2519363" y="4386263"/>
          <p14:tracePt t="58976" x="2457450" y="4395788"/>
          <p14:tracePt t="58993" x="2338388" y="4410075"/>
          <p14:tracePt t="59009" x="2257425" y="4424363"/>
          <p14:tracePt t="59026" x="2195513" y="4438650"/>
          <p14:tracePt t="59043" x="2143125" y="4438650"/>
          <p14:tracePt t="59059" x="2085975" y="4438650"/>
          <p14:tracePt t="59076" x="2033588" y="4429125"/>
          <p14:tracePt t="59093" x="1971675" y="4414838"/>
          <p14:tracePt t="59109" x="1919288" y="4405313"/>
          <p14:tracePt t="59126" x="1852613" y="4376738"/>
          <p14:tracePt t="59143" x="1833563" y="4367213"/>
          <p14:tracePt t="59160" x="1819275" y="4362450"/>
          <p14:tracePt t="59176" x="1809750" y="4357688"/>
          <p14:tracePt t="59193" x="1809750" y="4348163"/>
          <p14:tracePt t="59209" x="1828800" y="4338638"/>
          <p14:tracePt t="59226" x="1862138" y="4319588"/>
          <p14:tracePt t="59243" x="1924050" y="4305300"/>
          <p14:tracePt t="59259" x="1995488" y="4300538"/>
          <p14:tracePt t="59276" x="2100263" y="4276725"/>
          <p14:tracePt t="59293" x="2205038" y="4267200"/>
          <p14:tracePt t="59310" x="2343150" y="4252913"/>
          <p14:tracePt t="59326" x="2409825" y="4252913"/>
          <p14:tracePt t="59343" x="2490788" y="4252913"/>
          <p14:tracePt t="59359" x="2557463" y="4252913"/>
          <p14:tracePt t="59376" x="2652713" y="4252913"/>
          <p14:tracePt t="59393" x="2728913" y="4252913"/>
          <p14:tracePt t="59409" x="2809875" y="4252913"/>
          <p14:tracePt t="59426" x="2924175" y="4252913"/>
          <p14:tracePt t="59443" x="2990850" y="4252913"/>
          <p14:tracePt t="59459" x="3028950" y="4262438"/>
          <p14:tracePt t="59476" x="3057525" y="4262438"/>
          <p14:tracePt t="59493" x="3076575" y="4262438"/>
          <p14:tracePt t="59509" x="3081338" y="4262438"/>
          <p14:tracePt t="59526" x="3090863" y="4262438"/>
          <p14:tracePt t="59543" x="3095625" y="4262438"/>
          <p14:tracePt t="59772" x="3114675" y="4286250"/>
          <p14:tracePt t="59780" x="3148013" y="4324350"/>
          <p14:tracePt t="59793" x="3181350" y="4386263"/>
          <p14:tracePt t="59809" x="3271838" y="4543425"/>
          <p14:tracePt t="59826" x="3300413" y="4610100"/>
          <p14:tracePt t="59843" x="3328988" y="4648200"/>
          <p14:tracePt t="59859" x="3343275" y="4662488"/>
          <p14:tracePt t="59876" x="3362325" y="4676775"/>
          <p14:tracePt t="59893" x="3376613" y="4681538"/>
          <p14:tracePt t="59909" x="3386138" y="4681538"/>
          <p14:tracePt t="59926" x="3409950" y="4672013"/>
          <p14:tracePt t="59943" x="3424238" y="4648200"/>
          <p14:tracePt t="59959" x="3433763" y="4619625"/>
          <p14:tracePt t="59976" x="3438525" y="4595813"/>
          <p14:tracePt t="59993" x="3438525" y="4581525"/>
          <p14:tracePt t="60009" x="3438525" y="4576763"/>
          <p14:tracePt t="60026" x="3424238" y="4576763"/>
          <p14:tracePt t="60043" x="3390900" y="4600575"/>
          <p14:tracePt t="60059" x="3295650" y="4729163"/>
          <p14:tracePt t="60076" x="3238500" y="4838700"/>
          <p14:tracePt t="60093" x="3195638" y="4967288"/>
          <p14:tracePt t="60109" x="3186113" y="5062538"/>
          <p14:tracePt t="60126" x="3190875" y="5100638"/>
          <p14:tracePt t="60143" x="3214688" y="5110163"/>
          <p14:tracePt t="60159" x="3267075" y="5095875"/>
          <p14:tracePt t="60176" x="3357563" y="5033963"/>
          <p14:tracePt t="60193" x="3395663" y="4981575"/>
          <p14:tracePt t="60209" x="3424238" y="4938713"/>
          <p14:tracePt t="60226" x="3433763" y="4914900"/>
          <p14:tracePt t="60243" x="3438525" y="4900613"/>
          <p14:tracePt t="60279" x="3433763" y="4900613"/>
          <p14:tracePt t="60293" x="3429000" y="4910138"/>
          <p14:tracePt t="60309" x="3381375" y="5043488"/>
          <p14:tracePt t="60326" x="3357563" y="5148263"/>
          <p14:tracePt t="60343" x="3343275" y="5243513"/>
          <p14:tracePt t="60359" x="3333750" y="5357813"/>
          <p14:tracePt t="60376" x="3338513" y="5429250"/>
          <p14:tracePt t="60393" x="3348038" y="5481638"/>
          <p14:tracePt t="60409" x="3348038" y="5500688"/>
          <p14:tracePt t="60426" x="3352800" y="5524500"/>
          <p14:tracePt t="60443" x="3357563" y="5529263"/>
          <p14:tracePt t="60459" x="3362325" y="5529263"/>
          <p14:tracePt t="60476" x="3367088" y="5529263"/>
          <p14:tracePt t="60492" x="3395663" y="5491163"/>
          <p14:tracePt t="60509" x="3424238" y="5438775"/>
          <p14:tracePt t="60526" x="3452813" y="5362575"/>
          <p14:tracePt t="60543" x="3476625" y="5286375"/>
          <p14:tracePt t="60559" x="3490913" y="5205413"/>
          <p14:tracePt t="60576" x="3490913" y="5191125"/>
          <p14:tracePt t="60593" x="3490913" y="5181600"/>
          <p14:tracePt t="60609" x="3490913" y="5176838"/>
          <p14:tracePt t="60626" x="3490913" y="5181600"/>
          <p14:tracePt t="60643" x="3490913" y="5191125"/>
          <p14:tracePt t="60659" x="3490913" y="5205413"/>
          <p14:tracePt t="60676" x="3476625" y="5229225"/>
          <p14:tracePt t="60693" x="3462338" y="5238750"/>
          <p14:tracePt t="60709" x="3419475" y="5257800"/>
          <p14:tracePt t="60726" x="3357563" y="5267325"/>
          <p14:tracePt t="60743" x="3262313" y="5229225"/>
          <p14:tracePt t="60759" x="3200400" y="5157788"/>
          <p14:tracePt t="60776" x="3152775" y="5057775"/>
          <p14:tracePt t="60793" x="3119438" y="4933950"/>
          <p14:tracePt t="60809" x="3100388" y="4652963"/>
          <p14:tracePt t="60826" x="3105150" y="4538663"/>
          <p14:tracePt t="60842" x="3124200" y="4486275"/>
          <p14:tracePt t="60859" x="3148013" y="4452938"/>
          <p14:tracePt t="60876" x="3167063" y="4433888"/>
          <p14:tracePt t="60892" x="3195638" y="4424363"/>
          <p14:tracePt t="60909" x="3228975" y="4424363"/>
          <p14:tracePt t="60926" x="3286125" y="4443413"/>
          <p14:tracePt t="60943" x="3314700" y="4471988"/>
          <p14:tracePt t="60959" x="3362325" y="4548188"/>
          <p14:tracePt t="60976" x="3381375" y="4600575"/>
          <p14:tracePt t="60992" x="3386138" y="4648200"/>
          <p14:tracePt t="61009" x="3386138" y="4662488"/>
          <p14:tracePt t="61026" x="3381375" y="4681538"/>
          <p14:tracePt t="61042" x="3376613" y="4686300"/>
          <p14:tracePt t="61059" x="3362325" y="4700588"/>
          <p14:tracePt t="61076" x="3352800" y="4710113"/>
          <p14:tracePt t="61093" x="3338513" y="4738688"/>
          <p14:tracePt t="61109" x="3324225" y="4824413"/>
          <p14:tracePt t="61126" x="3314700" y="4948238"/>
          <p14:tracePt t="61142" x="3314700" y="5038725"/>
          <p14:tracePt t="61159" x="3314700" y="5119688"/>
          <p14:tracePt t="61176" x="3314700" y="5253038"/>
          <p14:tracePt t="61193" x="3314700" y="5343525"/>
          <p14:tracePt t="61209" x="3305175" y="5391150"/>
          <p14:tracePt t="61226" x="3305175" y="5419725"/>
          <p14:tracePt t="61242" x="3305175" y="5434013"/>
          <p14:tracePt t="61259" x="3305175" y="5443538"/>
          <p14:tracePt t="61276" x="3305175" y="5448300"/>
          <p14:tracePt t="61293" x="3305175" y="5457825"/>
          <p14:tracePt t="61309" x="3305175" y="5462588"/>
          <p14:tracePt t="61326" x="3305175" y="5472113"/>
          <p14:tracePt t="61342" x="3305175" y="5481638"/>
          <p14:tracePt t="61359" x="3319463" y="5491163"/>
          <p14:tracePt t="61376" x="3328988" y="5495925"/>
          <p14:tracePt t="61392" x="3357563" y="5495925"/>
          <p14:tracePt t="61409" x="3386138" y="5481638"/>
          <p14:tracePt t="61426" x="3467100" y="5391150"/>
          <p14:tracePt t="61442" x="3533775" y="5291138"/>
          <p14:tracePt t="61459" x="3590925" y="5191125"/>
          <p14:tracePt t="61476" x="3643313" y="5072063"/>
          <p14:tracePt t="61493" x="3662363" y="4872038"/>
          <p14:tracePt t="61509" x="3643313" y="4776788"/>
          <p14:tracePt t="61526" x="3609975" y="4700588"/>
          <p14:tracePt t="61543" x="3552825" y="4614863"/>
          <p14:tracePt t="61559" x="3524250" y="4576763"/>
          <p14:tracePt t="61576" x="3505200" y="4562475"/>
          <p14:tracePt t="61593" x="3486150" y="4562475"/>
          <p14:tracePt t="61609" x="3443288" y="4581525"/>
          <p14:tracePt t="61626" x="3381375" y="4662488"/>
          <p14:tracePt t="61643" x="3300413" y="4852988"/>
          <p14:tracePt t="61659" x="3252788" y="5014913"/>
          <p14:tracePt t="61676" x="3238500" y="5186363"/>
          <p14:tracePt t="61692" x="3248025" y="5267325"/>
          <p14:tracePt t="61709" x="3262313" y="5319713"/>
          <p14:tracePt t="61726" x="3295650" y="5357813"/>
          <p14:tracePt t="61742" x="3333750" y="5376863"/>
          <p14:tracePt t="61759" x="3362325" y="5376863"/>
          <p14:tracePt t="61776" x="3390900" y="5372100"/>
          <p14:tracePt t="61793" x="3424238" y="5348288"/>
          <p14:tracePt t="61809" x="3443288" y="5338763"/>
          <p14:tracePt t="61826" x="3448050" y="5329238"/>
          <p14:tracePt t="61991" x="3557588" y="5248275"/>
          <p14:tracePt t="61998" x="3762375" y="5110163"/>
          <p14:tracePt t="62009" x="3943350" y="4995863"/>
          <p14:tracePt t="62026" x="4243388" y="4843463"/>
          <p14:tracePt t="62043" x="4681538" y="4724400"/>
          <p14:tracePt t="62059" x="4838700" y="4695825"/>
          <p14:tracePt t="62076" x="4953000" y="4686300"/>
          <p14:tracePt t="62092" x="5043488" y="4681538"/>
          <p14:tracePt t="62109" x="5105400" y="4672013"/>
          <p14:tracePt t="62126" x="5133975" y="4672013"/>
          <p14:tracePt t="62142" x="5148263" y="4672013"/>
          <p14:tracePt t="62159" x="5157788" y="4672013"/>
          <p14:tracePt t="62176" x="5167313" y="4672013"/>
          <p14:tracePt t="62192" x="5176838" y="4672013"/>
          <p14:tracePt t="62226" x="5186363" y="4672013"/>
          <p14:tracePt t="62242" x="5195888" y="4667250"/>
          <p14:tracePt t="62259" x="5205413" y="4667250"/>
          <p14:tracePt t="62276" x="5219700" y="4667250"/>
          <p14:tracePt t="62292" x="5229225" y="4667250"/>
          <p14:tracePt t="62309" x="5233988" y="4667250"/>
          <p14:tracePt t="62342" x="5229225" y="4676775"/>
          <p14:tracePt t="62359" x="5153025" y="4719638"/>
          <p14:tracePt t="62376" x="5043488" y="4767263"/>
          <p14:tracePt t="62392" x="4962525" y="4786313"/>
          <p14:tracePt t="62409" x="4867275" y="4781550"/>
          <p14:tracePt t="62426" x="4829175" y="4762500"/>
          <p14:tracePt t="62442" x="4810125" y="4724400"/>
          <p14:tracePt t="62459" x="4810125" y="4657725"/>
          <p14:tracePt t="62476" x="4843463" y="4538663"/>
          <p14:tracePt t="62492" x="4862513" y="4514850"/>
          <p14:tracePt t="62509" x="4891088" y="4510088"/>
          <p14:tracePt t="62526" x="4919663" y="4519613"/>
          <p14:tracePt t="62542" x="4962525" y="4572000"/>
          <p14:tracePt t="62559" x="4986338" y="4624388"/>
          <p14:tracePt t="62576" x="5000625" y="4729163"/>
          <p14:tracePt t="62593" x="5010150" y="4852988"/>
          <p14:tracePt t="62609" x="5010150" y="4948238"/>
          <p14:tracePt t="62626" x="5010150" y="4981575"/>
          <p14:tracePt t="62642" x="5010150" y="5010150"/>
          <p14:tracePt t="62659" x="5014913" y="5038725"/>
          <p14:tracePt t="62676" x="5024438" y="5057775"/>
          <p14:tracePt t="62692" x="5029200" y="5076825"/>
          <p14:tracePt t="62709" x="5033963" y="5110163"/>
          <p14:tracePt t="62726" x="5048250" y="5214938"/>
          <p14:tracePt t="62742" x="5057775" y="5286375"/>
          <p14:tracePt t="62759" x="5057775" y="5353050"/>
          <p14:tracePt t="62776" x="5053013" y="5414963"/>
          <p14:tracePt t="62792" x="5043488" y="5491163"/>
          <p14:tracePt t="62809" x="5024438" y="5529263"/>
          <p14:tracePt t="62826" x="5010150" y="5557838"/>
          <p14:tracePt t="62843" x="5000625" y="5572125"/>
          <p14:tracePt t="62859" x="4995863" y="5572125"/>
          <p14:tracePt t="62876" x="4986338" y="5562600"/>
          <p14:tracePt t="62892" x="4967288" y="5519738"/>
          <p14:tracePt t="62909" x="4943475" y="5334000"/>
          <p14:tracePt t="62926" x="4933950" y="5176838"/>
          <p14:tracePt t="62942" x="4938713" y="5076825"/>
          <p14:tracePt t="62959" x="4943475" y="5014913"/>
          <p14:tracePt t="62976" x="4957763" y="4972050"/>
          <p14:tracePt t="62992" x="4962525" y="4953000"/>
          <p14:tracePt t="63009" x="4972050" y="4948238"/>
          <p14:tracePt t="63026" x="4976813" y="4943475"/>
          <p14:tracePt t="63042" x="4981575" y="4933950"/>
          <p14:tracePt t="63059" x="4981575" y="4924425"/>
          <p14:tracePt t="63076" x="4981575" y="4886325"/>
          <p14:tracePt t="63093" x="4972050" y="4781550"/>
          <p14:tracePt t="63109" x="4957763" y="4710113"/>
          <p14:tracePt t="63126" x="4933950" y="4648200"/>
          <p14:tracePt t="63142" x="4929188" y="4610100"/>
          <p14:tracePt t="63159" x="4919663" y="4586288"/>
          <p14:tracePt t="63176" x="4919663" y="4576763"/>
          <p14:tracePt t="63211" x="4919663" y="4581525"/>
          <p14:tracePt t="63226" x="4919663" y="4657725"/>
          <p14:tracePt t="63242" x="4919663" y="4843463"/>
          <p14:tracePt t="63259" x="4919663" y="5000625"/>
          <p14:tracePt t="63276" x="4919663" y="5186363"/>
          <p14:tracePt t="63292" x="4919663" y="5386388"/>
          <p14:tracePt t="63309" x="4919663" y="5438775"/>
          <p14:tracePt t="63326" x="4919663" y="5467350"/>
          <p14:tracePt t="63342" x="4919663" y="5491163"/>
          <p14:tracePt t="63359" x="4919663" y="5495925"/>
          <p14:tracePt t="63392" x="4905375" y="5429250"/>
          <p14:tracePt t="63409" x="4876800" y="5129213"/>
          <p14:tracePt t="63426" x="4867275" y="4786313"/>
          <p14:tracePt t="63442" x="4867275" y="4576763"/>
          <p14:tracePt t="63459" x="4867275" y="4486275"/>
          <p14:tracePt t="63476" x="4867275" y="4443413"/>
          <p14:tracePt t="63492" x="4867275" y="4438650"/>
          <p14:tracePt t="63526" x="4872038" y="4462463"/>
          <p14:tracePt t="63542" x="4886325" y="4672013"/>
          <p14:tracePt t="63559" x="4886325" y="4810125"/>
          <p14:tracePt t="63576" x="4886325" y="4900613"/>
          <p14:tracePt t="63592" x="4886325" y="5043488"/>
          <p14:tracePt t="63609" x="4886325" y="5095875"/>
          <p14:tracePt t="63626" x="4886325" y="5133975"/>
          <p14:tracePt t="63642" x="4886325" y="5143500"/>
          <p14:tracePt t="65231" x="4953000" y="5110163"/>
          <p14:tracePt t="65238" x="5033963" y="5053013"/>
          <p14:tracePt t="65246" x="5124450" y="5005388"/>
          <p14:tracePt t="65259" x="5248275" y="4948238"/>
          <p14:tracePt t="65276" x="5491163" y="4857750"/>
          <p14:tracePt t="65292" x="5662613" y="4800600"/>
          <p14:tracePt t="65309" x="5834063" y="4767263"/>
          <p14:tracePt t="65342" x="6148388" y="4648200"/>
          <p14:tracePt t="65375" x="6400800" y="4524375"/>
          <p14:tracePt t="65392" x="6557963" y="4452938"/>
          <p14:tracePt t="65409" x="6653213" y="4410075"/>
          <p14:tracePt t="65426" x="6753225" y="4371975"/>
          <p14:tracePt t="65450" x="6896100" y="4329113"/>
          <p14:tracePt t="65451" x="6943725" y="4324350"/>
          <p14:tracePt t="65463" x="6981825" y="4305300"/>
          <p14:tracePt t="65476" x="7053263" y="4286250"/>
          <p14:tracePt t="65492" x="7129463" y="4262438"/>
          <p14:tracePt t="65509" x="7215188" y="4233863"/>
          <p14:tracePt t="65526" x="7386638" y="4181475"/>
          <p14:tracePt t="65542" x="7505700" y="4148138"/>
          <p14:tracePt t="65559" x="7624763" y="4086225"/>
          <p14:tracePt t="65576" x="7805738" y="3986213"/>
          <p14:tracePt t="65592" x="7915275" y="3924300"/>
          <p14:tracePt t="65609" x="7996238" y="3871913"/>
          <p14:tracePt t="65626" x="8062913" y="3833813"/>
          <p14:tracePt t="65642" x="8110538" y="3795713"/>
          <p14:tracePt t="65659" x="8148638" y="3771900"/>
          <p14:tracePt t="65675" x="8172450" y="3748088"/>
          <p14:tracePt t="65692" x="8196263" y="3724275"/>
          <p14:tracePt t="65709" x="8234363" y="3667125"/>
          <p14:tracePt t="65725" x="8258175" y="3629025"/>
          <p14:tracePt t="65742" x="8258175" y="3600450"/>
          <p14:tracePt t="65759" x="8258175" y="3571875"/>
          <p14:tracePt t="65775" x="8239125" y="3524250"/>
          <p14:tracePt t="65792" x="8215313" y="3486150"/>
          <p14:tracePt t="65809" x="8139113" y="3424238"/>
          <p14:tracePt t="65826" x="7943850" y="3290888"/>
          <p14:tracePt t="65842" x="7820025" y="3214688"/>
          <p14:tracePt t="65859" x="7700963" y="3162300"/>
          <p14:tracePt t="65876" x="7562850" y="3119438"/>
          <p14:tracePt t="65893" x="7377113" y="3086100"/>
          <p14:tracePt t="65910" x="7286625" y="3076575"/>
          <p14:tracePt t="65926" x="7205663" y="3090863"/>
          <p14:tracePt t="65943" x="7100888" y="3114675"/>
          <p14:tracePt t="65947" x="7029450" y="3138488"/>
          <p14:tracePt t="65959" x="6910388" y="3190875"/>
          <p14:tracePt t="65976" x="6800850" y="3257550"/>
          <p14:tracePt t="65993" x="6700838" y="3309938"/>
          <p14:tracePt t="66009" x="6581775" y="3376613"/>
          <p14:tracePt t="66026" x="6396038" y="3500438"/>
          <p14:tracePt t="66042" x="6315075" y="3581400"/>
          <p14:tracePt t="66059" x="6234113" y="3662363"/>
          <p14:tracePt t="66076" x="6157913" y="3752850"/>
          <p14:tracePt t="66092" x="6129338" y="3781425"/>
          <p14:tracePt t="66109" x="6096000" y="3819525"/>
          <p14:tracePt t="66125" x="6043613" y="3886200"/>
          <p14:tracePt t="66142" x="5943600" y="4067175"/>
          <p14:tracePt t="66159" x="5881688" y="4191000"/>
          <p14:tracePt t="66175" x="5843588" y="4267200"/>
          <p14:tracePt t="66192" x="5800725" y="4405313"/>
          <p14:tracePt t="66209" x="5753100" y="4652963"/>
          <p14:tracePt t="66225" x="5748338" y="4767263"/>
          <p14:tracePt t="66242" x="5776913" y="4924425"/>
          <p14:tracePt t="66259" x="5819775" y="5119688"/>
          <p14:tracePt t="66276" x="5895975" y="5286375"/>
          <p14:tracePt t="66299" x="6010275" y="5457825"/>
          <p14:tracePt t="66313" x="6086475" y="5572125"/>
          <p14:tracePt t="66325" x="6167438" y="5653088"/>
          <p14:tracePt t="66342" x="6291263" y="5729288"/>
          <p14:tracePt t="66359" x="6419850" y="5791200"/>
          <p14:tracePt t="66375" x="6529388" y="5834063"/>
          <p14:tracePt t="66392" x="6734175" y="5886450"/>
          <p14:tracePt t="66409" x="6872288" y="5910263"/>
          <p14:tracePt t="66426" x="6986588" y="5929313"/>
          <p14:tracePt t="66442" x="7110413" y="5934075"/>
          <p14:tracePt t="66443" x="7186613" y="5934075"/>
          <p14:tracePt t="66459" x="7353300" y="5929313"/>
          <p14:tracePt t="66476" x="7481888" y="5924550"/>
          <p14:tracePt t="66492" x="7596188" y="5900738"/>
          <p14:tracePt t="66509" x="7681913" y="5867400"/>
          <p14:tracePt t="66525" x="7729538" y="5824538"/>
          <p14:tracePt t="66715" x="7820025" y="5791200"/>
          <p14:tracePt t="66730" x="7996238" y="5705475"/>
          <p14:tracePt t="66742" x="8067675" y="5662613"/>
          <p14:tracePt t="66759" x="8210550" y="5548313"/>
          <p14:tracePt t="66775" x="8296275" y="5434013"/>
          <p14:tracePt t="66792" x="8329613" y="5338763"/>
          <p14:tracePt t="66809" x="8334375" y="5257800"/>
          <p14:tracePt t="66826" x="8296275" y="5062538"/>
          <p14:tracePt t="66868" x="8220075" y="4838700"/>
          <p14:tracePt t="66879" x="8210550" y="4810125"/>
          <p14:tracePt t="66892" x="8191500" y="4791075"/>
          <p14:tracePt t="66909" x="8186738" y="4781550"/>
          <p14:tracePt t="66926" x="8177213" y="4772025"/>
          <p14:tracePt t="66942" x="8177213" y="4767263"/>
          <p14:tracePt t="66944" x="8177213" y="4762500"/>
          <p14:tracePt t="66959" x="8177213" y="4757738"/>
          <p14:tracePt t="66975" x="8177213" y="4752975"/>
          <p14:tracePt t="66992" x="8181975" y="4748213"/>
          <p14:tracePt t="67009" x="8191500" y="4738688"/>
          <p14:tracePt t="67026" x="8201025" y="4733925"/>
          <p14:tracePt t="67042" x="8210550" y="4724400"/>
          <p14:tracePt t="67059" x="8215313" y="4719638"/>
          <p14:tracePt t="67075" x="8224838" y="4705350"/>
          <p14:tracePt t="67092" x="8229600" y="4695825"/>
          <p14:tracePt t="67109" x="8229600" y="4676775"/>
          <p14:tracePt t="67125" x="8229600" y="4652963"/>
          <p14:tracePt t="67142" x="8220075" y="4619625"/>
          <p14:tracePt t="67159" x="8201025" y="4595813"/>
          <p14:tracePt t="67175" x="8162925" y="4562475"/>
          <p14:tracePt t="67192" x="8048625" y="4510088"/>
          <p14:tracePt t="67209" x="7981950" y="4491038"/>
          <p14:tracePt t="67225" x="7920038" y="4467225"/>
          <p14:tracePt t="67242" x="7877175" y="4457700"/>
          <p14:tracePt t="67259" x="7815263" y="4443413"/>
          <p14:tracePt t="67275" x="7762875" y="4438650"/>
          <p14:tracePt t="67292" x="7710488" y="4424363"/>
          <p14:tracePt t="67309" x="7662863" y="4419600"/>
          <p14:tracePt t="67325" x="7586663" y="4410075"/>
          <p14:tracePt t="67342" x="7553325" y="4410075"/>
          <p14:tracePt t="67359" x="7510463" y="4410075"/>
          <p14:tracePt t="67376" x="7458075" y="4419600"/>
          <p14:tracePt t="67392" x="7362825" y="4433888"/>
          <p14:tracePt t="67409" x="7296150" y="4452938"/>
          <p14:tracePt t="67426" x="7234238" y="4476750"/>
          <p14:tracePt t="67448" x="7167563" y="4514850"/>
          <p14:tracePt t="67450" x="7148513" y="4524375"/>
          <p14:tracePt t="67462" x="7138988" y="4538663"/>
          <p14:tracePt t="67475" x="7115175" y="4562475"/>
          <p14:tracePt t="67493" x="7091363" y="4591050"/>
          <p14:tracePt t="67513" x="7067550" y="4638675"/>
          <p14:tracePt t="67525" x="7062788" y="4672013"/>
          <p14:tracePt t="67542" x="7053263" y="4691063"/>
          <p14:tracePt t="67559" x="7053263" y="4714875"/>
          <p14:tracePt t="67575" x="7053263" y="4729163"/>
          <p14:tracePt t="67592" x="7058025" y="4738688"/>
          <p14:tracePt t="67609" x="7096125" y="4748213"/>
          <p14:tracePt t="67626" x="7234238" y="4781550"/>
          <p14:tracePt t="67642" x="7315200" y="4781550"/>
          <p14:tracePt t="67659" x="7381875" y="4776788"/>
          <p14:tracePt t="67675" x="7462838" y="4767263"/>
          <p14:tracePt t="67692" x="7624763" y="4752975"/>
          <p14:tracePt t="67709" x="7715250" y="4752975"/>
          <p14:tracePt t="67725" x="7781925" y="4752975"/>
          <p14:tracePt t="67742" x="7843838" y="4752975"/>
          <p14:tracePt t="67759" x="7924800" y="4752975"/>
          <p14:tracePt t="67775" x="7967663" y="4738688"/>
          <p14:tracePt t="67792" x="8029575" y="4733925"/>
          <p14:tracePt t="67809" x="8091488" y="4719638"/>
          <p14:tracePt t="67825" x="8162925" y="4695825"/>
          <p14:tracePt t="67842" x="8205788" y="4667250"/>
          <p14:tracePt t="67859" x="8239125" y="4643438"/>
          <p14:tracePt t="67875" x="8272463" y="4619625"/>
          <p14:tracePt t="67892" x="8281988" y="4610100"/>
          <p14:tracePt t="67909" x="8281988" y="4595813"/>
          <p14:tracePt t="67925" x="8281988" y="4576763"/>
          <p14:tracePt t="67942" x="8243888" y="4533900"/>
          <p14:tracePt t="67959" x="8167688" y="4495800"/>
          <p14:tracePt t="67975" x="8058150" y="4452938"/>
          <p14:tracePt t="67992" x="7958138" y="4433888"/>
          <p14:tracePt t="68009" x="7810500" y="4433888"/>
          <p14:tracePt t="68025" x="7696200" y="4448175"/>
          <p14:tracePt t="68042" x="7610475" y="4471988"/>
          <p14:tracePt t="68059" x="7567613" y="4481513"/>
          <p14:tracePt t="68075" x="7524750" y="4495800"/>
          <p14:tracePt t="68092" x="7515225" y="4495800"/>
          <p14:tracePt t="68109" x="7510463" y="4495800"/>
          <p14:tracePt t="68125" x="7500938" y="4495800"/>
          <p14:tracePt t="68142" x="7496175" y="4495800"/>
          <p14:tracePt t="68159" x="7491413" y="4505325"/>
          <p14:tracePt t="68175" x="7481888" y="4514850"/>
          <p14:tracePt t="68192" x="7462838" y="4548188"/>
          <p14:tracePt t="68209" x="7443788" y="4557713"/>
          <p14:tracePt t="68225" x="7434263" y="4572000"/>
          <p14:tracePt t="68242" x="7429500" y="4576763"/>
          <p14:tracePt t="68259" x="7419975" y="4586288"/>
          <p14:tracePt t="68677" x="7381875" y="4629150"/>
          <p14:tracePt t="68690" x="7329488" y="4691063"/>
          <p14:tracePt t="68704" x="7234238" y="4781550"/>
          <p14:tracePt t="68718" x="7119938" y="4876800"/>
          <p14:tracePt t="68731" x="7005638" y="4972050"/>
          <p14:tracePt t="68747" x="6915150" y="5076825"/>
          <p14:tracePt t="68775" x="6781800" y="5219700"/>
          <p14:tracePt t="68809" x="6715125" y="5276850"/>
          <p14:tracePt t="68825" x="6691313" y="5295900"/>
          <p14:tracePt t="68842" x="6667500" y="5310188"/>
          <p14:tracePt t="68859" x="6653213" y="5314950"/>
          <p14:tracePt t="68875" x="6619875" y="5319713"/>
          <p14:tracePt t="68892" x="6591300" y="5319713"/>
          <p14:tracePt t="68909" x="6572250" y="5319713"/>
          <p14:tracePt t="68925" x="6548438" y="5310188"/>
          <p14:tracePt t="68942" x="6515100" y="5300663"/>
          <p14:tracePt t="68959" x="6486525" y="5295900"/>
          <p14:tracePt t="68975" x="6462713" y="5291138"/>
          <p14:tracePt t="68992" x="6424613" y="5291138"/>
          <p14:tracePt t="69009" x="6400800" y="5291138"/>
          <p14:tracePt t="69025" x="6381750" y="5295900"/>
          <p14:tracePt t="69042" x="6357938" y="5295900"/>
          <p14:tracePt t="69059" x="6338888" y="5295900"/>
          <p14:tracePt t="69075" x="6329363" y="5295900"/>
          <p14:tracePt t="69092" x="6319838" y="5295900"/>
          <p14:tracePt t="69109" x="6315075" y="5295900"/>
          <p14:tracePt t="69125" x="6315075" y="5286375"/>
          <p14:tracePt t="69142" x="6334125" y="5257800"/>
          <p14:tracePt t="69159" x="6362700" y="5219700"/>
          <p14:tracePt t="69175" x="6438900" y="5172075"/>
          <p14:tracePt t="69192" x="6577013" y="5091113"/>
          <p14:tracePt t="69209" x="6653213" y="5072063"/>
          <p14:tracePt t="69226" x="6705600" y="5057775"/>
          <p14:tracePt t="69242" x="6753225" y="5053013"/>
          <p14:tracePt t="69259" x="6767513" y="5053013"/>
          <p14:tracePt t="69275" x="6781800" y="5053013"/>
          <p14:tracePt t="69292" x="6800850" y="5053013"/>
          <p14:tracePt t="69309" x="6834188" y="5038725"/>
          <p14:tracePt t="69325" x="6881813" y="5038725"/>
          <p14:tracePt t="69342" x="6958013" y="5038725"/>
          <p14:tracePt t="69359" x="7019925" y="5038725"/>
          <p14:tracePt t="69375" x="7077075" y="5038725"/>
          <p14:tracePt t="69392" x="7100888" y="5038725"/>
          <p14:tracePt t="69409" x="7115175" y="5038725"/>
          <p14:tracePt t="69425" x="7129463" y="5038725"/>
          <p14:tracePt t="69492" x="7124700" y="5043488"/>
          <p14:tracePt t="69505" x="7105650" y="5053013"/>
          <p14:tracePt t="69517" x="7043738" y="5072063"/>
          <p14:tracePt t="69529" x="6948488" y="5086350"/>
          <p14:tracePt t="69542" x="6915150" y="5095875"/>
          <p14:tracePt t="69558" x="6810375" y="5100638"/>
          <p14:tracePt t="69575" x="6757988" y="5100638"/>
          <p14:tracePt t="69592" x="6710363" y="5100638"/>
          <p14:tracePt t="69608" x="6667500" y="5100638"/>
          <p14:tracePt t="69625" x="6619875" y="5110163"/>
          <p14:tracePt t="69642" x="6600825" y="5114925"/>
          <p14:tracePt t="69659" x="6591300" y="5114925"/>
          <p14:tracePt t="69675" x="6581775" y="5114925"/>
          <p14:tracePt t="69692" x="6572250" y="5114925"/>
          <p14:tracePt t="69757" x="6577013" y="5114925"/>
          <p14:tracePt t="69768" x="6596063" y="5114925"/>
          <p14:tracePt t="69781" x="6638925" y="5114925"/>
          <p14:tracePt t="69793" x="6710363" y="5105400"/>
          <p14:tracePt t="69808" x="6834188" y="5091113"/>
          <p14:tracePt t="69825" x="6981825" y="5062538"/>
          <p14:tracePt t="69842" x="7096125" y="5053013"/>
          <p14:tracePt t="69859" x="7248525" y="5038725"/>
          <p14:tracePt t="69875" x="7372350" y="5019675"/>
          <p14:tracePt t="69892" x="7496175" y="5019675"/>
          <p14:tracePt t="69909" x="7596188" y="5019675"/>
          <p14:tracePt t="69925" x="7777163" y="5019675"/>
          <p14:tracePt t="69942" x="7896225" y="5019675"/>
          <p14:tracePt t="69958" x="8034338" y="5019675"/>
          <p14:tracePt t="69975" x="8148638" y="5033963"/>
          <p14:tracePt t="69992" x="8305800" y="5048250"/>
          <p14:tracePt t="70008" x="8396288" y="5057775"/>
          <p14:tracePt t="70025" x="8491538" y="5067300"/>
          <p14:tracePt t="70042" x="8543925" y="5076825"/>
          <p14:tracePt t="70058" x="8586788" y="5076825"/>
          <p14:tracePt t="70075" x="8610600" y="5076825"/>
          <p14:tracePt t="70092" x="8615363" y="5076825"/>
          <p14:tracePt t="70109" x="8620125" y="5076825"/>
          <p14:tracePt t="70125" x="8605838" y="5105400"/>
          <p14:tracePt t="70142" x="8548688" y="5157788"/>
          <p14:tracePt t="70159" x="8415338" y="5224463"/>
          <p14:tracePt t="70177" x="8139113" y="5343525"/>
          <p14:tracePt t="70205" x="7762875" y="5467350"/>
          <p14:tracePt t="70226" x="7605713" y="5500688"/>
          <p14:tracePt t="70244" x="7400925" y="5534025"/>
          <p14:tracePt t="70259" x="7305675" y="5543550"/>
          <p14:tracePt t="70275" x="7229475" y="5543550"/>
          <p14:tracePt t="70292" x="7143750" y="5538788"/>
          <p14:tracePt t="70309" x="7005638" y="5524500"/>
          <p14:tracePt t="70325" x="6934200" y="5510213"/>
          <p14:tracePt t="70342" x="6886575" y="5510213"/>
          <p14:tracePt t="70358" x="6815138" y="5510213"/>
          <p14:tracePt t="70375" x="6772275" y="5510213"/>
          <p14:tracePt t="70392" x="6738938" y="5519738"/>
          <p14:tracePt t="70408" x="6710363" y="5529263"/>
          <p14:tracePt t="70425" x="6667500" y="5543550"/>
          <p14:tracePt t="70442" x="6657975" y="5543550"/>
          <p14:tracePt t="70458" x="6648450" y="5543550"/>
          <p14:tracePt t="70476" x="6638925" y="5543550"/>
          <p14:tracePt t="70517" x="6643688" y="5543550"/>
          <p14:tracePt t="70529" x="6662738" y="5543550"/>
          <p14:tracePt t="70542" x="6691313" y="5538788"/>
          <p14:tracePt t="70558" x="6838950" y="5534025"/>
          <p14:tracePt t="70575" x="6986588" y="5524500"/>
          <p14:tracePt t="70592" x="7119938" y="5524500"/>
          <p14:tracePt t="70609" x="7362825" y="5524500"/>
          <p14:tracePt t="70625" x="7539038" y="5524500"/>
          <p14:tracePt t="70642" x="7672388" y="5524500"/>
          <p14:tracePt t="70658" x="7805738" y="5524500"/>
          <p14:tracePt t="70675" x="7986713" y="5524500"/>
          <p14:tracePt t="70692" x="8086725" y="5524500"/>
          <p14:tracePt t="70708" x="8177213" y="5524500"/>
          <p14:tracePt t="70725" x="8248650" y="5524500"/>
          <p14:tracePt t="70742" x="8324850" y="5524500"/>
          <p14:tracePt t="70758" x="8343900" y="5524500"/>
          <p14:tracePt t="70775" x="8358188" y="5524500"/>
          <p14:tracePt t="70792" x="8367713" y="5524500"/>
          <p14:tracePt t="70808" x="8372475" y="5524500"/>
          <p14:tracePt t="70825" x="8382000" y="5524500"/>
          <p14:tracePt t="70886" x="8377238" y="5524500"/>
          <p14:tracePt t="70912" x="8210550" y="5534025"/>
          <p14:tracePt t="70929" x="8010525" y="5529263"/>
          <p14:tracePt t="70942" x="7834313" y="5519738"/>
          <p14:tracePt t="70958" x="7629525" y="5491163"/>
          <p14:tracePt t="70975" x="7443788" y="5486400"/>
          <p14:tracePt t="70993" x="7262813" y="5467350"/>
          <p14:tracePt t="71026" x="7034213" y="5467350"/>
          <p14:tracePt t="71046" x="6910388" y="5467350"/>
          <p14:tracePt t="71063" x="6853238" y="5467350"/>
          <p14:tracePt t="71076" x="6810375" y="5467350"/>
          <p14:tracePt t="71092" x="6767513" y="5467350"/>
          <p14:tracePt t="71108" x="6719888" y="5462588"/>
          <p14:tracePt t="71125" x="6681788" y="5448300"/>
          <p14:tracePt t="71142" x="6648450" y="5443538"/>
          <p14:tracePt t="71158" x="6619875" y="5438775"/>
          <p14:tracePt t="71175" x="6596063" y="5429250"/>
          <p14:tracePt t="71192" x="6591300" y="5429250"/>
          <p14:tracePt t="71209" x="6591300" y="5405438"/>
          <p14:tracePt t="71240" x="6753225" y="5286375"/>
          <p14:tracePt t="71253" x="6834188" y="5248275"/>
          <p14:tracePt t="71265" x="7015163" y="5186363"/>
          <p14:tracePt t="71275" x="7105650" y="5157788"/>
          <p14:tracePt t="71292" x="7386638" y="5114925"/>
          <p14:tracePt t="71309" x="7567613" y="5105400"/>
          <p14:tracePt t="71325" x="7700963" y="5105400"/>
          <p14:tracePt t="71342" x="7781925" y="5105400"/>
          <p14:tracePt t="71358" x="7853363" y="5114925"/>
          <p14:tracePt t="71375" x="7867650" y="5124450"/>
          <p14:tracePt t="71392" x="7872413" y="5133975"/>
          <p14:tracePt t="71409" x="7872413" y="5157788"/>
          <p14:tracePt t="71425" x="7824788" y="5214938"/>
          <p14:tracePt t="71442" x="7696200" y="5281613"/>
          <p14:tracePt t="71458" x="7524750" y="5348288"/>
          <p14:tracePt t="71476" x="7248525" y="5429250"/>
          <p14:tracePt t="71492" x="7058025" y="5457825"/>
          <p14:tracePt t="71508" x="6919913" y="5481638"/>
          <p14:tracePt t="71525" x="6838950" y="5495925"/>
          <p14:tracePt t="71542" x="6777038" y="5510213"/>
          <p14:tracePt t="71558" x="6753225" y="5514975"/>
          <p14:tracePt t="71575" x="6748463" y="5524500"/>
          <p14:tracePt t="71592" x="6748463" y="5538788"/>
          <p14:tracePt t="71608" x="6781800" y="5567363"/>
          <p14:tracePt t="71625" x="6896100" y="5600700"/>
          <p14:tracePt t="71642" x="7053263" y="5624513"/>
          <p14:tracePt t="71658" x="7191375" y="5634038"/>
          <p14:tracePt t="71675" x="7348538" y="5643563"/>
          <p14:tracePt t="71692" x="7391400" y="5643563"/>
          <p14:tracePt t="71708" x="7405688" y="5643563"/>
          <p14:tracePt t="71725" x="7415213" y="5643563"/>
          <p14:tracePt t="71742" x="7405688" y="5643563"/>
          <p14:tracePt t="71758" x="7343775" y="5619750"/>
          <p14:tracePt t="71775" x="7181850" y="5567363"/>
          <p14:tracePt t="71792" x="6919913" y="5476875"/>
          <p14:tracePt t="71808" x="6777038" y="5414963"/>
          <p14:tracePt t="71825" x="6648450" y="5334000"/>
          <p14:tracePt t="71842" x="6567488" y="5262563"/>
          <p14:tracePt t="71858" x="6481763" y="5153025"/>
          <p14:tracePt t="71875" x="6443663" y="5095875"/>
          <p14:tracePt t="71892" x="6415088" y="5057775"/>
          <p14:tracePt t="71909" x="6310313" y="4886325"/>
          <p14:tracePt t="71925" x="6210300" y="4733925"/>
          <p14:tracePt t="71942" x="6115050" y="4629150"/>
          <p14:tracePt t="71958" x="6015038" y="4529138"/>
          <p14:tracePt t="71975" x="5872163" y="4352925"/>
          <p14:tracePt t="71992" x="5786438" y="4229100"/>
          <p14:tracePt t="72008" x="5719763" y="4129088"/>
          <p14:tracePt t="72025" x="5676900" y="4081463"/>
          <p14:tracePt t="72042" x="5624513" y="4019550"/>
          <p14:tracePt t="72058" x="5610225" y="4005263"/>
          <p14:tracePt t="72075" x="5600700" y="3990975"/>
          <p14:tracePt t="72092" x="5595938" y="398621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Interfaces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class can implement an interface. </a:t>
            </a:r>
            <a:r>
              <a:rPr lang="en-US" altLang="ko-KR" u="sng" dirty="0"/>
              <a:t>The class must implement all the methods declared in the interface</a:t>
            </a:r>
            <a:endParaRPr lang="ko-KR" altLang="en-US" u="sng" dirty="0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525463" y="2720975"/>
            <a:ext cx="5435649" cy="28686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0975" algn="l"/>
                <a:tab pos="450850" algn="l"/>
                <a:tab pos="9017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implements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MyComparable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int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compareTo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 other)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equal(Object other)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9" t="10748" r="5772" b="5949"/>
          <a:stretch>
            <a:fillRect/>
          </a:stretch>
        </p:blipFill>
        <p:spPr bwMode="auto">
          <a:xfrm>
            <a:off x="6105525" y="2638425"/>
            <a:ext cx="3252788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BFF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98"/>
    </mc:Choice>
    <mc:Fallback xmlns="">
      <p:transition spd="slow" advTm="59898"/>
    </mc:Fallback>
  </mc:AlternateContent>
  <p:extLst>
    <p:ext uri="{3A86A75C-4F4B-4683-9AE1-C65F6400EC91}">
      <p14:laserTraceLst xmlns:p14="http://schemas.microsoft.com/office/powerpoint/2010/main">
        <p14:tracePtLst>
          <p14:tracePt t="649" x="5576888" y="3786188"/>
          <p14:tracePt t="657" x="5534025" y="3567113"/>
          <p14:tracePt t="664" x="5495925" y="3348038"/>
          <p14:tracePt t="671" x="5429250" y="3095625"/>
          <p14:tracePt t="685" x="5305425" y="2705100"/>
          <p14:tracePt t="702" x="5186363" y="2433638"/>
          <p14:tracePt t="735" x="4995863" y="2090738"/>
          <p14:tracePt t="769" x="4838700" y="1909763"/>
          <p14:tracePt t="785" x="4786313" y="1843088"/>
          <p14:tracePt t="802" x="4752975" y="1804988"/>
          <p14:tracePt t="818" x="4738688" y="1762125"/>
          <p14:tracePt t="835" x="4733925" y="1752600"/>
          <p14:tracePt t="1053" x="4686300" y="1719263"/>
          <p14:tracePt t="1060" x="4624388" y="1676400"/>
          <p14:tracePt t="1068" x="4562475" y="1624013"/>
          <p14:tracePt t="1085" x="4471988" y="1547813"/>
          <p14:tracePt t="1102" x="4386263" y="1447800"/>
          <p14:tracePt t="1119" x="4310063" y="1338263"/>
          <p14:tracePt t="1135" x="4286250" y="1295400"/>
          <p14:tracePt t="1168" x="4271963" y="1247775"/>
          <p14:tracePt t="1202" x="4276725" y="1195388"/>
          <p14:tracePt t="1218" x="4300538" y="1162050"/>
          <p14:tracePt t="1235" x="4338638" y="1138238"/>
          <p14:tracePt t="1252" x="4462463" y="1095375"/>
          <p14:tracePt t="1269" x="4529138" y="1085850"/>
          <p14:tracePt t="1285" x="4591050" y="1085850"/>
          <p14:tracePt t="1302" x="4633913" y="1085850"/>
          <p14:tracePt t="1319" x="4681538" y="1085850"/>
          <p14:tracePt t="1335" x="4700588" y="1085850"/>
          <p14:tracePt t="1352" x="4714875" y="1085850"/>
          <p14:tracePt t="1369" x="4729163" y="1085850"/>
          <p14:tracePt t="1385" x="4733925" y="1085850"/>
          <p14:tracePt t="1402" x="4738688" y="1085850"/>
          <p14:tracePt t="1418" x="4743450" y="1085850"/>
          <p14:tracePt t="1810" x="4729163" y="1085850"/>
          <p14:tracePt t="1817" x="4710113" y="1090613"/>
          <p14:tracePt t="1825" x="4681538" y="1090613"/>
          <p14:tracePt t="1835" x="4657725" y="1100138"/>
          <p14:tracePt t="1852" x="4605338" y="1104900"/>
          <p14:tracePt t="1869" x="4524375" y="1104900"/>
          <p14:tracePt t="1885" x="4457700" y="1104900"/>
          <p14:tracePt t="1918" x="4276725" y="1104900"/>
          <p14:tracePt t="1952" x="4143375" y="1085850"/>
          <p14:tracePt t="1968" x="4124325" y="1085850"/>
          <p14:tracePt t="1985" x="4110038" y="1076325"/>
          <p14:tracePt t="2002" x="4105275" y="1076325"/>
          <p14:tracePt t="2018" x="4105275" y="1071563"/>
          <p14:tracePt t="2035" x="4129088" y="1066800"/>
          <p14:tracePt t="2052" x="4295775" y="1062038"/>
          <p14:tracePt t="2068" x="4448175" y="1062038"/>
          <p14:tracePt t="2085" x="4614863" y="1066800"/>
          <p14:tracePt t="2102" x="4729163" y="1071563"/>
          <p14:tracePt t="2118" x="4824413" y="1085850"/>
          <p14:tracePt t="2135" x="4848225" y="1085850"/>
          <p14:tracePt t="2152" x="4862513" y="1085850"/>
          <p14:tracePt t="2168" x="4872038" y="1085850"/>
          <p14:tracePt t="2170" x="4876800" y="1085850"/>
          <p14:tracePt t="2185" x="4881563" y="1090613"/>
          <p14:tracePt t="2202" x="4895850" y="1095375"/>
          <p14:tracePt t="2218" x="4905375" y="1100138"/>
          <p14:tracePt t="2235" x="4919663" y="1109663"/>
          <p14:tracePt t="2252" x="4938713" y="1109663"/>
          <p14:tracePt t="2268" x="4948238" y="1109663"/>
          <p14:tracePt t="2285" x="4953000" y="1109663"/>
          <p14:tracePt t="2302" x="4962525" y="1109663"/>
          <p14:tracePt t="2318" x="4967288" y="1114425"/>
          <p14:tracePt t="2335" x="4981575" y="1119188"/>
          <p14:tracePt t="2352" x="4995863" y="1133475"/>
          <p14:tracePt t="2368" x="5024438" y="1152525"/>
          <p14:tracePt t="2385" x="5038725" y="1171575"/>
          <p14:tracePt t="2402" x="5048250" y="1176338"/>
          <p14:tracePt t="2418" x="5053013" y="1185863"/>
          <p14:tracePt t="8701" x="5053013" y="1190625"/>
          <p14:tracePt t="8710" x="5048250" y="1200150"/>
          <p14:tracePt t="8718" x="5033963" y="1209675"/>
          <p14:tracePt t="8736" x="5014913" y="1233488"/>
          <p14:tracePt t="8769" x="4948238" y="1300163"/>
          <p14:tracePt t="8802" x="4891088" y="1376363"/>
          <p14:tracePt t="8820" x="4848225" y="1447800"/>
          <p14:tracePt t="8835" x="4838700" y="1471613"/>
          <p14:tracePt t="8851" x="4829175" y="1495425"/>
          <p14:tracePt t="8868" x="4824413" y="1509713"/>
          <p14:tracePt t="8885" x="4810125" y="1524000"/>
          <p14:tracePt t="8901" x="4805363" y="1538288"/>
          <p14:tracePt t="8918" x="4800600" y="1547813"/>
          <p14:tracePt t="8935" x="4795838" y="1562100"/>
          <p14:tracePt t="8951" x="4786313" y="1581150"/>
          <p14:tracePt t="8968" x="4772025" y="1595438"/>
          <p14:tracePt t="8985" x="4767263" y="1604963"/>
          <p14:tracePt t="9001" x="4757738" y="1614488"/>
          <p14:tracePt t="9018" x="4748213" y="1624013"/>
          <p14:tracePt t="9035" x="4738688" y="1633538"/>
          <p14:tracePt t="9052" x="4733925" y="1643063"/>
          <p14:tracePt t="9068" x="4724400" y="1652588"/>
          <p14:tracePt t="9085" x="4724400" y="1657350"/>
          <p14:tracePt t="9101" x="4724400" y="1662113"/>
          <p14:tracePt t="9118" x="4724400" y="1666875"/>
          <p14:tracePt t="9135" x="4714875" y="1676400"/>
          <p14:tracePt t="9151" x="4710113" y="1690688"/>
          <p14:tracePt t="9168" x="4705350" y="1709738"/>
          <p14:tracePt t="9185" x="4695825" y="1724025"/>
          <p14:tracePt t="9201" x="4686300" y="1743075"/>
          <p14:tracePt t="9218" x="4681538" y="1752600"/>
          <p14:tracePt t="9235" x="4667250" y="1766888"/>
          <p14:tracePt t="9251" x="4648200" y="1785938"/>
          <p14:tracePt t="9268" x="4591050" y="1809750"/>
          <p14:tracePt t="9285" x="4543425" y="1824038"/>
          <p14:tracePt t="9301" x="4471988" y="1824038"/>
          <p14:tracePt t="9318" x="4386263" y="1800225"/>
          <p14:tracePt t="9335" x="4329113" y="1771650"/>
          <p14:tracePt t="9351" x="4281488" y="1747838"/>
          <p14:tracePt t="9368" x="4257675" y="1714500"/>
          <p14:tracePt t="9385" x="4224338" y="1662113"/>
          <p14:tracePt t="9401" x="4224338" y="1609725"/>
          <p14:tracePt t="9418" x="4233863" y="1543050"/>
          <p14:tracePt t="9435" x="4262438" y="1466850"/>
          <p14:tracePt t="9451" x="4333875" y="1385888"/>
          <p14:tracePt t="9468" x="4410075" y="1347788"/>
          <p14:tracePt t="9485" x="4505325" y="1333500"/>
          <p14:tracePt t="9501" x="4576763" y="1333500"/>
          <p14:tracePt t="9518" x="4629150" y="1366838"/>
          <p14:tracePt t="9535" x="4652963" y="1395413"/>
          <p14:tracePt t="9551" x="4681538" y="1433513"/>
          <p14:tracePt t="9568" x="4700588" y="1490663"/>
          <p14:tracePt t="9585" x="4710113" y="1524000"/>
          <p14:tracePt t="9601" x="4710113" y="1547813"/>
          <p14:tracePt t="9618" x="4710113" y="1566863"/>
          <p14:tracePt t="9635" x="4691063" y="1604963"/>
          <p14:tracePt t="9651" x="4676775" y="1638300"/>
          <p14:tracePt t="9668" x="4657725" y="1662113"/>
          <p14:tracePt t="9685" x="4648200" y="1681163"/>
          <p14:tracePt t="9701" x="4638675" y="1695450"/>
          <p14:tracePt t="9735" x="4638675" y="1700213"/>
          <p14:tracePt t="9751" x="4638675" y="1704975"/>
          <p14:tracePt t="9768" x="4638675" y="1709738"/>
          <p14:tracePt t="9785" x="4638675" y="1714500"/>
          <p14:tracePt t="9848" x="4633913" y="1719263"/>
          <p14:tracePt t="9855" x="4629150" y="1724025"/>
          <p14:tracePt t="9868" x="4605338" y="1733550"/>
          <p14:tracePt t="9884" x="4367213" y="1824038"/>
          <p14:tracePt t="9901" x="3852863" y="1947863"/>
          <p14:tracePt t="9918" x="3214688" y="2066925"/>
          <p14:tracePt t="9935" x="2228850" y="2214563"/>
          <p14:tracePt t="9952" x="1781175" y="2257425"/>
          <p14:tracePt t="9968" x="1428750" y="2238375"/>
          <p14:tracePt t="9984" x="1233488" y="2200275"/>
          <p14:tracePt t="10002" x="1076325" y="2128838"/>
          <p14:tracePt t="10018" x="1000125" y="2024063"/>
          <p14:tracePt t="10035" x="962025" y="1928813"/>
          <p14:tracePt t="10051" x="942975" y="1881188"/>
          <p14:tracePt t="10068" x="933450" y="1857375"/>
          <p14:tracePt t="10325" x="981075" y="1828800"/>
          <p14:tracePt t="10332" x="1042988" y="1795463"/>
          <p14:tracePt t="10340" x="1114425" y="1766888"/>
          <p14:tracePt t="10351" x="1171575" y="1743075"/>
          <p14:tracePt t="10368" x="1271588" y="1700213"/>
          <p14:tracePt t="10384" x="1376363" y="1681163"/>
          <p14:tracePt t="10401" x="1438275" y="1681163"/>
          <p14:tracePt t="10418" x="1485900" y="1690688"/>
          <p14:tracePt t="10435" x="1581150" y="1733550"/>
          <p14:tracePt t="10451" x="1624013" y="1747838"/>
          <p14:tracePt t="10468" x="1652588" y="1766888"/>
          <p14:tracePt t="10484" x="1676400" y="1781175"/>
          <p14:tracePt t="10501" x="1690688" y="1790700"/>
          <p14:tracePt t="10518" x="1695450" y="1800225"/>
          <p14:tracePt t="10535" x="1695450" y="1814513"/>
          <p14:tracePt t="10551" x="1685925" y="1828800"/>
          <p14:tracePt t="10568" x="1595438" y="1885950"/>
          <p14:tracePt t="10585" x="1466850" y="1919288"/>
          <p14:tracePt t="10601" x="1319213" y="1943100"/>
          <p14:tracePt t="10618" x="1166813" y="1952625"/>
          <p14:tracePt t="10634" x="1004888" y="1952625"/>
          <p14:tracePt t="10651" x="923925" y="1943100"/>
          <p14:tracePt t="10668" x="862013" y="1924050"/>
          <p14:tracePt t="10685" x="776288" y="1866900"/>
          <p14:tracePt t="10701" x="719138" y="1776413"/>
          <p14:tracePt t="10718" x="695325" y="1681163"/>
          <p14:tracePt t="10734" x="690563" y="1590675"/>
          <p14:tracePt t="10751" x="747713" y="1414463"/>
          <p14:tracePt t="10769" x="819150" y="1300163"/>
          <p14:tracePt t="10784" x="866775" y="1243013"/>
          <p14:tracePt t="10801" x="966788" y="1185863"/>
          <p14:tracePt t="10818" x="1143000" y="1152525"/>
          <p14:tracePt t="10835" x="1238250" y="1171575"/>
          <p14:tracePt t="10851" x="1304925" y="1209675"/>
          <p14:tracePt t="10868" x="1362075" y="1262063"/>
          <p14:tracePt t="10884" x="1433513" y="1347788"/>
          <p14:tracePt t="10901" x="1476375" y="1438275"/>
          <p14:tracePt t="10918" x="1500188" y="1543050"/>
          <p14:tracePt t="10935" x="1504950" y="1657350"/>
          <p14:tracePt t="10951" x="1485900" y="1714500"/>
          <p14:tracePt t="10968" x="1466850" y="1747838"/>
          <p14:tracePt t="10985" x="1428750" y="1785938"/>
          <p14:tracePt t="11001" x="1281113" y="1871663"/>
          <p14:tracePt t="11018" x="1162050" y="1914525"/>
          <p14:tracePt t="11035" x="1047750" y="1928813"/>
          <p14:tracePt t="11051" x="957263" y="1928813"/>
          <p14:tracePt t="11068" x="814388" y="1900238"/>
          <p14:tracePt t="11085" x="762000" y="1881188"/>
          <p14:tracePt t="11101" x="723900" y="1843088"/>
          <p14:tracePt t="11118" x="690563" y="1724025"/>
          <p14:tracePt t="11135" x="700088" y="1566863"/>
          <p14:tracePt t="11151" x="752475" y="1457325"/>
          <p14:tracePt t="11168" x="819150" y="1357313"/>
          <p14:tracePt t="11184" x="909638" y="1262063"/>
          <p14:tracePt t="11201" x="1004888" y="1233488"/>
          <p14:tracePt t="11218" x="1100138" y="1214438"/>
          <p14:tracePt t="11234" x="1171575" y="1233488"/>
          <p14:tracePt t="11251" x="1252538" y="1276350"/>
          <p14:tracePt t="11268" x="1295400" y="1314450"/>
          <p14:tracePt t="11284" x="1338263" y="1390650"/>
          <p14:tracePt t="11301" x="1376363" y="1519238"/>
          <p14:tracePt t="11318" x="1390650" y="1666875"/>
          <p14:tracePt t="11334" x="1390650" y="1719263"/>
          <p14:tracePt t="11351" x="1366838" y="1771650"/>
          <p14:tracePt t="11368" x="1300163" y="1833563"/>
          <p14:tracePt t="11384" x="1200150" y="1890713"/>
          <p14:tracePt t="11401" x="1104900" y="1933575"/>
          <p14:tracePt t="11418" x="1000125" y="1947863"/>
          <p14:tracePt t="11434" x="828675" y="1938338"/>
          <p14:tracePt t="11451" x="733425" y="1905000"/>
          <p14:tracePt t="11468" x="657225" y="1876425"/>
          <p14:tracePt t="11484" x="619125" y="1833563"/>
          <p14:tracePt t="11501" x="571500" y="1662113"/>
          <p14:tracePt t="11518" x="581025" y="1566863"/>
          <p14:tracePt t="11534" x="633413" y="1485900"/>
          <p14:tracePt t="11551" x="757238" y="1371600"/>
          <p14:tracePt t="11568" x="857250" y="1333500"/>
          <p14:tracePt t="11584" x="971550" y="1314450"/>
          <p14:tracePt t="11601" x="1085850" y="1319213"/>
          <p14:tracePt t="11618" x="1209675" y="1381125"/>
          <p14:tracePt t="11634" x="1271588" y="1462088"/>
          <p14:tracePt t="11651" x="1323975" y="1562100"/>
          <p14:tracePt t="11668" x="1338263" y="1643063"/>
          <p14:tracePt t="11669" x="1338263" y="1676400"/>
          <p14:tracePt t="11684" x="1328738" y="1728788"/>
          <p14:tracePt t="11701" x="1304925" y="1776413"/>
          <p14:tracePt t="11718" x="1247775" y="1809750"/>
          <p14:tracePt t="12264" x="1243013" y="1809750"/>
          <p14:tracePt t="12367" x="1243013" y="1804988"/>
          <p14:tracePt t="12382" x="1257300" y="1795463"/>
          <p14:tracePt t="12389" x="1285875" y="1781175"/>
          <p14:tracePt t="12401" x="1323975" y="1766888"/>
          <p14:tracePt t="12418" x="1419225" y="1733550"/>
          <p14:tracePt t="12434" x="1614488" y="1671638"/>
          <p14:tracePt t="12468" x="1790700" y="1643063"/>
          <p14:tracePt t="12501" x="1905000" y="1638300"/>
          <p14:tracePt t="12518" x="1933575" y="1638300"/>
          <p14:tracePt t="12534" x="1962150" y="1643063"/>
          <p14:tracePt t="12551" x="2000250" y="1657350"/>
          <p14:tracePt t="12568" x="2024063" y="1681163"/>
          <p14:tracePt t="12584" x="2043113" y="1714500"/>
          <p14:tracePt t="12601" x="2057400" y="1762125"/>
          <p14:tracePt t="12618" x="2043113" y="1814513"/>
          <p14:tracePt t="12634" x="2005013" y="1847850"/>
          <p14:tracePt t="12651" x="1928813" y="1900238"/>
          <p14:tracePt t="12668" x="1785938" y="1962150"/>
          <p14:tracePt t="12669" x="1709738" y="1976438"/>
          <p14:tracePt t="12684" x="1571625" y="2014538"/>
          <p14:tracePt t="12701" x="1476375" y="2019300"/>
          <p14:tracePt t="12718" x="1385888" y="2019300"/>
          <p14:tracePt t="12734" x="1243013" y="1985963"/>
          <p14:tracePt t="12751" x="1166813" y="1947863"/>
          <p14:tracePt t="12768" x="1119188" y="1895475"/>
          <p14:tracePt t="12784" x="1066800" y="1838325"/>
          <p14:tracePt t="12801" x="1004888" y="1743075"/>
          <p14:tracePt t="12818" x="995363" y="1690688"/>
          <p14:tracePt t="12834" x="1004888" y="1619250"/>
          <p14:tracePt t="12851" x="1052513" y="1509713"/>
          <p14:tracePt t="12868" x="1190625" y="1366838"/>
          <p14:tracePt t="12884" x="1290638" y="1300163"/>
          <p14:tracePt t="12901" x="1404938" y="1276350"/>
          <p14:tracePt t="12918" x="1543050" y="1285875"/>
          <p14:tracePt t="12934" x="1609725" y="1323975"/>
          <p14:tracePt t="12951" x="1647825" y="1362075"/>
          <p14:tracePt t="12968" x="1681163" y="1409700"/>
          <p14:tracePt t="12984" x="1695450" y="1476375"/>
          <p14:tracePt t="13001" x="1685925" y="1538288"/>
          <p14:tracePt t="13018" x="1647825" y="1604963"/>
          <p14:tracePt t="13034" x="1604963" y="1685925"/>
          <p14:tracePt t="13051" x="1533525" y="1752600"/>
          <p14:tracePt t="13068" x="1476375" y="1795463"/>
          <p14:tracePt t="13084" x="1409700" y="1833563"/>
          <p14:tracePt t="13101" x="1362075" y="1862138"/>
          <p14:tracePt t="13118" x="1323975" y="1876425"/>
          <p14:tracePt t="13134" x="1314450" y="1881188"/>
          <p14:tracePt t="15174" x="1381125" y="1971675"/>
          <p14:tracePt t="15181" x="1462088" y="2052638"/>
          <p14:tracePt t="15188" x="1538288" y="2128838"/>
          <p14:tracePt t="15201" x="1609725" y="2190750"/>
          <p14:tracePt t="15218" x="1819275" y="2400300"/>
          <p14:tracePt t="15234" x="1957388" y="2557463"/>
          <p14:tracePt t="15267" x="2124075" y="2743200"/>
          <p14:tracePt t="15301" x="2209800" y="2828925"/>
          <p14:tracePt t="15318" x="2224088" y="2847975"/>
          <p14:tracePt t="15334" x="2238375" y="2871788"/>
          <p14:tracePt t="15351" x="2266950" y="2928938"/>
          <p14:tracePt t="15367" x="2286000" y="2952750"/>
          <p14:tracePt t="15384" x="2290763" y="2962275"/>
          <p14:tracePt t="15401" x="2300288" y="2976563"/>
          <p14:tracePt t="15418" x="2305050" y="2981325"/>
          <p14:tracePt t="15434" x="2305050" y="2990850"/>
          <p14:tracePt t="15451" x="2305050" y="2995613"/>
          <p14:tracePt t="15468" x="2305050" y="3000375"/>
          <p14:tracePt t="15484" x="2314575" y="3014663"/>
          <p14:tracePt t="15501" x="2328863" y="3038475"/>
          <p14:tracePt t="15517" x="2338388" y="3057525"/>
          <p14:tracePt t="15534" x="2362200" y="3086100"/>
          <p14:tracePt t="15551" x="2366963" y="3095625"/>
          <p14:tracePt t="15567" x="2371725" y="3105150"/>
          <p14:tracePt t="15584" x="2371725" y="3109913"/>
          <p14:tracePt t="15601" x="2371725" y="3119438"/>
          <p14:tracePt t="15617" x="2371725" y="3124200"/>
          <p14:tracePt t="15651" x="2366963" y="3128963"/>
          <p14:tracePt t="15667" x="2352675" y="3128963"/>
          <p14:tracePt t="15684" x="2314575" y="3128963"/>
          <p14:tracePt t="15701" x="2271713" y="3128963"/>
          <p14:tracePt t="15717" x="2195513" y="3143250"/>
          <p14:tracePt t="15734" x="2147888" y="3148013"/>
          <p14:tracePt t="15751" x="2085975" y="3162300"/>
          <p14:tracePt t="15767" x="2033588" y="3176588"/>
          <p14:tracePt t="15784" x="1957388" y="3190875"/>
          <p14:tracePt t="15801" x="1909763" y="3195638"/>
          <p14:tracePt t="15817" x="1862138" y="3195638"/>
          <p14:tracePt t="15834" x="1814513" y="3181350"/>
          <p14:tracePt t="15851" x="1790700" y="3128963"/>
          <p14:tracePt t="15867" x="1766888" y="2990850"/>
          <p14:tracePt t="15884" x="1747838" y="2876550"/>
          <p14:tracePt t="15901" x="1752600" y="2719388"/>
          <p14:tracePt t="15917" x="1776413" y="2624138"/>
          <p14:tracePt t="15934" x="1800225" y="2547938"/>
          <p14:tracePt t="15951" x="1824038" y="2514600"/>
          <p14:tracePt t="15967" x="1885950" y="2476500"/>
          <p14:tracePt t="15984" x="1962150" y="2462213"/>
          <p14:tracePt t="16001" x="2043113" y="2457450"/>
          <p14:tracePt t="16017" x="2147888" y="2490788"/>
          <p14:tracePt t="16034" x="2281238" y="2586038"/>
          <p14:tracePt t="16051" x="2357438" y="2652713"/>
          <p14:tracePt t="16067" x="2414588" y="2738438"/>
          <p14:tracePt t="16084" x="2476500" y="2895600"/>
          <p14:tracePt t="16101" x="2490788" y="2967038"/>
          <p14:tracePt t="16117" x="2490788" y="3038475"/>
          <p14:tracePt t="16134" x="2481263" y="3086100"/>
          <p14:tracePt t="16151" x="2462213" y="3148013"/>
          <p14:tracePt t="16167" x="2443163" y="3186113"/>
          <p14:tracePt t="16184" x="2400300" y="3243263"/>
          <p14:tracePt t="16201" x="2362200" y="3276600"/>
          <p14:tracePt t="16217" x="2295525" y="3328988"/>
          <p14:tracePt t="16234" x="2238375" y="3357563"/>
          <p14:tracePt t="16251" x="2205038" y="3367088"/>
          <p14:tracePt t="16268" x="2171700" y="3367088"/>
          <p14:tracePt t="16284" x="2157413" y="3367088"/>
          <p14:tracePt t="16301" x="2143125" y="3362325"/>
          <p14:tracePt t="16317" x="2124075" y="3343275"/>
          <p14:tracePt t="16489" x="2243138" y="3324225"/>
          <p14:tracePt t="16496" x="2414588" y="3300413"/>
          <p14:tracePt t="16503" x="2628900" y="3276600"/>
          <p14:tracePt t="16517" x="3181350" y="3248025"/>
          <p14:tracePt t="16534" x="3609975" y="3248025"/>
          <p14:tracePt t="16551" x="4010025" y="3267075"/>
          <p14:tracePt t="16567" x="4291013" y="3276600"/>
          <p14:tracePt t="16584" x="4557713" y="3286125"/>
          <p14:tracePt t="16601" x="4624388" y="3286125"/>
          <p14:tracePt t="16617" x="4648200" y="3286125"/>
          <p14:tracePt t="16634" x="4662488" y="3286125"/>
          <p14:tracePt t="16651" x="4672013" y="3286125"/>
          <p14:tracePt t="16667" x="4676775" y="3286125"/>
          <p14:tracePt t="16856" x="4724400" y="3271838"/>
          <p14:tracePt t="16863" x="4781550" y="3243263"/>
          <p14:tracePt t="16871" x="4833938" y="3209925"/>
          <p14:tracePt t="16884" x="4872038" y="3190875"/>
          <p14:tracePt t="16901" x="4981575" y="3105150"/>
          <p14:tracePt t="16917" x="5029200" y="3067050"/>
          <p14:tracePt t="16934" x="5053013" y="3043238"/>
          <p14:tracePt t="16951" x="5091113" y="3000375"/>
          <p14:tracePt t="16967" x="5100638" y="2967038"/>
          <p14:tracePt t="16984" x="5105400" y="2905125"/>
          <p14:tracePt t="17001" x="5105400" y="2824163"/>
          <p14:tracePt t="17017" x="5057775" y="2700338"/>
          <p14:tracePt t="17034" x="5019675" y="2652713"/>
          <p14:tracePt t="17051" x="4986338" y="2614613"/>
          <p14:tracePt t="17067" x="4919663" y="2571750"/>
          <p14:tracePt t="17084" x="4781550" y="2505075"/>
          <p14:tracePt t="17101" x="4700588" y="2490788"/>
          <p14:tracePt t="17117" x="4624388" y="2476500"/>
          <p14:tracePt t="17134" x="4567238" y="2476500"/>
          <p14:tracePt t="17151" x="4491038" y="2476500"/>
          <p14:tracePt t="17167" x="4448175" y="2476500"/>
          <p14:tracePt t="17184" x="4405313" y="2486025"/>
          <p14:tracePt t="17201" x="4352925" y="2509838"/>
          <p14:tracePt t="17217" x="4310063" y="2566988"/>
          <p14:tracePt t="17234" x="4257675" y="2662238"/>
          <p14:tracePt t="17251" x="4219575" y="2762250"/>
          <p14:tracePt t="17267" x="4181475" y="2862263"/>
          <p14:tracePt t="17284" x="4181475" y="2943225"/>
          <p14:tracePt t="17301" x="4181475" y="3019425"/>
          <p14:tracePt t="17317" x="4191000" y="3095625"/>
          <p14:tracePt t="17334" x="4238625" y="3152775"/>
          <p14:tracePt t="17351" x="4295775" y="3186113"/>
          <p14:tracePt t="17367" x="4371975" y="3224213"/>
          <p14:tracePt t="17384" x="4524375" y="3271838"/>
          <p14:tracePt t="17401" x="4619625" y="3290888"/>
          <p14:tracePt t="17417" x="4691063" y="3305175"/>
          <p14:tracePt t="17434" x="4738688" y="3305175"/>
          <p14:tracePt t="17451" x="4814888" y="3305175"/>
          <p14:tracePt t="17467" x="4867275" y="3295650"/>
          <p14:tracePt t="17484" x="4933950" y="3257550"/>
          <p14:tracePt t="17501" x="5000625" y="3205163"/>
          <p14:tracePt t="17517" x="5105400" y="3095625"/>
          <p14:tracePt t="17534" x="5153025" y="3024188"/>
          <p14:tracePt t="17551" x="5172075" y="2971800"/>
          <p14:tracePt t="17567" x="5186363" y="2919413"/>
          <p14:tracePt t="17584" x="5176838" y="2852738"/>
          <p14:tracePt t="17600" x="5162550" y="2814638"/>
          <p14:tracePt t="17617" x="5143500" y="2790825"/>
          <p14:tracePt t="17634" x="5091113" y="2762250"/>
          <p14:tracePt t="17650" x="5053013" y="2747963"/>
          <p14:tracePt t="17667" x="5014913" y="2747963"/>
          <p14:tracePt t="17684" x="4962525" y="2747963"/>
          <p14:tracePt t="17701" x="4900613" y="2757488"/>
          <p14:tracePt t="17717" x="4867275" y="2762250"/>
          <p14:tracePt t="17734" x="4833938" y="2767013"/>
          <p14:tracePt t="17750" x="4824413" y="2771775"/>
          <p14:tracePt t="17767" x="4810125" y="2771775"/>
          <p14:tracePt t="17784" x="4805363" y="2771775"/>
          <p14:tracePt t="17801" x="4795838" y="2771775"/>
          <p14:tracePt t="18746" x="4733925" y="2800350"/>
          <p14:tracePt t="18755" x="4652963" y="2828925"/>
          <p14:tracePt t="18768" x="4462463" y="2890838"/>
          <p14:tracePt t="18785" x="4257675" y="2947988"/>
          <p14:tracePt t="18801" x="4119563" y="2990850"/>
          <p14:tracePt t="18817" x="3948113" y="3014663"/>
          <p14:tracePt t="18834" x="3843338" y="3024188"/>
          <p14:tracePt t="18867" x="3700463" y="3038475"/>
          <p14:tracePt t="18901" x="3562350" y="3038475"/>
          <p14:tracePt t="18917" x="3490913" y="3038475"/>
          <p14:tracePt t="18934" x="3409950" y="3038475"/>
          <p14:tracePt t="18951" x="3305175" y="3048000"/>
          <p14:tracePt t="18967" x="3248025" y="3048000"/>
          <p14:tracePt t="18984" x="3205163" y="3052763"/>
          <p14:tracePt t="19001" x="3157538" y="3052763"/>
          <p14:tracePt t="19017" x="3124200" y="3052763"/>
          <p14:tracePt t="19034" x="3095625" y="3057525"/>
          <p14:tracePt t="19050" x="3048000" y="3062288"/>
          <p14:tracePt t="19067" x="2981325" y="3076575"/>
          <p14:tracePt t="19084" x="2938463" y="3090863"/>
          <p14:tracePt t="19101" x="2895600" y="3095625"/>
          <p14:tracePt t="19117" x="2852738" y="3100388"/>
          <p14:tracePt t="19134" x="2790825" y="3109913"/>
          <p14:tracePt t="19150" x="2752725" y="3109913"/>
          <p14:tracePt t="19167" x="2709863" y="3109913"/>
          <p14:tracePt t="19186" x="2667000" y="3109913"/>
          <p14:tracePt t="19201" x="2638425" y="3109913"/>
          <p14:tracePt t="19217" x="2614613" y="3109913"/>
          <p14:tracePt t="19234" x="2600325" y="3109913"/>
          <p14:tracePt t="19251" x="2586038" y="3109913"/>
          <p14:tracePt t="19267" x="2576513" y="3109913"/>
          <p14:tracePt t="19284" x="2571750" y="3109913"/>
          <p14:tracePt t="19300" x="2566988" y="3109913"/>
          <p14:tracePt t="19522" x="2600325" y="3105150"/>
          <p14:tracePt t="19530" x="2657475" y="3105150"/>
          <p14:tracePt t="19537" x="2709863" y="3105150"/>
          <p14:tracePt t="19551" x="2767013" y="3105150"/>
          <p14:tracePt t="19567" x="2905125" y="3105150"/>
          <p14:tracePt t="19584" x="2971800" y="3105150"/>
          <p14:tracePt t="19600" x="3019425" y="3105150"/>
          <p14:tracePt t="19617" x="3062288" y="3105150"/>
          <p14:tracePt t="19634" x="3119438" y="3105150"/>
          <p14:tracePt t="19651" x="3148013" y="3105150"/>
          <p14:tracePt t="19667" x="3167063" y="3105150"/>
          <p14:tracePt t="19669" x="3176588" y="3105150"/>
          <p14:tracePt t="19686" x="3200400" y="3105150"/>
          <p14:tracePt t="19701" x="3219450" y="3100388"/>
          <p14:tracePt t="19717" x="3257550" y="3095625"/>
          <p14:tracePt t="19734" x="3286125" y="3086100"/>
          <p14:tracePt t="19750" x="3343275" y="3076575"/>
          <p14:tracePt t="19767" x="3390900" y="3071813"/>
          <p14:tracePt t="19784" x="3457575" y="3062288"/>
          <p14:tracePt t="19801" x="3543300" y="3052763"/>
          <p14:tracePt t="19817" x="3667125" y="3038475"/>
          <p14:tracePt t="19834" x="3748088" y="3038475"/>
          <p14:tracePt t="19850" x="3829050" y="3024188"/>
          <p14:tracePt t="19867" x="3948113" y="3009900"/>
          <p14:tracePt t="19884" x="4010025" y="3000375"/>
          <p14:tracePt t="19901" x="4067175" y="2995613"/>
          <p14:tracePt t="19917" x="4114800" y="2981325"/>
          <p14:tracePt t="19934" x="4167188" y="2976563"/>
          <p14:tracePt t="19950" x="4195763" y="2976563"/>
          <p14:tracePt t="19967" x="4224338" y="2976563"/>
          <p14:tracePt t="19984" x="4257675" y="2976563"/>
          <p14:tracePt t="20000" x="4300538" y="2976563"/>
          <p14:tracePt t="20017" x="4329113" y="2976563"/>
          <p14:tracePt t="20034" x="4352925" y="2976563"/>
          <p14:tracePt t="20051" x="4386263" y="2976563"/>
          <p14:tracePt t="20067" x="4400550" y="2976563"/>
          <p14:tracePt t="20084" x="4419600" y="2976563"/>
          <p14:tracePt t="20101" x="4429125" y="2976563"/>
          <p14:tracePt t="20117" x="4438650" y="2976563"/>
          <p14:tracePt t="20150" x="4443413" y="2976563"/>
          <p14:tracePt t="20184" x="4448175" y="2976563"/>
          <p14:tracePt t="20198" x="4452938" y="2976563"/>
          <p14:tracePt t="21742" x="4448175" y="2981325"/>
          <p14:tracePt t="21756" x="4448175" y="2986088"/>
          <p14:tracePt t="21763" x="4443413" y="2990850"/>
          <p14:tracePt t="21800" x="4438650" y="2990850"/>
          <p14:tracePt t="22028" x="4381500" y="2995613"/>
          <p14:tracePt t="22036" x="4324350" y="3014663"/>
          <p14:tracePt t="22043" x="4257675" y="3024188"/>
          <p14:tracePt t="22051" x="4176713" y="3038475"/>
          <p14:tracePt t="22084" x="3871913" y="3100388"/>
          <p14:tracePt t="22117" x="3576638" y="3133725"/>
          <p14:tracePt t="22134" x="3457575" y="3124200"/>
          <p14:tracePt t="22151" x="3367088" y="3114675"/>
          <p14:tracePt t="22167" x="3271838" y="3105150"/>
          <p14:tracePt t="22184" x="3219450" y="3095625"/>
          <p14:tracePt t="22200" x="3171825" y="3090863"/>
          <p14:tracePt t="22217" x="3100388" y="3090863"/>
          <p14:tracePt t="22234" x="3009900" y="3090863"/>
          <p14:tracePt t="22250" x="2962275" y="3090863"/>
          <p14:tracePt t="22267" x="2919413" y="3090863"/>
          <p14:tracePt t="22284" x="2876550" y="3090863"/>
          <p14:tracePt t="22300" x="2828925" y="3095625"/>
          <p14:tracePt t="22317" x="2786063" y="3105150"/>
          <p14:tracePt t="22334" x="2738438" y="3114675"/>
          <p14:tracePt t="22350" x="2676525" y="3128963"/>
          <p14:tracePt t="22367" x="2633663" y="3128963"/>
          <p14:tracePt t="22383" x="2605088" y="3128963"/>
          <p14:tracePt t="22400" x="2576513" y="3128963"/>
          <p14:tracePt t="22417" x="2538413" y="3114675"/>
          <p14:tracePt t="22433" x="2528888" y="3109913"/>
          <p14:tracePt t="22450" x="2519363" y="3109913"/>
          <p14:tracePt t="22467" x="2514600" y="3109913"/>
          <p14:tracePt t="22483" x="2505075" y="3109913"/>
          <p14:tracePt t="22500" x="2500313" y="3109913"/>
          <p14:tracePt t="22571" x="2500313" y="3105150"/>
          <p14:tracePt t="22578" x="2500313" y="3100388"/>
          <p14:tracePt t="22586" x="2505075" y="3100388"/>
          <p14:tracePt t="22602" x="2524125" y="3090863"/>
          <p14:tracePt t="22617" x="2557463" y="3076575"/>
          <p14:tracePt t="22634" x="2590800" y="3067050"/>
          <p14:tracePt t="22650" x="2628900" y="3062288"/>
          <p14:tracePt t="22667" x="2681288" y="3052763"/>
          <p14:tracePt t="22683" x="2719388" y="3052763"/>
          <p14:tracePt t="22700" x="2762250" y="3052763"/>
          <p14:tracePt t="22717" x="2805113" y="3052763"/>
          <p14:tracePt t="22733" x="2871788" y="3052763"/>
          <p14:tracePt t="22750" x="2914650" y="3048000"/>
          <p14:tracePt t="22767" x="2952750" y="3043238"/>
          <p14:tracePt t="22784" x="3005138" y="3043238"/>
          <p14:tracePt t="22800" x="3048000" y="3043238"/>
          <p14:tracePt t="22817" x="3081338" y="3043238"/>
          <p14:tracePt t="22834" x="3133725" y="3043238"/>
          <p14:tracePt t="22852" x="3224213" y="3043238"/>
          <p14:tracePt t="22868" x="3295650" y="3043238"/>
          <p14:tracePt t="22884" x="3352800" y="3043238"/>
          <p14:tracePt t="22901" x="3409950" y="3043238"/>
          <p14:tracePt t="22917" x="3471863" y="3043238"/>
          <p14:tracePt t="22934" x="3514725" y="3043238"/>
          <p14:tracePt t="22950" x="3557588" y="3043238"/>
          <p14:tracePt t="22967" x="3609975" y="3043238"/>
          <p14:tracePt t="22984" x="3700463" y="3043238"/>
          <p14:tracePt t="23000" x="3762375" y="3048000"/>
          <p14:tracePt t="23017" x="3819525" y="3048000"/>
          <p14:tracePt t="23034" x="3910013" y="3057525"/>
          <p14:tracePt t="23050" x="3981450" y="3062288"/>
          <p14:tracePt t="23067" x="4048125" y="3062288"/>
          <p14:tracePt t="23084" x="4129088" y="3062288"/>
          <p14:tracePt t="23100" x="4214813" y="3052763"/>
          <p14:tracePt t="23117" x="4257675" y="3043238"/>
          <p14:tracePt t="23134" x="4295775" y="3033713"/>
          <p14:tracePt t="23150" x="4324350" y="3028950"/>
          <p14:tracePt t="23167" x="4371975" y="3019425"/>
          <p14:tracePt t="23184" x="4400550" y="3019425"/>
          <p14:tracePt t="23200" x="4419600" y="3019425"/>
          <p14:tracePt t="23217" x="4452938" y="3014663"/>
          <p14:tracePt t="23234" x="4462463" y="3014663"/>
          <p14:tracePt t="23250" x="4476750" y="3014663"/>
          <p14:tracePt t="23267" x="4486275" y="3014663"/>
          <p14:tracePt t="23284" x="4495800" y="3014663"/>
          <p14:tracePt t="23300" x="4500563" y="3014663"/>
          <p14:tracePt t="23317" x="4505325" y="3014663"/>
          <p14:tracePt t="23350" x="4510088" y="3014663"/>
          <p14:tracePt t="23739" x="4414838" y="3038475"/>
          <p14:tracePt t="23747" x="4229100" y="3100388"/>
          <p14:tracePt t="23754" x="4062413" y="3171825"/>
          <p14:tracePt t="23767" x="3871913" y="3248025"/>
          <p14:tracePt t="23800" x="3281363" y="3381375"/>
          <p14:tracePt t="23834" x="3019425" y="3343275"/>
          <p14:tracePt t="23850" x="2871788" y="3276600"/>
          <p14:tracePt t="23867" x="2814638" y="3233738"/>
          <p14:tracePt t="23884" x="2762250" y="3205163"/>
          <p14:tracePt t="23901" x="2695575" y="3171825"/>
          <p14:tracePt t="23917" x="2657475" y="3157538"/>
          <p14:tracePt t="23934" x="2628900" y="3143250"/>
          <p14:tracePt t="23950" x="2605088" y="3133725"/>
          <p14:tracePt t="23967" x="2586038" y="3124200"/>
          <p14:tracePt t="23983" x="2581275" y="3114675"/>
          <p14:tracePt t="24000" x="2571750" y="3109913"/>
          <p14:tracePt t="24017" x="2566988" y="3109913"/>
          <p14:tracePt t="24034" x="2543175" y="3109913"/>
          <p14:tracePt t="24050" x="2490788" y="3114675"/>
          <p14:tracePt t="24067" x="2381250" y="3167063"/>
          <p14:tracePt t="24084" x="2271713" y="3224213"/>
          <p14:tracePt t="24100" x="2124075" y="3309938"/>
          <p14:tracePt t="24117" x="2028825" y="3338513"/>
          <p14:tracePt t="24133" x="1947863" y="3338513"/>
          <p14:tracePt t="24150" x="1838325" y="3314700"/>
          <p14:tracePt t="24167" x="1781175" y="3276600"/>
          <p14:tracePt t="24183" x="1743075" y="3248025"/>
          <p14:tracePt t="24200" x="1709738" y="3190875"/>
          <p14:tracePt t="24217" x="1652588" y="3024188"/>
          <p14:tracePt t="24233" x="1643063" y="2924175"/>
          <p14:tracePt t="24250" x="1647825" y="2828925"/>
          <p14:tracePt t="24267" x="1657350" y="2786063"/>
          <p14:tracePt t="24283" x="1704975" y="2728913"/>
          <p14:tracePt t="24300" x="1766888" y="2690813"/>
          <p14:tracePt t="24317" x="1862138" y="2676525"/>
          <p14:tracePt t="24334" x="1981200" y="2686050"/>
          <p14:tracePt t="24350" x="2043113" y="2709863"/>
          <p14:tracePt t="24367" x="2081213" y="2747963"/>
          <p14:tracePt t="24384" x="2119313" y="2824163"/>
          <p14:tracePt t="24400" x="2138363" y="2943225"/>
          <p14:tracePt t="24417" x="2133600" y="2986088"/>
          <p14:tracePt t="24433" x="2114550" y="3014663"/>
          <p14:tracePt t="24450" x="2109788" y="3038475"/>
          <p14:tracePt t="24467" x="2105025" y="3052763"/>
          <p14:tracePt t="24483" x="2105025" y="3062288"/>
          <p14:tracePt t="24569" x="2109788" y="3067050"/>
          <p14:tracePt t="24577" x="2152650" y="3071813"/>
          <p14:tracePt t="24584" x="2219325" y="3071813"/>
          <p14:tracePt t="24600" x="2447925" y="3081338"/>
          <p14:tracePt t="24617" x="2905125" y="3095625"/>
          <p14:tracePt t="24633" x="3257550" y="3105150"/>
          <p14:tracePt t="24650" x="3724275" y="3119438"/>
          <p14:tracePt t="24667" x="3933825" y="3119438"/>
          <p14:tracePt t="24683" x="4119563" y="3119438"/>
          <p14:tracePt t="24700" x="4252913" y="3119438"/>
          <p14:tracePt t="24717" x="4352925" y="3133725"/>
          <p14:tracePt t="24733" x="4386263" y="3133725"/>
          <p14:tracePt t="24750" x="4410075" y="3133725"/>
          <p14:tracePt t="24767" x="4424363" y="3133725"/>
          <p14:tracePt t="24783" x="4433888" y="3133725"/>
          <p14:tracePt t="24800" x="4438650" y="3133725"/>
          <p14:tracePt t="24817" x="4443413" y="3133725"/>
          <p14:tracePt t="24833" x="4448175" y="3133725"/>
          <p14:tracePt t="25039" x="4491038" y="3128963"/>
          <p14:tracePt t="25047" x="4562475" y="3124200"/>
          <p14:tracePt t="25054" x="4638675" y="3114675"/>
          <p14:tracePt t="25067" x="4710113" y="3105150"/>
          <p14:tracePt t="25083" x="4886325" y="3105150"/>
          <p14:tracePt t="25100" x="4967288" y="3105150"/>
          <p14:tracePt t="25117" x="5024438" y="3105150"/>
          <p14:tracePt t="25133" x="5081588" y="3105150"/>
          <p14:tracePt t="25150" x="5153025" y="3090863"/>
          <p14:tracePt t="25167" x="5195888" y="3081338"/>
          <p14:tracePt t="25183" x="5243513" y="3062288"/>
          <p14:tracePt t="25200" x="5272088" y="3024188"/>
          <p14:tracePt t="25217" x="5324475" y="2938463"/>
          <p14:tracePt t="25233" x="5338763" y="2895600"/>
          <p14:tracePt t="25250" x="5338763" y="2852738"/>
          <p14:tracePt t="25267" x="5310188" y="2786063"/>
          <p14:tracePt t="25283" x="5267325" y="2738438"/>
          <p14:tracePt t="25300" x="5210175" y="2676525"/>
          <p14:tracePt t="25317" x="5129213" y="2614613"/>
          <p14:tracePt t="25333" x="4976813" y="2524125"/>
          <p14:tracePt t="25350" x="4872038" y="2471738"/>
          <p14:tracePt t="25367" x="4772025" y="2443163"/>
          <p14:tracePt t="25383" x="4691063" y="2419350"/>
          <p14:tracePt t="25400" x="4595813" y="2405063"/>
          <p14:tracePt t="25417" x="4533900" y="2405063"/>
          <p14:tracePt t="25433" x="4486275" y="2405063"/>
          <p14:tracePt t="25450" x="4448175" y="2419350"/>
          <p14:tracePt t="25467" x="4400550" y="2452688"/>
          <p14:tracePt t="25483" x="4357688" y="2495550"/>
          <p14:tracePt t="25500" x="4305300" y="2571750"/>
          <p14:tracePt t="25517" x="4252913" y="2657475"/>
          <p14:tracePt t="25533" x="4229100" y="2709863"/>
          <p14:tracePt t="25550" x="4205288" y="2767013"/>
          <p14:tracePt t="25567" x="4181475" y="2847975"/>
          <p14:tracePt t="25583" x="4181475" y="2952750"/>
          <p14:tracePt t="25600" x="4181475" y="2995613"/>
          <p14:tracePt t="25617" x="4191000" y="3033713"/>
          <p14:tracePt t="25633" x="4200525" y="3062288"/>
          <p14:tracePt t="25650" x="4233863" y="3090863"/>
          <p14:tracePt t="25667" x="4276725" y="3124200"/>
          <p14:tracePt t="25683" x="4352925" y="3157538"/>
          <p14:tracePt t="25700" x="4486275" y="3195638"/>
          <p14:tracePt t="25717" x="4567238" y="3200400"/>
          <p14:tracePt t="25733" x="4657725" y="3209925"/>
          <p14:tracePt t="25750" x="4729163" y="3209925"/>
          <p14:tracePt t="25767" x="4843463" y="3209925"/>
          <p14:tracePt t="25783" x="4910138" y="3209925"/>
          <p14:tracePt t="25800" x="4972050" y="3200400"/>
          <p14:tracePt t="25817" x="5033963" y="3186113"/>
          <p14:tracePt t="25833" x="5114925" y="3162300"/>
          <p14:tracePt t="25850" x="5153025" y="3148013"/>
          <p14:tracePt t="25867" x="5176838" y="3133725"/>
          <p14:tracePt t="25883" x="5191125" y="3109913"/>
          <p14:tracePt t="25900" x="5200650" y="3038475"/>
          <p14:tracePt t="25917" x="5176838" y="2976563"/>
          <p14:tracePt t="25934" x="5148263" y="2924175"/>
          <p14:tracePt t="25950" x="5086350" y="2843213"/>
          <p14:tracePt t="25967" x="4995863" y="2790825"/>
          <p14:tracePt t="25983" x="4876800" y="2738438"/>
          <p14:tracePt t="26000" x="4738688" y="2705100"/>
          <p14:tracePt t="26017" x="4600575" y="2681288"/>
          <p14:tracePt t="26033" x="4529138" y="2681288"/>
          <p14:tracePt t="26050" x="4481513" y="2681288"/>
          <p14:tracePt t="26067" x="4429125" y="2695575"/>
          <p14:tracePt t="26083" x="4381500" y="2709863"/>
          <p14:tracePt t="26100" x="4348163" y="2738438"/>
          <p14:tracePt t="26117" x="4324350" y="2771775"/>
          <p14:tracePt t="26133" x="4286250" y="2847975"/>
          <p14:tracePt t="26150" x="4267200" y="2881313"/>
          <p14:tracePt t="26167" x="4252913" y="2914650"/>
          <p14:tracePt t="26183" x="4248150" y="2928938"/>
          <p14:tracePt t="26200" x="4243388" y="2938463"/>
          <p14:tracePt t="26217" x="4243388" y="2943225"/>
          <p14:tracePt t="26233" x="4243388" y="2947988"/>
          <p14:tracePt t="26714" x="4162425" y="3000375"/>
          <p14:tracePt t="26721" x="4010025" y="3081338"/>
          <p14:tracePt t="26733" x="3881438" y="3148013"/>
          <p14:tracePt t="26767" x="3171825" y="3500438"/>
          <p14:tracePt t="26800" x="2828925" y="3686175"/>
          <p14:tracePt t="26817" x="2705100" y="3738563"/>
          <p14:tracePt t="26833" x="2662238" y="3752850"/>
          <p14:tracePt t="26850" x="2638425" y="3757613"/>
          <p14:tracePt t="26866" x="2619375" y="3757613"/>
          <p14:tracePt t="26883" x="2605088" y="3757613"/>
          <p14:tracePt t="26900" x="2600325" y="3757613"/>
          <p14:tracePt t="26916" x="2590800" y="3757613"/>
          <p14:tracePt t="26933" x="2586038" y="3757613"/>
          <p14:tracePt t="26950" x="2581275" y="3757613"/>
          <p14:tracePt t="26971" x="2576513" y="3757613"/>
          <p14:tracePt t="26983" x="2571750" y="3757613"/>
          <p14:tracePt t="27000" x="2547938" y="3762375"/>
          <p14:tracePt t="27016" x="2486025" y="3790950"/>
          <p14:tracePt t="27033" x="2424113" y="3805238"/>
          <p14:tracePt t="27050" x="2357438" y="3833813"/>
          <p14:tracePt t="27067" x="2257425" y="3862388"/>
          <p14:tracePt t="27083" x="2185988" y="3867150"/>
          <p14:tracePt t="27100" x="2109788" y="3867150"/>
          <p14:tracePt t="27116" x="2005013" y="3857625"/>
          <p14:tracePt t="27133" x="1890713" y="3819525"/>
          <p14:tracePt t="27150" x="1838325" y="3748088"/>
          <p14:tracePt t="27166" x="1795463" y="3619500"/>
          <p14:tracePt t="27183" x="1790700" y="3519488"/>
          <p14:tracePt t="27200" x="1876425" y="3328988"/>
          <p14:tracePt t="27218" x="1952625" y="3224213"/>
          <p14:tracePt t="27233" x="2014538" y="3167063"/>
          <p14:tracePt t="27250" x="2085975" y="3138488"/>
          <p14:tracePt t="27266" x="2128838" y="3148013"/>
          <p14:tracePt t="27283" x="2157413" y="3176588"/>
          <p14:tracePt t="27300" x="2190750" y="3209925"/>
          <p14:tracePt t="27316" x="2266950" y="3324225"/>
          <p14:tracePt t="27333" x="2319338" y="3476625"/>
          <p14:tracePt t="27350" x="2362200" y="3595688"/>
          <p14:tracePt t="27367" x="2376488" y="3667125"/>
          <p14:tracePt t="27383" x="2395538" y="3729038"/>
          <p14:tracePt t="27400" x="2395538" y="3752850"/>
          <p14:tracePt t="27417" x="2395538" y="3767138"/>
          <p14:tracePt t="27433" x="2395538" y="3771900"/>
          <p14:tracePt t="27450" x="2395538" y="3781425"/>
          <p14:tracePt t="27466" x="2405063" y="3786188"/>
          <p14:tracePt t="27483" x="2414588" y="3795713"/>
          <p14:tracePt t="27500" x="2452688" y="3843338"/>
          <p14:tracePt t="27516" x="2476500" y="3890963"/>
          <p14:tracePt t="27533" x="2519363" y="3943350"/>
          <p14:tracePt t="27550" x="2547938" y="3990975"/>
          <p14:tracePt t="27566" x="2590800" y="4100513"/>
          <p14:tracePt t="27583" x="2624138" y="4219575"/>
          <p14:tracePt t="27600" x="2647950" y="4348163"/>
          <p14:tracePt t="27616" x="2657475" y="4438650"/>
          <p14:tracePt t="27633" x="2667000" y="4562475"/>
          <p14:tracePt t="27650" x="2662238" y="4643438"/>
          <p14:tracePt t="27666" x="2647950" y="4748213"/>
          <p14:tracePt t="27683" x="2624138" y="4824413"/>
          <p14:tracePt t="27700" x="2590800" y="4895850"/>
          <p14:tracePt t="27716" x="2566988" y="4924425"/>
          <p14:tracePt t="27733" x="2509838" y="4962525"/>
          <p14:tracePt t="27750" x="2381250" y="4991100"/>
          <p14:tracePt t="27766" x="2286000" y="4986338"/>
          <p14:tracePt t="27783" x="2224088" y="4957763"/>
          <p14:tracePt t="27800" x="2157413" y="4876800"/>
          <p14:tracePt t="27816" x="2119313" y="4733925"/>
          <p14:tracePt t="27833" x="2138363" y="4610100"/>
          <p14:tracePt t="27850" x="2209800" y="4476750"/>
          <p14:tracePt t="27866" x="2295525" y="4376738"/>
          <p14:tracePt t="27883" x="2419350" y="4310063"/>
          <p14:tracePt t="27900" x="2457450" y="4310063"/>
          <p14:tracePt t="27916" x="2481263" y="4329113"/>
          <p14:tracePt t="27933" x="2505075" y="4386263"/>
          <p14:tracePt t="27950" x="2514600" y="4419600"/>
          <p14:tracePt t="27966" x="2514600" y="4448175"/>
          <p14:tracePt t="27983" x="2514600" y="4471988"/>
          <p14:tracePt t="28000" x="2509838" y="4495800"/>
          <p14:tracePt t="28016" x="2495550" y="4514850"/>
          <p14:tracePt t="28033" x="2428875" y="4543425"/>
          <p14:tracePt t="28050" x="2305050" y="4557713"/>
          <p14:tracePt t="28066" x="2071688" y="4533900"/>
          <p14:tracePt t="28083" x="1885950" y="4481513"/>
          <p14:tracePt t="28100" x="1724025" y="4391025"/>
          <p14:tracePt t="28117" x="1585913" y="4262438"/>
          <p14:tracePt t="28133" x="1443038" y="4138613"/>
          <p14:tracePt t="28150" x="1376363" y="4090988"/>
          <p14:tracePt t="28166" x="1347788" y="4067175"/>
          <p14:tracePt t="28183" x="1323975" y="4052888"/>
          <p14:tracePt t="28200" x="1314450" y="4043363"/>
          <p14:tracePt t="28216" x="1309688" y="4038600"/>
          <p14:tracePt t="28233" x="1304925" y="4038600"/>
          <p14:tracePt t="28266" x="1304925" y="4033838"/>
          <p14:tracePt t="28283" x="1304925" y="4029075"/>
          <p14:tracePt t="28300" x="1314450" y="4024313"/>
          <p14:tracePt t="28316" x="1343025" y="4014788"/>
          <p14:tracePt t="28333" x="1362075" y="4000500"/>
          <p14:tracePt t="28350" x="1371600" y="4000500"/>
          <p14:tracePt t="28367" x="1381125" y="4000500"/>
          <p14:tracePt t="28411" x="1376363" y="4000500"/>
          <p14:tracePt t="28419" x="1362075" y="4000500"/>
          <p14:tracePt t="28433" x="1300163" y="4010025"/>
          <p14:tracePt t="28450" x="1219200" y="4019550"/>
          <p14:tracePt t="28466" x="1114425" y="4024313"/>
          <p14:tracePt t="28483" x="995363" y="4024313"/>
          <p14:tracePt t="28500" x="823913" y="4014788"/>
          <p14:tracePt t="28516" x="747713" y="3990975"/>
          <p14:tracePt t="28533" x="709613" y="3952875"/>
          <p14:tracePt t="28550" x="657225" y="3833813"/>
          <p14:tracePt t="28566" x="633413" y="3671888"/>
          <p14:tracePt t="28583" x="652463" y="3557588"/>
          <p14:tracePt t="28600" x="685800" y="3471863"/>
          <p14:tracePt t="28616" x="723900" y="3419475"/>
          <p14:tracePt t="28633" x="776288" y="3409950"/>
          <p14:tracePt t="28650" x="819150" y="3414713"/>
          <p14:tracePt t="28666" x="857250" y="3438525"/>
          <p14:tracePt t="28683" x="890588" y="3476625"/>
          <p14:tracePt t="28700" x="919163" y="3538538"/>
          <p14:tracePt t="28716" x="942975" y="3648075"/>
          <p14:tracePt t="28733" x="952500" y="3738563"/>
          <p14:tracePt t="28750" x="952500" y="3852863"/>
          <p14:tracePt t="28766" x="957263" y="3943350"/>
          <p14:tracePt t="28783" x="976313" y="4124325"/>
          <p14:tracePt t="28800" x="995363" y="4267200"/>
          <p14:tracePt t="28816" x="1023938" y="4400550"/>
          <p14:tracePt t="28833" x="1047750" y="4476750"/>
          <p14:tracePt t="28850" x="1066800" y="4529138"/>
          <p14:tracePt t="28866" x="1081088" y="4576763"/>
          <p14:tracePt t="28883" x="1081088" y="4591050"/>
          <p14:tracePt t="28900" x="1081088" y="4595813"/>
          <p14:tracePt t="28916" x="1081088" y="4600575"/>
          <p14:tracePt t="28933" x="1081088" y="4610100"/>
          <p14:tracePt t="29138" x="1081088" y="4648200"/>
          <p14:tracePt t="29146" x="1081088" y="4691063"/>
          <p14:tracePt t="29153" x="1081088" y="4738688"/>
          <p14:tracePt t="29166" x="1081088" y="4772025"/>
          <p14:tracePt t="29183" x="1090613" y="4833938"/>
          <p14:tracePt t="29200" x="1114425" y="4857750"/>
          <p14:tracePt t="29216" x="1162050" y="4876800"/>
          <p14:tracePt t="29233" x="1262063" y="4876800"/>
          <p14:tracePt t="29250" x="1419225" y="4814888"/>
          <p14:tracePt t="29266" x="1509713" y="4748213"/>
          <p14:tracePt t="29283" x="1571625" y="4676775"/>
          <p14:tracePt t="29300" x="1652588" y="4519613"/>
          <p14:tracePt t="29316" x="1666875" y="4405313"/>
          <p14:tracePt t="29333" x="1643063" y="4329113"/>
          <p14:tracePt t="29351" x="1576388" y="4267200"/>
          <p14:tracePt t="29366" x="1509713" y="4238625"/>
          <p14:tracePt t="29383" x="1447800" y="4214813"/>
          <p14:tracePt t="29400" x="1409700" y="4210050"/>
          <p14:tracePt t="29416" x="1395413" y="4210050"/>
          <p14:tracePt t="29433" x="1390650" y="4210050"/>
          <p14:tracePt t="30960" x="1462088" y="4143375"/>
          <p14:tracePt t="30968" x="1604963" y="4024313"/>
          <p14:tracePt t="30975" x="1785938" y="3905250"/>
          <p14:tracePt t="30983" x="1966913" y="3790950"/>
          <p14:tracePt t="31000" x="2376488" y="3519488"/>
          <p14:tracePt t="31017" x="2814638" y="3271838"/>
          <p14:tracePt t="31033" x="3486150" y="3043238"/>
          <p14:tracePt t="31067" x="4143375" y="2914650"/>
          <p14:tracePt t="31100" x="4524375" y="2828925"/>
          <p14:tracePt t="31116" x="4562475" y="2819400"/>
          <p14:tracePt t="31133" x="4581525" y="2819400"/>
          <p14:tracePt t="31357" x="4624388" y="2819400"/>
          <p14:tracePt t="31364" x="4681538" y="2819400"/>
          <p14:tracePt t="31372" x="4733925" y="2819400"/>
          <p14:tracePt t="31383" x="4781550" y="2819400"/>
          <p14:tracePt t="31399" x="4886325" y="2843213"/>
          <p14:tracePt t="31416" x="5024438" y="2890838"/>
          <p14:tracePt t="31433" x="5119688" y="2943225"/>
          <p14:tracePt t="31450" x="5214938" y="2971800"/>
          <p14:tracePt t="31466" x="5338763" y="3009900"/>
          <p14:tracePt t="31483" x="5381625" y="3019425"/>
          <p14:tracePt t="31499" x="5410200" y="3019425"/>
          <p14:tracePt t="31516" x="5429250" y="3019425"/>
          <p14:tracePt t="31533" x="5438775" y="3019425"/>
          <p14:tracePt t="31549" x="5438775" y="3005138"/>
          <p14:tracePt t="31566" x="5419725" y="2967038"/>
          <p14:tracePt t="31583" x="5362575" y="2914650"/>
          <p14:tracePt t="31599" x="5200650" y="2824163"/>
          <p14:tracePt t="31616" x="5062538" y="2762250"/>
          <p14:tracePt t="31634" x="4867275" y="2705100"/>
          <p14:tracePt t="31652" x="4610100" y="2719388"/>
          <p14:tracePt t="31667" x="4448175" y="2771775"/>
          <p14:tracePt t="31684" x="4319588" y="2852738"/>
          <p14:tracePt t="31700" x="4214813" y="2933700"/>
          <p14:tracePt t="31717" x="4129088" y="3043238"/>
          <p14:tracePt t="31733" x="4110038" y="3086100"/>
          <p14:tracePt t="31750" x="4100513" y="3114675"/>
          <p14:tracePt t="31766" x="4100513" y="3133725"/>
          <p14:tracePt t="31783" x="4143375" y="3162300"/>
          <p14:tracePt t="31800" x="4233863" y="3181350"/>
          <p14:tracePt t="31816" x="4329113" y="3186113"/>
          <p14:tracePt t="31833" x="4429125" y="3186113"/>
          <p14:tracePt t="31849" x="4572000" y="3162300"/>
          <p14:tracePt t="31866" x="4624388" y="3148013"/>
          <p14:tracePt t="31883" x="4652963" y="3128963"/>
          <p14:tracePt t="32084" x="4772025" y="3128963"/>
          <p14:tracePt t="32092" x="5005388" y="3105150"/>
          <p14:tracePt t="32099" x="5372100" y="3090863"/>
          <p14:tracePt t="32116" x="5967413" y="3062288"/>
          <p14:tracePt t="32133" x="6543675" y="3033713"/>
          <p14:tracePt t="32160" x="7324725" y="2986088"/>
          <p14:tracePt t="32187" x="7653338" y="2928938"/>
          <p14:tracePt t="32216" x="7748588" y="2905125"/>
          <p14:tracePt t="32233" x="7762875" y="2900363"/>
          <p14:tracePt t="32250" x="7767638" y="2900363"/>
          <p14:tracePt t="32266" x="7772400" y="2900363"/>
          <p14:tracePt t="32283" x="7781925" y="2900363"/>
          <p14:tracePt t="32363" x="7777163" y="2900363"/>
          <p14:tracePt t="32380" x="7753350" y="2900363"/>
          <p14:tracePt t="32396" x="7734300" y="2919413"/>
          <p14:tracePt t="32415" x="7710488" y="2938463"/>
          <p14:tracePt t="32433" x="7696200" y="2976563"/>
          <p14:tracePt t="32452" x="7691438" y="3009900"/>
          <p14:tracePt t="32470" x="7710488" y="3019425"/>
          <p14:tracePt t="32486" x="7753350" y="3052763"/>
          <p14:tracePt t="32503" x="7910513" y="3119438"/>
          <p14:tracePt t="32520" x="8058150" y="3152775"/>
          <p14:tracePt t="32536" x="8220075" y="3190875"/>
          <p14:tracePt t="32552" x="8334375" y="3195638"/>
          <p14:tracePt t="32568" x="8424863" y="3195638"/>
          <p14:tracePt t="32584" x="8496300" y="3181350"/>
          <p14:tracePt t="32600" x="8520113" y="3176588"/>
          <p14:tracePt t="32617" x="8524875" y="3167063"/>
          <p14:tracePt t="32634" x="8524875" y="3152775"/>
          <p14:tracePt t="32652" x="8439150" y="3114675"/>
          <p14:tracePt t="32667" x="8267700" y="3109913"/>
          <p14:tracePt t="32683" x="8110538" y="3119438"/>
          <p14:tracePt t="32699" x="7996238" y="3152775"/>
          <p14:tracePt t="32716" x="7872413" y="3209925"/>
          <p14:tracePt t="32733" x="7839075" y="3228975"/>
          <p14:tracePt t="32749" x="7824788" y="3233738"/>
          <p14:tracePt t="32766" x="7820025" y="3238500"/>
          <p14:tracePt t="33120" x="7796213" y="3243263"/>
          <p14:tracePt t="33141" x="7710488" y="3281363"/>
          <p14:tracePt t="33164" x="7515225" y="3362325"/>
          <p14:tracePt t="33185" x="7439025" y="3400425"/>
          <p14:tracePt t="33205" x="7339013" y="3429000"/>
          <p14:tracePt t="33221" x="7267575" y="3452813"/>
          <p14:tracePt t="33250" x="7162800" y="3471863"/>
          <p14:tracePt t="33283" x="7043738" y="3495675"/>
          <p14:tracePt t="33299" x="7000875" y="3495675"/>
          <p14:tracePt t="33316" x="6967538" y="3505200"/>
          <p14:tracePt t="33336" x="6919913" y="3505200"/>
          <p14:tracePt t="33353" x="6881813" y="3505200"/>
          <p14:tracePt t="33374" x="6829425" y="3505200"/>
          <p14:tracePt t="33393" x="6791325" y="3505200"/>
          <p14:tracePt t="33413" x="6743700" y="3505200"/>
          <p14:tracePt t="33432" x="6724650" y="3505200"/>
          <p14:tracePt t="33455" x="6691313" y="3505200"/>
          <p14:tracePt t="33475" x="6657975" y="3505200"/>
          <p14:tracePt t="33496" x="6643688" y="3505200"/>
          <p14:tracePt t="33516" x="6634163" y="3505200"/>
          <p14:tracePt t="33568" x="6638925" y="3505200"/>
          <p14:tracePt t="33585" x="6667500" y="3490913"/>
          <p14:tracePt t="33602" x="6719888" y="3486150"/>
          <p14:tracePt t="33617" x="6791325" y="3471863"/>
          <p14:tracePt t="33635" x="6862763" y="3457575"/>
          <p14:tracePt t="33656" x="6915150" y="3452813"/>
          <p14:tracePt t="33681" x="6962775" y="3452813"/>
          <p14:tracePt t="33704" x="7005638" y="3452813"/>
          <p14:tracePt t="33726" x="7053263" y="3452813"/>
          <p14:tracePt t="33747" x="7115175" y="3452813"/>
          <p14:tracePt t="33767" x="7191375" y="3452813"/>
          <p14:tracePt t="33787" x="7239000" y="3452813"/>
          <p14:tracePt t="33806" x="7300913" y="3462338"/>
          <p14:tracePt t="33824" x="7329488" y="3462338"/>
          <p14:tracePt t="33839" x="7353300" y="3462338"/>
          <p14:tracePt t="33854" x="7358063" y="3462338"/>
          <p14:tracePt t="33868" x="7362825" y="3462338"/>
          <p14:tracePt t="33883" x="7367588" y="3462338"/>
          <p14:tracePt t="33899" x="7372350" y="3462338"/>
          <p14:tracePt t="33959" x="7377113" y="3462338"/>
          <p14:tracePt t="34017" x="7391400" y="3462338"/>
          <p14:tracePt t="34157" x="7362825" y="3486150"/>
          <p14:tracePt t="34169" x="7319963" y="3514725"/>
          <p14:tracePt t="34183" x="7243763" y="3581400"/>
          <p14:tracePt t="34200" x="7134225" y="3648075"/>
          <p14:tracePt t="34216" x="7067550" y="3676650"/>
          <p14:tracePt t="34233" x="7015163" y="3705225"/>
          <p14:tracePt t="34249" x="6958013" y="3733800"/>
          <p14:tracePt t="34266" x="6886575" y="3771900"/>
          <p14:tracePt t="34283" x="6848475" y="3790950"/>
          <p14:tracePt t="34299" x="6805613" y="3810000"/>
          <p14:tracePt t="34316" x="6767513" y="3824288"/>
          <p14:tracePt t="34336" x="6719888" y="3838575"/>
          <p14:tracePt t="34356" x="6672263" y="3852863"/>
          <p14:tracePt t="34376" x="6634163" y="3852863"/>
          <p14:tracePt t="34393" x="6619875" y="3852863"/>
          <p14:tracePt t="34411" x="6605588" y="3852863"/>
          <p14:tracePt t="34428" x="6596063" y="3852863"/>
          <p14:tracePt t="34443" x="6591300" y="3852863"/>
          <p14:tracePt t="34486" x="6596063" y="3852863"/>
          <p14:tracePt t="34501" x="6610350" y="3852863"/>
          <p14:tracePt t="34521" x="6643688" y="3838575"/>
          <p14:tracePt t="34540" x="6700838" y="3829050"/>
          <p14:tracePt t="34557" x="6729413" y="3829050"/>
          <p14:tracePt t="34573" x="6757988" y="3829050"/>
          <p14:tracePt t="34588" x="6777038" y="3829050"/>
          <p14:tracePt t="34603" x="6796088" y="3829050"/>
          <p14:tracePt t="34617" x="6805613" y="3829050"/>
          <p14:tracePt t="34633" x="6815138" y="3829050"/>
          <p14:tracePt t="34649" x="6824663" y="3829050"/>
          <p14:tracePt t="34666" x="6829425" y="3829050"/>
          <p14:tracePt t="34694" x="6834188" y="3829050"/>
          <p14:tracePt t="36308" x="6862763" y="3862388"/>
          <p14:tracePt t="36321" x="6929438" y="3924300"/>
          <p14:tracePt t="36338" x="7115175" y="4114800"/>
          <p14:tracePt t="36356" x="7262813" y="4224338"/>
          <p14:tracePt t="36373" x="7372350" y="4310063"/>
          <p14:tracePt t="36391" x="7524750" y="4419600"/>
          <p14:tracePt t="36416" x="7677150" y="4538663"/>
          <p14:tracePt t="36449" x="7862888" y="4672013"/>
          <p14:tracePt t="36469" x="7910513" y="4695825"/>
          <p14:tracePt t="36485" x="7934325" y="4705350"/>
          <p14:tracePt t="36502" x="7972425" y="4710113"/>
          <p14:tracePt t="36519" x="8001000" y="4724400"/>
          <p14:tracePt t="36535" x="8048625" y="4733925"/>
          <p14:tracePt t="36550" x="8077200" y="4743450"/>
          <p14:tracePt t="36566" x="8101013" y="4748213"/>
          <p14:tracePt t="36582" x="8115300" y="4757738"/>
          <p14:tracePt t="36599" x="8124825" y="4762500"/>
          <p14:tracePt t="36616" x="8129588" y="4776788"/>
          <p14:tracePt t="36632" x="8124825" y="4800600"/>
          <p14:tracePt t="36649" x="8091488" y="4824413"/>
          <p14:tracePt t="36666" x="8024813" y="4876800"/>
          <p14:tracePt t="36682" x="7834313" y="4962525"/>
          <p14:tracePt t="36699" x="7705725" y="5005388"/>
          <p14:tracePt t="36716" x="7629525" y="5005388"/>
          <p14:tracePt t="36733" x="7591425" y="4995863"/>
          <p14:tracePt t="36749" x="7562850" y="4972050"/>
          <p14:tracePt t="36766" x="7558088" y="4929188"/>
          <p14:tracePt t="36783" x="7581900" y="4867275"/>
          <p14:tracePt t="36863" x="7891463" y="4791075"/>
          <p14:tracePt t="36883" x="7910513" y="4814888"/>
          <p14:tracePt t="36902" x="7915275" y="4829175"/>
          <p14:tracePt t="36923" x="7920038" y="4848225"/>
          <p14:tracePt t="36943" x="7920038" y="4862513"/>
          <p14:tracePt t="36962" x="7920038" y="4872038"/>
          <p14:tracePt t="36978" x="7920038" y="4876800"/>
          <p14:tracePt t="36995" x="7920038" y="4881563"/>
          <p14:tracePt t="37011" x="7915275" y="4886325"/>
          <p14:tracePt t="37026" x="7800975" y="4891088"/>
          <p14:tracePt t="37041" x="7453313" y="4872038"/>
          <p14:tracePt t="37057" x="6272213" y="4743450"/>
          <p14:tracePt t="37087" x="4648200" y="4391025"/>
          <p14:tracePt t="37120" x="3771900" y="4086225"/>
          <p14:tracePt t="37139" x="3605213" y="4019550"/>
          <p14:tracePt t="37149" x="3586163" y="4014788"/>
          <p14:tracePt t="37166" x="3571875" y="3990975"/>
          <p14:tracePt t="37170" x="3571875" y="3981450"/>
          <p14:tracePt t="37182" x="3576638" y="3952875"/>
          <p14:tracePt t="37373" x="3500438" y="3919538"/>
          <p14:tracePt t="37380" x="3409950" y="3871913"/>
          <p14:tracePt t="37388" x="3314700" y="3824288"/>
          <p14:tracePt t="37399" x="3233738" y="3790950"/>
          <p14:tracePt t="37416" x="3095625" y="3733800"/>
          <p14:tracePt t="37432" x="2857500" y="3671888"/>
          <p14:tracePt t="37449" x="2719388" y="3648075"/>
          <p14:tracePt t="37466" x="2614613" y="3629025"/>
          <p14:tracePt t="37483" x="2543175" y="3614738"/>
          <p14:tracePt t="37499" x="2447925" y="3609975"/>
          <p14:tracePt t="37516" x="2395538" y="3605213"/>
          <p14:tracePt t="37533" x="2347913" y="3605213"/>
          <p14:tracePt t="37549" x="2271713" y="3605213"/>
          <p14:tracePt t="37566" x="2219325" y="3605213"/>
          <p14:tracePt t="37582" x="2171700" y="3605213"/>
          <p14:tracePt t="37599" x="2128838" y="3609975"/>
          <p14:tracePt t="37616" x="2052638" y="3619500"/>
          <p14:tracePt t="37632" x="2009775" y="3624263"/>
          <p14:tracePt t="37649" x="1971675" y="3624263"/>
          <p14:tracePt t="37666" x="1952625" y="3624263"/>
          <p14:tracePt t="37667" x="1947863" y="3624263"/>
          <p14:tracePt t="37682" x="1943100" y="3624263"/>
          <p14:tracePt t="37699" x="1933575" y="3624263"/>
          <p14:tracePt t="37732" x="1938338" y="3624263"/>
          <p14:tracePt t="37749" x="2019300" y="3614738"/>
          <p14:tracePt t="37766" x="2185988" y="3605213"/>
          <p14:tracePt t="37782" x="2376488" y="3595688"/>
          <p14:tracePt t="37799" x="2600325" y="3586163"/>
          <p14:tracePt t="37816" x="2743200" y="3581400"/>
          <p14:tracePt t="37832" x="2867025" y="3581400"/>
          <p14:tracePt t="37849" x="2947988" y="3571875"/>
          <p14:tracePt t="37866" x="3019425" y="3571875"/>
          <p14:tracePt t="37882" x="3052763" y="3571875"/>
          <p14:tracePt t="37899" x="3076575" y="3571875"/>
          <p14:tracePt t="37916" x="3086100" y="3567113"/>
          <p14:tracePt t="37932" x="3105150" y="3567113"/>
          <p14:tracePt t="37949" x="3114675" y="3567113"/>
          <p14:tracePt t="37966" x="3119438" y="3567113"/>
          <p14:tracePt t="37982" x="3128963" y="3567113"/>
          <p14:tracePt t="37999" x="3133725" y="3567113"/>
          <p14:tracePt t="38042" x="3133725" y="3571875"/>
          <p14:tracePt t="38049" x="3128963" y="3586163"/>
          <p14:tracePt t="38066" x="3062288" y="3695700"/>
          <p14:tracePt t="38082" x="2952750" y="3871913"/>
          <p14:tracePt t="38099" x="2847975" y="3986213"/>
          <p14:tracePt t="38116" x="2686050" y="4171950"/>
          <p14:tracePt t="38132" x="2600325" y="4305300"/>
          <p14:tracePt t="38149" x="2533650" y="4381500"/>
          <p14:tracePt t="38166" x="2500313" y="4429125"/>
          <p14:tracePt t="38167" x="2490788" y="4443413"/>
          <p14:tracePt t="38182" x="2466975" y="4467225"/>
          <p14:tracePt t="38199" x="2443163" y="4491038"/>
          <p14:tracePt t="38216" x="2419350" y="4500563"/>
          <p14:tracePt t="38232" x="2371725" y="4524375"/>
          <p14:tracePt t="38249" x="2338388" y="4543425"/>
          <p14:tracePt t="38266" x="2309813" y="4557713"/>
          <p14:tracePt t="38282" x="2290763" y="4562475"/>
          <p14:tracePt t="38299" x="2262188" y="4572000"/>
          <p14:tracePt t="38316" x="2252663" y="4576763"/>
          <p14:tracePt t="38333" x="2247900" y="4576763"/>
          <p14:tracePt t="38349" x="2243138" y="4576763"/>
          <p14:tracePt t="38366" x="2247900" y="4576763"/>
          <p14:tracePt t="38382" x="2300288" y="4576763"/>
          <p14:tracePt t="38399" x="2438400" y="4557713"/>
          <p14:tracePt t="38416" x="2695575" y="4557713"/>
          <p14:tracePt t="38432" x="2871788" y="4557713"/>
          <p14:tracePt t="38449" x="3005138" y="4557713"/>
          <p14:tracePt t="38466" x="3095625" y="4557713"/>
          <p14:tracePt t="38482" x="3190875" y="4557713"/>
          <p14:tracePt t="38499" x="3233738" y="4567238"/>
          <p14:tracePt t="38516" x="3257550" y="4576763"/>
          <p14:tracePt t="38532" x="3271838" y="4581525"/>
          <p14:tracePt t="38549" x="3281363" y="4586288"/>
          <p14:tracePt t="38566" x="3286125" y="4586288"/>
          <p14:tracePt t="38582" x="3295650" y="4586288"/>
          <p14:tracePt t="38754" x="3200400" y="4519613"/>
          <p14:tracePt t="38762" x="3081338" y="4433888"/>
          <p14:tracePt t="38769" x="2967038" y="4348163"/>
          <p14:tracePt t="38782" x="2857500" y="4286250"/>
          <p14:tracePt t="38799" x="2528888" y="4129088"/>
          <p14:tracePt t="38816" x="2381250" y="4081463"/>
          <p14:tracePt t="38832" x="2257425" y="4067175"/>
          <p14:tracePt t="38849" x="2085975" y="4067175"/>
          <p14:tracePt t="38866" x="1995488" y="4067175"/>
          <p14:tracePt t="38882" x="1933575" y="4076700"/>
          <p14:tracePt t="38899" x="1900238" y="4081463"/>
          <p14:tracePt t="38916" x="1866900" y="4081463"/>
          <p14:tracePt t="38932" x="1843088" y="4081463"/>
          <p14:tracePt t="38949" x="1814513" y="4071938"/>
          <p14:tracePt t="38966" x="1785938" y="4057650"/>
          <p14:tracePt t="38982" x="1738313" y="4033838"/>
          <p14:tracePt t="38999" x="1704975" y="4024313"/>
          <p14:tracePt t="39016" x="1666875" y="3995738"/>
          <p14:tracePt t="39032" x="1628775" y="3971925"/>
          <p14:tracePt t="39049" x="1581150" y="3929063"/>
          <p14:tracePt t="39065" x="1543050" y="3895725"/>
          <p14:tracePt t="39082" x="1514475" y="3871913"/>
          <p14:tracePt t="39099" x="1471613" y="3838575"/>
          <p14:tracePt t="39116" x="1433513" y="3810000"/>
          <p14:tracePt t="39132" x="1395413" y="3790950"/>
          <p14:tracePt t="39149" x="1343025" y="3786188"/>
          <p14:tracePt t="39166" x="1271588" y="3786188"/>
          <p14:tracePt t="39182" x="1219200" y="3800475"/>
          <p14:tracePt t="39199" x="1171575" y="3819525"/>
          <p14:tracePt t="39216" x="1143000" y="3843338"/>
          <p14:tracePt t="39232" x="1090613" y="3948113"/>
          <p14:tracePt t="39249" x="1085850" y="4010025"/>
          <p14:tracePt t="39266" x="1085850" y="4043363"/>
          <p14:tracePt t="39282" x="1104900" y="4062413"/>
          <p14:tracePt t="39299" x="1181100" y="4086225"/>
          <p14:tracePt t="39316" x="1281113" y="4043363"/>
          <p14:tracePt t="39332" x="1352550" y="3971925"/>
          <p14:tracePt t="39349" x="1462088" y="3790950"/>
          <p14:tracePt t="39366" x="1490663" y="3681413"/>
          <p14:tracePt t="39382" x="1495425" y="3614738"/>
          <p14:tracePt t="39399" x="1490663" y="3576638"/>
          <p14:tracePt t="39416" x="1481138" y="3557588"/>
          <p14:tracePt t="39432" x="1476375" y="3552825"/>
          <p14:tracePt t="39449" x="1471613" y="3548063"/>
          <p14:tracePt t="39466" x="1462088" y="3548063"/>
          <p14:tracePt t="39482" x="1419225" y="3609975"/>
          <p14:tracePt t="39499" x="1390650" y="3667125"/>
          <p14:tracePt t="39516" x="1319213" y="3819525"/>
          <p14:tracePt t="39532" x="1247775" y="4100513"/>
          <p14:tracePt t="39549" x="1233488" y="4195763"/>
          <p14:tracePt t="39565" x="1223963" y="4329113"/>
          <p14:tracePt t="39582" x="1223963" y="4476750"/>
          <p14:tracePt t="39599" x="1223963" y="4610100"/>
          <p14:tracePt t="39616" x="1223963" y="4652963"/>
          <p14:tracePt t="39632" x="1223963" y="4681538"/>
          <p14:tracePt t="39649" x="1223963" y="4700588"/>
          <p14:tracePt t="39665" x="1223963" y="4714875"/>
          <p14:tracePt t="39682" x="1223963" y="4719638"/>
          <p14:tracePt t="39699" x="1223963" y="4724400"/>
          <p14:tracePt t="39715" x="1223963" y="4729163"/>
          <p14:tracePt t="39732" x="1223963" y="4733925"/>
          <p14:tracePt t="39749" x="1219200" y="4752975"/>
          <p14:tracePt t="39766" x="1214438" y="4805363"/>
          <p14:tracePt t="39782" x="1200150" y="4900613"/>
          <p14:tracePt t="39799" x="1195388" y="4962525"/>
          <p14:tracePt t="39816" x="1185863" y="5005388"/>
          <p14:tracePt t="39832" x="1190625" y="5038725"/>
          <p14:tracePt t="39849" x="1200150" y="5067300"/>
          <p14:tracePt t="39865" x="1219200" y="5086350"/>
          <p14:tracePt t="39882" x="1247775" y="5091113"/>
          <p14:tracePt t="39899" x="1295400" y="5086350"/>
          <p14:tracePt t="39915" x="1381125" y="4995863"/>
          <p14:tracePt t="39932" x="1433513" y="4886325"/>
          <p14:tracePt t="39949" x="1462088" y="4814888"/>
          <p14:tracePt t="39965" x="1462088" y="4772025"/>
          <p14:tracePt t="39982" x="1457325" y="4724400"/>
          <p14:tracePt t="39999" x="1438275" y="4705350"/>
          <p14:tracePt t="40015" x="1423988" y="4695825"/>
          <p14:tracePt t="40032" x="1414463" y="4686300"/>
          <p14:tracePt t="40049" x="1404938" y="4681538"/>
          <p14:tracePt t="41612" x="1447800" y="4624388"/>
          <p14:tracePt t="41619" x="1514475" y="4562475"/>
          <p14:tracePt t="41626" x="1585913" y="4491038"/>
          <p14:tracePt t="41634" x="1657350" y="4414838"/>
          <p14:tracePt t="41649" x="1843088" y="4243388"/>
          <p14:tracePt t="41665" x="2033588" y="4110038"/>
          <p14:tracePt t="41699" x="2328863" y="3967163"/>
          <p14:tracePt t="41732" x="2705100" y="3862388"/>
          <p14:tracePt t="41749" x="2833688" y="3824288"/>
          <p14:tracePt t="41765" x="3028950" y="3776663"/>
          <p14:tracePt t="41782" x="3157538" y="3743325"/>
          <p14:tracePt t="41799" x="3252788" y="3709988"/>
          <p14:tracePt t="41815" x="3352800" y="3657600"/>
          <p14:tracePt t="41832" x="3543300" y="3557588"/>
          <p14:tracePt t="41849" x="3662363" y="3495675"/>
          <p14:tracePt t="41865" x="3771900" y="3433763"/>
          <p14:tracePt t="41882" x="3881438" y="3386138"/>
          <p14:tracePt t="41899" x="4052888" y="3290888"/>
          <p14:tracePt t="41915" x="4162425" y="3224213"/>
          <p14:tracePt t="41932" x="4243388" y="3162300"/>
          <p14:tracePt t="41949" x="4305300" y="3100388"/>
          <p14:tracePt t="42148" x="4357688" y="3086100"/>
          <p14:tracePt t="42155" x="4405313" y="3057525"/>
          <p14:tracePt t="42165" x="4443413" y="3052763"/>
          <p14:tracePt t="42182" x="4505325" y="3038475"/>
          <p14:tracePt t="42199" x="4543425" y="3028950"/>
          <p14:tracePt t="42215" x="4552950" y="3028950"/>
          <p14:tracePt t="42232" x="4562475" y="3028950"/>
          <p14:tracePt t="42249" x="4567238" y="3028950"/>
          <p14:tracePt t="42530" x="4567238" y="3033713"/>
          <p14:tracePt t="42537" x="4567238" y="3038475"/>
          <p14:tracePt t="42549" x="4562475" y="3038475"/>
          <p14:tracePt t="42565" x="4552950" y="3052763"/>
          <p14:tracePt t="42582" x="4533900" y="3062288"/>
          <p14:tracePt t="42599" x="4524375" y="3067050"/>
          <p14:tracePt t="42615" x="4500563" y="3071813"/>
          <p14:tracePt t="42632" x="4471988" y="3071813"/>
          <p14:tracePt t="42649" x="4443413" y="3071813"/>
          <p14:tracePt t="42665" x="4414838" y="3071813"/>
          <p14:tracePt t="42682" x="4376738" y="3071813"/>
          <p14:tracePt t="42699" x="4348163" y="3071813"/>
          <p14:tracePt t="42715" x="4324350" y="3071813"/>
          <p14:tracePt t="42732" x="4305300" y="3071813"/>
          <p14:tracePt t="42749" x="4281488" y="3071813"/>
          <p14:tracePt t="42765" x="4233863" y="3071813"/>
          <p14:tracePt t="42782" x="4186238" y="3071813"/>
          <p14:tracePt t="42799" x="4133850" y="3071813"/>
          <p14:tracePt t="42815" x="4090988" y="3071813"/>
          <p14:tracePt t="42832" x="4048125" y="3071813"/>
          <p14:tracePt t="42849" x="4033838" y="3071813"/>
          <p14:tracePt t="42865" x="4014788" y="3071813"/>
          <p14:tracePt t="42882" x="4005263" y="3071813"/>
          <p14:tracePt t="42899" x="4000500" y="3071813"/>
          <p14:tracePt t="42915" x="3995738" y="3071813"/>
          <p14:tracePt t="42949" x="4010025" y="3071813"/>
          <p14:tracePt t="42965" x="4057650" y="3067050"/>
          <p14:tracePt t="42982" x="4171950" y="3062288"/>
          <p14:tracePt t="42999" x="4300538" y="3043238"/>
          <p14:tracePt t="43015" x="4510088" y="3033713"/>
          <p14:tracePt t="43032" x="4643438" y="3033713"/>
          <p14:tracePt t="43049" x="4738688" y="3028950"/>
          <p14:tracePt t="43065" x="4848225" y="3028950"/>
          <p14:tracePt t="43082" x="4919663" y="3028950"/>
          <p14:tracePt t="43099" x="4967288" y="3028950"/>
          <p14:tracePt t="43115" x="5019675" y="3014663"/>
          <p14:tracePt t="43132" x="5091113" y="3000375"/>
          <p14:tracePt t="43149" x="5133975" y="2995613"/>
          <p14:tracePt t="43165" x="5162550" y="2990850"/>
          <p14:tracePt t="43182" x="5191125" y="2986088"/>
          <p14:tracePt t="43199" x="5229225" y="2986088"/>
          <p14:tracePt t="43215" x="5243513" y="2986088"/>
          <p14:tracePt t="43232" x="5253038" y="2986088"/>
          <p14:tracePt t="43249" x="5257800" y="2986088"/>
          <p14:tracePt t="43265" x="5267325" y="2986088"/>
          <p14:tracePt t="43299" x="5276850" y="2986088"/>
          <p14:tracePt t="43315" x="5286375" y="2986088"/>
          <p14:tracePt t="43332" x="5291138" y="2986088"/>
          <p14:tracePt t="43349" x="5295900" y="2986088"/>
          <p14:tracePt t="43365" x="5305425" y="2986088"/>
          <p14:tracePt t="43448" x="5300663" y="2990850"/>
          <p14:tracePt t="43455" x="5291138" y="3000375"/>
          <p14:tracePt t="43465" x="5272088" y="3019425"/>
          <p14:tracePt t="43482" x="5200650" y="3081338"/>
          <p14:tracePt t="43499" x="5014913" y="3219450"/>
          <p14:tracePt t="43515" x="4895850" y="3290888"/>
          <p14:tracePt t="43532" x="4829175" y="3343275"/>
          <p14:tracePt t="43549" x="4772025" y="3381375"/>
          <p14:tracePt t="43565" x="4705350" y="3419475"/>
          <p14:tracePt t="43582" x="4662488" y="3452813"/>
          <p14:tracePt t="43599" x="4629150" y="3476625"/>
          <p14:tracePt t="43615" x="4600575" y="3514725"/>
          <p14:tracePt t="43632" x="4548188" y="3571875"/>
          <p14:tracePt t="43649" x="4510088" y="3600450"/>
          <p14:tracePt t="43665" x="4471988" y="3633788"/>
          <p14:tracePt t="43682" x="4438650" y="3657600"/>
          <p14:tracePt t="43699" x="4395788" y="3681413"/>
          <p14:tracePt t="43715" x="4367213" y="3700463"/>
          <p14:tracePt t="43732" x="4338638" y="3705225"/>
          <p14:tracePt t="43749" x="4300538" y="3709988"/>
          <p14:tracePt t="43765" x="4276725" y="3719513"/>
          <p14:tracePt t="43782" x="4262438" y="3719513"/>
          <p14:tracePt t="43798" x="4248150" y="3719513"/>
          <p14:tracePt t="43815" x="4238625" y="3719513"/>
          <p14:tracePt t="43832" x="4233863" y="3719513"/>
          <p14:tracePt t="43849" x="4224338" y="3719513"/>
          <p14:tracePt t="44586" x="4148138" y="3748088"/>
          <p14:tracePt t="44594" x="4019550" y="3776663"/>
          <p14:tracePt t="44601" x="3886200" y="3805238"/>
          <p14:tracePt t="44615" x="3648075" y="3843338"/>
          <p14:tracePt t="44632" x="3338513" y="3867150"/>
          <p14:tracePt t="44649" x="3119438" y="3867150"/>
          <p14:tracePt t="44682" x="2576513" y="3867150"/>
          <p14:tracePt t="44715" x="2209800" y="3876675"/>
          <p14:tracePt t="44732" x="2076450" y="3876675"/>
          <p14:tracePt t="44748" x="1914525" y="3881438"/>
          <p14:tracePt t="44765" x="1824038" y="3890963"/>
          <p14:tracePt t="44782" x="1757363" y="3890963"/>
          <p14:tracePt t="44798" x="1714500" y="3890963"/>
          <p14:tracePt t="44815" x="1671638" y="3890963"/>
          <p14:tracePt t="44832" x="1657350" y="3886200"/>
          <p14:tracePt t="44849" x="1652588" y="3881438"/>
          <p14:tracePt t="44866" x="1643063" y="3871913"/>
          <p14:tracePt t="44882" x="1633538" y="3871913"/>
          <p14:tracePt t="44915" x="1624013" y="3871913"/>
          <p14:tracePt t="44932" x="1619250" y="3871913"/>
          <p14:tracePt t="44948" x="1614488" y="3871913"/>
          <p14:tracePt t="44965" x="1604963" y="3876675"/>
          <p14:tracePt t="44982" x="1595438" y="3905250"/>
          <p14:tracePt t="44998" x="1562100" y="4086225"/>
          <p14:tracePt t="45015" x="1547813" y="4233863"/>
          <p14:tracePt t="45032" x="1538288" y="4314825"/>
          <p14:tracePt t="45049" x="1538288" y="4405313"/>
          <p14:tracePt t="45065" x="1528763" y="4486275"/>
          <p14:tracePt t="45082" x="1528763" y="4562475"/>
          <p14:tracePt t="45099" x="1528763" y="4633913"/>
          <p14:tracePt t="45116" x="1519238" y="4700588"/>
          <p14:tracePt t="45132" x="1504950" y="4738688"/>
          <p14:tracePt t="45149" x="1500188" y="4767263"/>
          <p14:tracePt t="45165" x="1495425" y="4805363"/>
          <p14:tracePt t="45167" x="1485900" y="4814888"/>
          <p14:tracePt t="45182" x="1481138" y="4852988"/>
          <p14:tracePt t="45199" x="1471613" y="4876800"/>
          <p14:tracePt t="45215" x="1466850" y="4895850"/>
          <p14:tracePt t="45232" x="1457325" y="4933950"/>
          <p14:tracePt t="45248" x="1457325" y="4976813"/>
          <p14:tracePt t="45265" x="1457325" y="5005388"/>
          <p14:tracePt t="45282" x="1457325" y="5024438"/>
          <p14:tracePt t="45299" x="1457325" y="5038725"/>
          <p14:tracePt t="45315" x="1457325" y="5048250"/>
          <p14:tracePt t="45332" x="1457325" y="5053013"/>
          <p14:tracePt t="45348" x="1457325" y="5057775"/>
          <p14:tracePt t="45387" x="1457325" y="5062538"/>
          <p14:tracePt t="45983" x="1457325" y="5014913"/>
          <p14:tracePt t="45990" x="1457325" y="4948238"/>
          <p14:tracePt t="45998" x="1457325" y="4891088"/>
          <p14:tracePt t="46015" x="1528763" y="4719638"/>
          <p14:tracePt t="46032" x="1671638" y="4362450"/>
          <p14:tracePt t="46049" x="1862138" y="3976688"/>
          <p14:tracePt t="46066" x="1976438" y="3733800"/>
          <p14:tracePt t="46099" x="2085975" y="3529013"/>
          <p14:tracePt t="46132" x="2138363" y="3371850"/>
          <p14:tracePt t="46149" x="2152650" y="3338513"/>
          <p14:tracePt t="46165" x="2157413" y="3262313"/>
          <p14:tracePt t="46182" x="2157413" y="3224213"/>
          <p14:tracePt t="46198" x="2157413" y="3195638"/>
          <p14:tracePt t="46215" x="2152650" y="3167063"/>
          <p14:tracePt t="46232" x="2143125" y="3133725"/>
          <p14:tracePt t="46248" x="2133600" y="3109913"/>
          <p14:tracePt t="46265" x="2124075" y="3090863"/>
          <p14:tracePt t="46282" x="2114550" y="3071813"/>
          <p14:tracePt t="46299" x="2090738" y="3052763"/>
          <p14:tracePt t="46315" x="2081213" y="3048000"/>
          <p14:tracePt t="46332" x="2066925" y="3038475"/>
          <p14:tracePt t="46348" x="2052638" y="3038475"/>
          <p14:tracePt t="46365" x="1962150" y="3190875"/>
          <p14:tracePt t="46382" x="1809750" y="3571875"/>
          <p14:tracePt t="46399" x="1633538" y="4114800"/>
          <p14:tracePt t="46415" x="1485900" y="4600575"/>
          <p14:tracePt t="46432" x="1400175" y="4900613"/>
          <p14:tracePt t="46449" x="1362075" y="5038725"/>
          <p14:tracePt t="46465" x="1347788" y="5100638"/>
          <p14:tracePt t="46482" x="1338263" y="5148263"/>
          <p14:tracePt t="46498" x="1338263" y="5162550"/>
          <p14:tracePt t="46515" x="1338263" y="5176838"/>
          <p14:tracePt t="46532" x="1338263" y="5186363"/>
          <p14:tracePt t="46548" x="1338263" y="5210175"/>
          <p14:tracePt t="46565" x="1338263" y="5233988"/>
          <p14:tracePt t="46582" x="1338263" y="5262563"/>
          <p14:tracePt t="46598" x="1338263" y="5276850"/>
          <p14:tracePt t="47415" x="1376363" y="5262563"/>
          <p14:tracePt t="47422" x="1438275" y="5238750"/>
          <p14:tracePt t="47432" x="1509713" y="5200650"/>
          <p14:tracePt t="47448" x="1662113" y="5119688"/>
          <p14:tracePt t="47466" x="1919288" y="5000625"/>
          <p14:tracePt t="47482" x="2057400" y="4948238"/>
          <p14:tracePt t="47515" x="2352675" y="4886325"/>
          <p14:tracePt t="47548" x="2628900" y="4857750"/>
          <p14:tracePt t="47565" x="2709863" y="4838700"/>
          <p14:tracePt t="47582" x="2781300" y="4838700"/>
          <p14:tracePt t="47598" x="2862263" y="4838700"/>
          <p14:tracePt t="47615" x="2905125" y="4833938"/>
          <p14:tracePt t="47632" x="2947988" y="4833938"/>
          <p14:tracePt t="47648" x="2986088" y="4833938"/>
          <p14:tracePt t="47665" x="3024188" y="4833938"/>
          <p14:tracePt t="47682" x="3043238" y="4833938"/>
          <p14:tracePt t="48318" x="3067050" y="4762500"/>
          <p14:tracePt t="48325" x="3095625" y="4657725"/>
          <p14:tracePt t="48334" x="3114675" y="4500563"/>
          <p14:tracePt t="48348" x="3162300" y="4181475"/>
          <p14:tracePt t="48365" x="3190875" y="3971925"/>
          <p14:tracePt t="48382" x="3209925" y="3719513"/>
          <p14:tracePt t="48415" x="3209925" y="3500438"/>
          <p14:tracePt t="48448" x="3209925" y="3448050"/>
          <p14:tracePt t="48465" x="3214688" y="3424238"/>
          <p14:tracePt t="48481" x="3219450" y="3405188"/>
          <p14:tracePt t="48498" x="3224213" y="3386138"/>
          <p14:tracePt t="48515" x="3233738" y="3371850"/>
          <p14:tracePt t="48532" x="3238500" y="3362325"/>
          <p14:tracePt t="48548" x="3238500" y="3352800"/>
          <p14:tracePt t="48565" x="3238500" y="3348038"/>
          <p14:tracePt t="48582" x="3238500" y="3343275"/>
          <p14:tracePt t="48598" x="3238500" y="3338513"/>
          <p14:tracePt t="48632" x="3238500" y="3328988"/>
          <p14:tracePt t="48649" x="3238500" y="3295650"/>
          <p14:tracePt t="48665" x="3238500" y="3276600"/>
          <p14:tracePt t="48682" x="3233738" y="3248025"/>
          <p14:tracePt t="48698" x="3228975" y="3224213"/>
          <p14:tracePt t="48715" x="3214688" y="3205163"/>
          <p14:tracePt t="48731" x="3209925" y="3195638"/>
          <p14:tracePt t="48749" x="3209925" y="3190875"/>
          <p14:tracePt t="48765" x="3209925" y="3181350"/>
          <p14:tracePt t="48782" x="3224213" y="3162300"/>
          <p14:tracePt t="48798" x="3238500" y="3148013"/>
          <p14:tracePt t="48815" x="3262313" y="3124200"/>
          <p14:tracePt t="48832" x="3305175" y="3105150"/>
          <p14:tracePt t="48848" x="3324225" y="3090863"/>
          <p14:tracePt t="48865" x="3348038" y="3081338"/>
          <p14:tracePt t="48882" x="3371850" y="3071813"/>
          <p14:tracePt t="48898" x="3390900" y="3067050"/>
          <p14:tracePt t="48915" x="3400425" y="3067050"/>
          <p14:tracePt t="48931" x="3405188" y="3067050"/>
          <p14:tracePt t="48948" x="3409950" y="3067050"/>
          <p14:tracePt t="48965" x="3419475" y="3067050"/>
          <p14:tracePt t="48981" x="3429000" y="3067050"/>
          <p14:tracePt t="49067" x="3433763" y="3067050"/>
          <p14:tracePt t="49075" x="3438525" y="3067050"/>
          <p14:tracePt t="49134" x="3443288" y="3067050"/>
          <p14:tracePt t="49716" x="3424238" y="3071813"/>
          <p14:tracePt t="49724" x="3400425" y="3076575"/>
          <p14:tracePt t="49732" x="3371850" y="3090863"/>
          <p14:tracePt t="49748" x="3300413" y="3105150"/>
          <p14:tracePt t="49782" x="3114675" y="3119438"/>
          <p14:tracePt t="49815" x="2895600" y="3105150"/>
          <p14:tracePt t="49832" x="2786063" y="3067050"/>
          <p14:tracePt t="49848" x="2747963" y="3038475"/>
          <p14:tracePt t="49865" x="2705100" y="2990850"/>
          <p14:tracePt t="49882" x="2676525" y="2933700"/>
          <p14:tracePt t="49898" x="2667000" y="2828925"/>
          <p14:tracePt t="49915" x="2676525" y="2709863"/>
          <p14:tracePt t="49931" x="2719388" y="2605088"/>
          <p14:tracePt t="49949" x="2795588" y="2495550"/>
          <p14:tracePt t="49965" x="2871788" y="2447925"/>
          <p14:tracePt t="49982" x="2957513" y="2419350"/>
          <p14:tracePt t="49998" x="3028950" y="2405063"/>
          <p14:tracePt t="50015" x="3105150" y="2409825"/>
          <p14:tracePt t="50031" x="3143250" y="2443163"/>
          <p14:tracePt t="50048" x="3181350" y="2500313"/>
          <p14:tracePt t="50065" x="3205163" y="2547938"/>
          <p14:tracePt t="50081" x="3224213" y="2609850"/>
          <p14:tracePt t="50098" x="3224213" y="2638425"/>
          <p14:tracePt t="50115" x="3214688" y="2671763"/>
          <p14:tracePt t="50131" x="3209925" y="2695575"/>
          <p14:tracePt t="50148" x="3195638" y="2728913"/>
          <p14:tracePt t="50165" x="3176588" y="2752725"/>
          <p14:tracePt t="50182" x="3167063" y="2781300"/>
          <p14:tracePt t="50199" x="3152775" y="2838450"/>
          <p14:tracePt t="50215" x="3148013" y="2857500"/>
          <p14:tracePt t="50232" x="3133725" y="2881313"/>
          <p14:tracePt t="50249" x="3128963" y="2905125"/>
          <p14:tracePt t="50265" x="3109913" y="2938463"/>
          <p14:tracePt t="50282" x="3100388" y="2962275"/>
          <p14:tracePt t="50298" x="3076575" y="2986088"/>
          <p14:tracePt t="50315" x="3038475" y="3009900"/>
          <p14:tracePt t="50331" x="2990850" y="3033713"/>
          <p14:tracePt t="50348" x="2967038" y="3043238"/>
          <p14:tracePt t="50365" x="2952750" y="3048000"/>
          <p14:tracePt t="50382" x="2933700" y="3057525"/>
          <p14:tracePt t="50398" x="2924175" y="3062288"/>
          <p14:tracePt t="50415" x="2909888" y="3062288"/>
          <p14:tracePt t="50431" x="2890838" y="3071813"/>
          <p14:tracePt t="50448" x="2857500" y="3081338"/>
          <p14:tracePt t="50465" x="2828925" y="3081338"/>
          <p14:tracePt t="50481" x="2795588" y="3081338"/>
          <p14:tracePt t="50498" x="2767013" y="3081338"/>
          <p14:tracePt t="50515" x="2714625" y="3081338"/>
          <p14:tracePt t="50531" x="2671763" y="3071813"/>
          <p14:tracePt t="50548" x="2638425" y="3067050"/>
          <p14:tracePt t="50565" x="2605088" y="3062288"/>
          <p14:tracePt t="50581" x="2576513" y="3057525"/>
          <p14:tracePt t="50598" x="2566988" y="3057525"/>
          <p14:tracePt t="50615" x="2562225" y="3057525"/>
          <p14:tracePt t="50631" x="2552700" y="3057525"/>
          <p14:tracePt t="50706" x="2557463" y="3052763"/>
          <p14:tracePt t="50713" x="2576513" y="3052763"/>
          <p14:tracePt t="50720" x="2600325" y="3052763"/>
          <p14:tracePt t="50731" x="2633663" y="3052763"/>
          <p14:tracePt t="50748" x="2714625" y="3052763"/>
          <p14:tracePt t="50765" x="2852738" y="3052763"/>
          <p14:tracePt t="50781" x="2952750" y="3052763"/>
          <p14:tracePt t="50798" x="3033713" y="3052763"/>
          <p14:tracePt t="50815" x="3100388" y="3052763"/>
          <p14:tracePt t="50831" x="3186113" y="3043238"/>
          <p14:tracePt t="50848" x="3228975" y="3038475"/>
          <p14:tracePt t="50865" x="3286125" y="3038475"/>
          <p14:tracePt t="50881" x="3362325" y="3024188"/>
          <p14:tracePt t="50898" x="3414713" y="3019425"/>
          <p14:tracePt t="50915" x="3457575" y="3005138"/>
          <p14:tracePt t="50931" x="3500438" y="3000375"/>
          <p14:tracePt t="50948" x="3548063" y="2990850"/>
          <p14:tracePt t="50965" x="3576638" y="2981325"/>
          <p14:tracePt t="50981" x="3605213" y="2976563"/>
          <p14:tracePt t="50998" x="3643313" y="2976563"/>
          <p14:tracePt t="51015" x="3681413" y="2971800"/>
          <p14:tracePt t="51031" x="3709988" y="2971800"/>
          <p14:tracePt t="51048" x="3733800" y="2971800"/>
          <p14:tracePt t="51065" x="3762375" y="2971800"/>
          <p14:tracePt t="51081" x="3786188" y="2971800"/>
          <p14:tracePt t="51098" x="3795713" y="2971800"/>
          <p14:tracePt t="51115" x="3805238" y="2971800"/>
          <p14:tracePt t="51131" x="3814763" y="2971800"/>
          <p14:tracePt t="51148" x="3819525" y="2971800"/>
          <p14:tracePt t="51181" x="3824288" y="2971800"/>
          <p14:tracePt t="51748" x="3781425" y="2971800"/>
          <p14:tracePt t="51756" x="3729038" y="2971800"/>
          <p14:tracePt t="51765" x="3681413" y="2981325"/>
          <p14:tracePt t="51781" x="3609975" y="2990850"/>
          <p14:tracePt t="51798" x="3557588" y="2990850"/>
          <p14:tracePt t="51815" x="3509963" y="2986088"/>
          <p14:tracePt t="51831" x="3476625" y="2981325"/>
          <p14:tracePt t="51865" x="3390900" y="2981325"/>
          <p14:tracePt t="51898" x="3281363" y="2981325"/>
          <p14:tracePt t="51915" x="3252788" y="2981325"/>
          <p14:tracePt t="51931" x="3209925" y="2981325"/>
          <p14:tracePt t="51948" x="3190875" y="2986088"/>
          <p14:tracePt t="51965" x="3167063" y="2995613"/>
          <p14:tracePt t="51981" x="3143250" y="3000375"/>
          <p14:tracePt t="51998" x="3090863" y="3009900"/>
          <p14:tracePt t="52015" x="3048000" y="3024188"/>
          <p14:tracePt t="52031" x="3009900" y="3038475"/>
          <p14:tracePt t="52048" x="2967038" y="3057525"/>
          <p14:tracePt t="52065" x="2881313" y="3067050"/>
          <p14:tracePt t="52081" x="2828925" y="3081338"/>
          <p14:tracePt t="52098" x="2781300" y="3081338"/>
          <p14:tracePt t="52115" x="2738438" y="3081338"/>
          <p14:tracePt t="52131" x="2690813" y="3081338"/>
          <p14:tracePt t="52148" x="2676525" y="3081338"/>
          <p14:tracePt t="52165" x="2662238" y="3081338"/>
          <p14:tracePt t="52181" x="2657475" y="3081338"/>
          <p14:tracePt t="52198" x="2647950" y="3081338"/>
          <p14:tracePt t="52240" x="2652713" y="3076575"/>
          <p14:tracePt t="52248" x="2662238" y="3076575"/>
          <p14:tracePt t="52265" x="2695575" y="3062288"/>
          <p14:tracePt t="52281" x="2767013" y="3048000"/>
          <p14:tracePt t="52298" x="2852738" y="3033713"/>
          <p14:tracePt t="52315" x="2957513" y="3019425"/>
          <p14:tracePt t="52331" x="3009900" y="3000375"/>
          <p14:tracePt t="52348" x="3038475" y="2986088"/>
          <p14:tracePt t="52365" x="3071813" y="2957513"/>
          <p14:tracePt t="52381" x="3148013" y="2852738"/>
          <p14:tracePt t="52398" x="3176588" y="2767013"/>
          <p14:tracePt t="52415" x="3190875" y="2714625"/>
          <p14:tracePt t="52431" x="3195638" y="2667000"/>
          <p14:tracePt t="52448" x="3195638" y="2643188"/>
          <p14:tracePt t="52465" x="3195638" y="2633663"/>
          <p14:tracePt t="52481" x="3195638" y="2624138"/>
          <p14:tracePt t="52527" x="3190875" y="2624138"/>
          <p14:tracePt t="52534" x="3186113" y="2628900"/>
          <p14:tracePt t="52548" x="3181350" y="2643188"/>
          <p14:tracePt t="52565" x="3152775" y="2762250"/>
          <p14:tracePt t="52581" x="3143250" y="2833688"/>
          <p14:tracePt t="52598" x="3138488" y="2876550"/>
          <p14:tracePt t="52615" x="3138488" y="2914650"/>
          <p14:tracePt t="52631" x="3138488" y="2933700"/>
          <p14:tracePt t="52648" x="3148013" y="2947988"/>
          <p14:tracePt t="52665" x="3157538" y="2957513"/>
          <p14:tracePt t="52666" x="3167063" y="2967038"/>
          <p14:tracePt t="52682" x="3195638" y="2981325"/>
          <p14:tracePt t="52698" x="3228975" y="2995613"/>
          <p14:tracePt t="52715" x="3243263" y="3000375"/>
          <p14:tracePt t="52731" x="3248025" y="3005138"/>
          <p14:tracePt t="52748" x="3257550" y="3005138"/>
          <p14:tracePt t="52765" x="3257550" y="3014663"/>
          <p14:tracePt t="52781" x="3257550" y="3019425"/>
          <p14:tracePt t="52798" x="3252788" y="3024188"/>
          <p14:tracePt t="52815" x="3243263" y="3038475"/>
          <p14:tracePt t="52831" x="3233738" y="3038475"/>
          <p14:tracePt t="52848" x="3228975" y="3038475"/>
          <p14:tracePt t="52887" x="3233738" y="3038475"/>
          <p14:tracePt t="52898" x="3243263" y="3028950"/>
          <p14:tracePt t="52914" x="3267075" y="3019425"/>
          <p14:tracePt t="52931" x="3300413" y="2990850"/>
          <p14:tracePt t="52948" x="3324225" y="2967038"/>
          <p14:tracePt t="52965" x="3348038" y="2928938"/>
          <p14:tracePt t="52981" x="3367088" y="2881313"/>
          <p14:tracePt t="52998" x="3381375" y="2814638"/>
          <p14:tracePt t="53014" x="3381375" y="2790825"/>
          <p14:tracePt t="53031" x="3381375" y="2776538"/>
          <p14:tracePt t="53048" x="3381375" y="2762250"/>
          <p14:tracePt t="53093" x="3376613" y="2771775"/>
          <p14:tracePt t="53100" x="3376613" y="2790825"/>
          <p14:tracePt t="53115" x="3362325" y="2843213"/>
          <p14:tracePt t="53131" x="3362325" y="2900363"/>
          <p14:tracePt t="53148" x="3371850" y="2962275"/>
          <p14:tracePt t="53164" x="3376613" y="3005138"/>
          <p14:tracePt t="53166" x="3386138" y="3024188"/>
          <p14:tracePt t="53181" x="3395663" y="3052763"/>
          <p14:tracePt t="53198" x="3405188" y="3062288"/>
          <p14:tracePt t="53215" x="3414713" y="3067050"/>
          <p14:tracePt t="53231" x="3438525" y="3067050"/>
          <p14:tracePt t="53248" x="3471863" y="3067050"/>
          <p14:tracePt t="53264" x="3486150" y="3057525"/>
          <p14:tracePt t="53281" x="3500438" y="3048000"/>
          <p14:tracePt t="53298" x="3524250" y="3024188"/>
          <p14:tracePt t="53315" x="3529013" y="3014663"/>
          <p14:tracePt t="53331" x="3533775" y="3005138"/>
          <p14:tracePt t="53348" x="3538538" y="2995613"/>
          <p14:tracePt t="53364" x="3538538" y="2990850"/>
          <p14:tracePt t="53408" x="3533775" y="2990850"/>
          <p14:tracePt t="53416" x="3529013" y="3000375"/>
          <p14:tracePt t="53431" x="3514725" y="3024188"/>
          <p14:tracePt t="53448" x="3505200" y="3048000"/>
          <p14:tracePt t="53464" x="3505200" y="3062288"/>
          <p14:tracePt t="53481" x="3505200" y="3076575"/>
          <p14:tracePt t="53498" x="3505200" y="3081338"/>
          <p14:tracePt t="53514" x="3519488" y="3081338"/>
          <p14:tracePt t="53531" x="3543300" y="3081338"/>
          <p14:tracePt t="53548" x="3567113" y="3062288"/>
          <p14:tracePt t="53564" x="3586163" y="3048000"/>
          <p14:tracePt t="53581" x="3595688" y="3038475"/>
          <p14:tracePt t="53598" x="3605213" y="3028950"/>
          <p14:tracePt t="53614" x="3614738" y="3019425"/>
          <p14:tracePt t="53631" x="3619500" y="3014663"/>
          <p14:tracePt t="53648" x="3624263" y="3014663"/>
          <p14:tracePt t="53688" x="3629025" y="3014663"/>
          <p14:tracePt t="53698" x="3633788" y="3014663"/>
          <p14:tracePt t="53714" x="3638550" y="3014663"/>
          <p14:tracePt t="53731" x="3652838" y="3014663"/>
          <p14:tracePt t="53748" x="3662363" y="3019425"/>
          <p14:tracePt t="53764" x="3676650" y="3024188"/>
          <p14:tracePt t="53781" x="3690938" y="3033713"/>
          <p14:tracePt t="53798" x="3700463" y="3033713"/>
          <p14:tracePt t="53814" x="3705225" y="3033713"/>
          <p14:tracePt t="53831" x="3709988" y="3033713"/>
          <p14:tracePt t="54451" x="3686175" y="3048000"/>
          <p14:tracePt t="54459" x="3648075" y="3062288"/>
          <p14:tracePt t="54467" x="3619500" y="3076575"/>
          <p14:tracePt t="54481" x="3538538" y="3090863"/>
          <p14:tracePt t="54498" x="3448050" y="3090863"/>
          <p14:tracePt t="54515" x="3357563" y="3090863"/>
          <p14:tracePt t="54548" x="3190875" y="3081338"/>
          <p14:tracePt t="54581" x="3067050" y="3071813"/>
          <p14:tracePt t="54598" x="2990850" y="3081338"/>
          <p14:tracePt t="54614" x="2933700" y="3090863"/>
          <p14:tracePt t="54631" x="2881313" y="3105150"/>
          <p14:tracePt t="54648" x="2843213" y="3105150"/>
          <p14:tracePt t="54664" x="2786063" y="3109913"/>
          <p14:tracePt t="54681" x="2747963" y="3109913"/>
          <p14:tracePt t="54698" x="2705100" y="3109913"/>
          <p14:tracePt t="54714" x="2676525" y="3095625"/>
          <p14:tracePt t="54731" x="2628900" y="3071813"/>
          <p14:tracePt t="54748" x="2590800" y="3057525"/>
          <p14:tracePt t="54765" x="2566988" y="3043238"/>
          <p14:tracePt t="54781" x="2543175" y="3038475"/>
          <p14:tracePt t="54798" x="2509838" y="3024188"/>
          <p14:tracePt t="54814" x="2490788" y="3014663"/>
          <p14:tracePt t="54831" x="2481263" y="3009900"/>
          <p14:tracePt t="54848" x="2471738" y="3009900"/>
          <p14:tracePt t="54864" x="2466975" y="3009900"/>
          <p14:tracePt t="54899" x="2466975" y="3005138"/>
          <p14:tracePt t="54915" x="2471738" y="3000375"/>
          <p14:tracePt t="54931" x="2495550" y="2995613"/>
          <p14:tracePt t="54948" x="2547938" y="2981325"/>
          <p14:tracePt t="54964" x="2605088" y="2981325"/>
          <p14:tracePt t="54981" x="2714625" y="2990850"/>
          <p14:tracePt t="54998" x="2795588" y="3005138"/>
          <p14:tracePt t="55014" x="2867025" y="3005138"/>
          <p14:tracePt t="55031" x="2947988" y="3005138"/>
          <p14:tracePt t="55048" x="3000375" y="3005138"/>
          <p14:tracePt t="55064" x="3043238" y="3005138"/>
          <p14:tracePt t="55081" x="3086100" y="3005138"/>
          <p14:tracePt t="55098" x="3152775" y="3005138"/>
          <p14:tracePt t="55114" x="3209925" y="3005138"/>
          <p14:tracePt t="55131" x="3262313" y="3005138"/>
          <p14:tracePt t="55148" x="3328988" y="3005138"/>
          <p14:tracePt t="55164" x="3405188" y="2995613"/>
          <p14:tracePt t="55181" x="3448050" y="2995613"/>
          <p14:tracePt t="55198" x="3490913" y="2990850"/>
          <p14:tracePt t="55214" x="3529013" y="2986088"/>
          <p14:tracePt t="55231" x="3590925" y="2971800"/>
          <p14:tracePt t="55248" x="3633788" y="2962275"/>
          <p14:tracePt t="55264" x="3676650" y="2952750"/>
          <p14:tracePt t="55281" x="3724275" y="2943225"/>
          <p14:tracePt t="55298" x="3748088" y="2938463"/>
          <p14:tracePt t="55314" x="3757613" y="2933700"/>
          <p14:tracePt t="55331" x="3771900" y="2924175"/>
          <p14:tracePt t="55348" x="3781425" y="2914650"/>
          <p14:tracePt t="55364" x="3786188" y="2890838"/>
          <p14:tracePt t="55381" x="3776663" y="2838450"/>
          <p14:tracePt t="55399" x="3738563" y="2776538"/>
          <p14:tracePt t="55414" x="3705225" y="2728913"/>
          <p14:tracePt t="55431" x="3667125" y="2700338"/>
          <p14:tracePt t="55448" x="3614738" y="2662238"/>
          <p14:tracePt t="55465" x="3500438" y="2628900"/>
          <p14:tracePt t="55481" x="3386138" y="2605088"/>
          <p14:tracePt t="55498" x="3281363" y="2595563"/>
          <p14:tracePt t="55515" x="3205163" y="2595563"/>
          <p14:tracePt t="55531" x="3095625" y="2605088"/>
          <p14:tracePt t="55548" x="3038475" y="2609850"/>
          <p14:tracePt t="55564" x="2986088" y="2619375"/>
          <p14:tracePt t="55581" x="2933700" y="2638425"/>
          <p14:tracePt t="55598" x="2871788" y="2662238"/>
          <p14:tracePt t="55614" x="2833688" y="2681288"/>
          <p14:tracePt t="55631" x="2805113" y="2705100"/>
          <p14:tracePt t="55648" x="2771775" y="2728913"/>
          <p14:tracePt t="55664" x="2738438" y="2757488"/>
          <p14:tracePt t="55681" x="2728913" y="2781300"/>
          <p14:tracePt t="55698" x="2709863" y="2805113"/>
          <p14:tracePt t="55714" x="2690813" y="2833688"/>
          <p14:tracePt t="55731" x="2681288" y="2852738"/>
          <p14:tracePt t="55748" x="2676525" y="2876550"/>
          <p14:tracePt t="55764" x="2676525" y="2895600"/>
          <p14:tracePt t="55781" x="2686050" y="2924175"/>
          <p14:tracePt t="55798" x="2700338" y="2962275"/>
          <p14:tracePt t="55814" x="2724150" y="2986088"/>
          <p14:tracePt t="55831" x="2762250" y="3009900"/>
          <p14:tracePt t="55848" x="2857500" y="3052763"/>
          <p14:tracePt t="55864" x="2924175" y="3081338"/>
          <p14:tracePt t="55881" x="3005138" y="3105150"/>
          <p14:tracePt t="55898" x="3090863" y="3128963"/>
          <p14:tracePt t="55914" x="3238500" y="3143250"/>
          <p14:tracePt t="55931" x="3319463" y="3143250"/>
          <p14:tracePt t="55948" x="3390900" y="3133725"/>
          <p14:tracePt t="55964" x="3452813" y="3109913"/>
          <p14:tracePt t="55981" x="3490913" y="3095625"/>
          <p14:tracePt t="55997" x="3514725" y="3071813"/>
          <p14:tracePt t="56014" x="3538538" y="3048000"/>
          <p14:tracePt t="56031" x="3576638" y="3005138"/>
          <p14:tracePt t="56048" x="3600450" y="2976563"/>
          <p14:tracePt t="56064" x="3614738" y="2952750"/>
          <p14:tracePt t="56081" x="3624263" y="2924175"/>
          <p14:tracePt t="56098" x="3614738" y="2890838"/>
          <p14:tracePt t="56114" x="3605213" y="2876550"/>
          <p14:tracePt t="56131" x="3581400" y="2857500"/>
          <p14:tracePt t="56148" x="3543300" y="2828925"/>
          <p14:tracePt t="56164" x="3495675" y="2814638"/>
          <p14:tracePt t="56181" x="3467100" y="2814638"/>
          <p14:tracePt t="56198" x="3438525" y="2814638"/>
          <p14:tracePt t="56214" x="3414713" y="2814638"/>
          <p14:tracePt t="56231" x="3405188" y="2814638"/>
          <p14:tracePt t="56248" x="3400425" y="2814638"/>
          <p14:tracePt t="56264" x="3395663" y="2814638"/>
          <p14:tracePt t="56479" x="3443288" y="2800350"/>
          <p14:tracePt t="56486" x="3514725" y="2786063"/>
          <p14:tracePt t="56497" x="3600450" y="2786063"/>
          <p14:tracePt t="56514" x="3776663" y="2786063"/>
          <p14:tracePt t="56531" x="4014788" y="2805113"/>
          <p14:tracePt t="56548" x="4129088" y="2824163"/>
          <p14:tracePt t="56564" x="4214813" y="2838450"/>
          <p14:tracePt t="56581" x="4300538" y="2852738"/>
          <p14:tracePt t="56598" x="4338638" y="2857500"/>
          <p14:tracePt t="56614" x="4367213" y="2867025"/>
          <p14:tracePt t="56631" x="4405313" y="2876550"/>
          <p14:tracePt t="56648" x="4467225" y="2895600"/>
          <p14:tracePt t="56664" x="4500563" y="2914650"/>
          <p14:tracePt t="56681" x="4567238" y="2938463"/>
          <p14:tracePt t="56698" x="4610100" y="2957513"/>
          <p14:tracePt t="56714" x="4657725" y="2976563"/>
          <p14:tracePt t="56731" x="4676775" y="2981325"/>
          <p14:tracePt t="56748" x="4681538" y="2990850"/>
          <p14:tracePt t="56764" x="4686300" y="2995613"/>
          <p14:tracePt t="56781" x="4686300" y="3005138"/>
          <p14:tracePt t="56797" x="4681538" y="3024188"/>
          <p14:tracePt t="56814" x="4648200" y="3038475"/>
          <p14:tracePt t="56831" x="4519613" y="3076575"/>
          <p14:tracePt t="56847" x="4391025" y="3095625"/>
          <p14:tracePt t="56864" x="4314825" y="3095625"/>
          <p14:tracePt t="56881" x="4257675" y="3090863"/>
          <p14:tracePt t="56898" x="4219575" y="3067050"/>
          <p14:tracePt t="56914" x="4191000" y="3014663"/>
          <p14:tracePt t="56931" x="4181475" y="2867025"/>
          <p14:tracePt t="56948" x="4191000" y="2776538"/>
          <p14:tracePt t="56964" x="4243388" y="2671763"/>
          <p14:tracePt t="56981" x="4286250" y="2633663"/>
          <p14:tracePt t="56998" x="4329113" y="2600325"/>
          <p14:tracePt t="57014" x="4395788" y="2562225"/>
          <p14:tracePt t="57031" x="4505325" y="2547938"/>
          <p14:tracePt t="57047" x="4581525" y="2547938"/>
          <p14:tracePt t="57064" x="4652963" y="2547938"/>
          <p14:tracePt t="57081" x="4733925" y="2581275"/>
          <p14:tracePt t="57097" x="4772025" y="2609850"/>
          <p14:tracePt t="57114" x="4800600" y="2662238"/>
          <p14:tracePt t="57131" x="4829175" y="2738438"/>
          <p14:tracePt t="57147" x="4843463" y="2838450"/>
          <p14:tracePt t="57164" x="4843463" y="2886075"/>
          <p14:tracePt t="57181" x="4829175" y="2947988"/>
          <p14:tracePt t="57198" x="4795838" y="2995613"/>
          <p14:tracePt t="57214" x="4700588" y="3095625"/>
          <p14:tracePt t="57231" x="4619625" y="3162300"/>
          <p14:tracePt t="57248" x="4524375" y="3209925"/>
          <p14:tracePt t="57264" x="4386263" y="3228975"/>
          <p14:tracePt t="57281" x="4319588" y="3209925"/>
          <p14:tracePt t="57298" x="4276725" y="3176588"/>
          <p14:tracePt t="57314" x="4238625" y="3119438"/>
          <p14:tracePt t="57331" x="4176713" y="2962275"/>
          <p14:tracePt t="57348" x="4157663" y="2805113"/>
          <p14:tracePt t="57364" x="4162425" y="2714625"/>
          <p14:tracePt t="57381" x="4171950" y="2662238"/>
          <p14:tracePt t="57398" x="4224338" y="2595563"/>
          <p14:tracePt t="57414" x="4281488" y="2552700"/>
          <p14:tracePt t="57431" x="4367213" y="2524125"/>
          <p14:tracePt t="57448" x="4462463" y="2505075"/>
          <p14:tracePt t="57464" x="4600575" y="2519363"/>
          <p14:tracePt t="57481" x="4676775" y="2547938"/>
          <p14:tracePt t="57497" x="4733925" y="2600325"/>
          <p14:tracePt t="57514" x="4829175" y="2757488"/>
          <p14:tracePt t="57531" x="4852988" y="2852738"/>
          <p14:tracePt t="57547" x="4852988" y="2924175"/>
          <p14:tracePt t="57564" x="4843463" y="2986088"/>
          <p14:tracePt t="57581" x="4795838" y="3067050"/>
          <p14:tracePt t="57598" x="4738688" y="3109913"/>
          <p14:tracePt t="57614" x="4648200" y="3157538"/>
          <p14:tracePt t="57631" x="4519613" y="3190875"/>
          <p14:tracePt t="57648" x="4338638" y="3181350"/>
          <p14:tracePt t="57664" x="4252913" y="3148013"/>
          <p14:tracePt t="57681" x="4195763" y="3124200"/>
          <p14:tracePt t="57698" x="4152900" y="3057525"/>
          <p14:tracePt t="57714" x="4133850" y="2928938"/>
          <p14:tracePt t="57731" x="4167188" y="2781300"/>
          <p14:tracePt t="57749" x="4214813" y="2695575"/>
          <p14:tracePt t="57764" x="4314825" y="2609850"/>
          <p14:tracePt t="57781" x="4400550" y="2571750"/>
          <p14:tracePt t="57797" x="4471988" y="2562225"/>
          <p14:tracePt t="57814" x="4543425" y="2571750"/>
          <p14:tracePt t="57831" x="4610100" y="2619375"/>
          <p14:tracePt t="57847" x="4657725" y="2690813"/>
          <p14:tracePt t="57864" x="4686300" y="2767013"/>
          <p14:tracePt t="57881" x="4686300" y="2819400"/>
          <p14:tracePt t="57897" x="4652963" y="2890838"/>
          <p14:tracePt t="57914" x="4610100" y="2928938"/>
          <p14:tracePt t="57931" x="4543425" y="2967038"/>
          <p14:tracePt t="57948" x="4371975" y="3009900"/>
          <p14:tracePt t="57964" x="4291013" y="3009900"/>
          <p14:tracePt t="57981" x="4238625" y="3000375"/>
          <p14:tracePt t="57997" x="4205288" y="2981325"/>
          <p14:tracePt t="58014" x="4186238" y="2862263"/>
          <p14:tracePt t="58031" x="4210050" y="2738438"/>
          <p14:tracePt t="58049" x="4252913" y="2657475"/>
          <p14:tracePt t="58066" x="4362450" y="2576513"/>
          <p14:tracePt t="58082" x="4462463" y="2524125"/>
          <p14:tracePt t="58098" x="4576763" y="2509838"/>
          <p14:tracePt t="58115" x="4691063" y="2519363"/>
          <p14:tracePt t="58133" x="4786313" y="2576513"/>
          <p14:tracePt t="58148" x="4838700" y="2647950"/>
          <p14:tracePt t="58165" x="4876800" y="2724150"/>
          <p14:tracePt t="58169" x="4881563" y="2757488"/>
          <p14:tracePt t="58182" x="4881563" y="2795588"/>
          <p14:tracePt t="58198" x="4862513" y="2867025"/>
          <p14:tracePt t="58215" x="4795838" y="2909888"/>
          <p14:tracePt t="58231" x="4700588" y="2952750"/>
          <p14:tracePt t="58248" x="4572000" y="2986088"/>
          <p14:tracePt t="58265" x="4391025" y="2986088"/>
          <p14:tracePt t="58281" x="4319588" y="2981325"/>
          <p14:tracePt t="58298" x="4276725" y="2962275"/>
          <p14:tracePt t="58314" x="4257675" y="2947988"/>
          <p14:tracePt t="58331" x="4271963" y="2847975"/>
          <p14:tracePt t="58347" x="4329113" y="2747963"/>
          <p14:tracePt t="58364" x="4400550" y="2676525"/>
          <p14:tracePt t="58381" x="4533900" y="2638425"/>
          <p14:tracePt t="58397" x="4619625" y="2662238"/>
          <p14:tracePt t="58414" x="4676775" y="2705100"/>
          <p14:tracePt t="58431" x="4714875" y="2762250"/>
          <p14:tracePt t="58447" x="4719638" y="2847975"/>
          <p14:tracePt t="58464" x="4705350" y="2900363"/>
          <p14:tracePt t="58481" x="4672013" y="2938463"/>
          <p14:tracePt t="58497" x="4638675" y="2981325"/>
          <p14:tracePt t="58514" x="4595813" y="3028950"/>
          <p14:tracePt t="58531" x="4586288" y="3033713"/>
          <p14:tracePt t="58926" x="4619625" y="3071813"/>
          <p14:tracePt t="58933" x="4657725" y="3109913"/>
          <p14:tracePt t="58941" x="4691063" y="3138488"/>
          <p14:tracePt t="58947" x="4710113" y="3171825"/>
          <p14:tracePt t="58964" x="4752975" y="3219450"/>
          <p14:tracePt t="58981" x="4781550" y="3257550"/>
          <p14:tracePt t="58998" x="4795838" y="3286125"/>
          <p14:tracePt t="59031" x="4819650" y="3333750"/>
          <p14:tracePt t="59064" x="4819650" y="3352800"/>
          <p14:tracePt t="59081" x="4819650" y="336232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Interfaces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344488" y="1196975"/>
            <a:ext cx="6011862" cy="51847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80975" algn="l"/>
                <a:tab pos="450850" algn="l"/>
                <a:tab pos="9017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0975" algn="l"/>
                <a:tab pos="450850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Circle 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implements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MyComparable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int x, y, radius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Circle(</a:t>
            </a:r>
            <a:r>
              <a:rPr lang="fr-F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fr-F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x, </a:t>
            </a:r>
            <a:r>
              <a:rPr lang="fr-F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fr-F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y, </a:t>
            </a:r>
            <a:r>
              <a:rPr lang="fr-FR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fr-F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radius)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this.x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x ;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y ;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this.radius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radius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int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compareTo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(Object other)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(!(other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instanceof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Circle)) return -2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Circle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otherCircle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(Circle) other ;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int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returnValue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(radius &lt;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otherCircle.radius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returnValue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-1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(radius ==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otherCircle.radius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returnValue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(radius &gt;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otherCircle.radius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returnValue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 ;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returnValue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equal(Object other)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(!(other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instanceof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Circle)) return false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Circle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otherCircle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(Circle) other ;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x ==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otherCircle.x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&amp;&amp; y ==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otherCircle.y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&amp;&amp; radius ==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otherCircle.radius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7799" r="6123" b="5212"/>
          <a:stretch>
            <a:fillRect/>
          </a:stretch>
        </p:blipFill>
        <p:spPr bwMode="auto">
          <a:xfrm>
            <a:off x="6465888" y="1844675"/>
            <a:ext cx="3211512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BFF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012"/>
    </mc:Choice>
    <mc:Fallback xmlns="">
      <p:transition spd="slow" advTm="118012"/>
    </mc:Fallback>
  </mc:AlternateContent>
  <p:extLst>
    <p:ext uri="{3A86A75C-4F4B-4683-9AE1-C65F6400EC91}">
      <p14:laserTraceLst xmlns:p14="http://schemas.microsoft.com/office/powerpoint/2010/main">
        <p14:tracePtLst>
          <p14:tracePt t="651" x="4819650" y="3271838"/>
          <p14:tracePt t="658" x="4814888" y="3171825"/>
          <p14:tracePt t="666" x="4805363" y="3062288"/>
          <p14:tracePt t="683" x="4772025" y="2776538"/>
          <p14:tracePt t="699" x="4748213" y="2595563"/>
          <p14:tracePt t="716" x="4686300" y="2386013"/>
          <p14:tracePt t="749" x="4524375" y="2162175"/>
          <p14:tracePt t="783" x="4157663" y="1985963"/>
          <p14:tracePt t="800" x="4010025" y="1957388"/>
          <p14:tracePt t="816" x="3876675" y="1952625"/>
          <p14:tracePt t="833" x="3771900" y="1952625"/>
          <p14:tracePt t="849" x="3671888" y="1952625"/>
          <p14:tracePt t="866" x="3619500" y="1952625"/>
          <p14:tracePt t="883" x="3586163" y="1952625"/>
          <p14:tracePt t="900" x="3538538" y="1957388"/>
          <p14:tracePt t="1943" x="3476625" y="1947863"/>
          <p14:tracePt t="1951" x="3386138" y="1919288"/>
          <p14:tracePt t="1958" x="3295650" y="1890713"/>
          <p14:tracePt t="1966" x="3224213" y="1857375"/>
          <p14:tracePt t="1983" x="3081338" y="1785938"/>
          <p14:tracePt t="1999" x="2938463" y="1714500"/>
          <p14:tracePt t="2032" x="2638425" y="1566863"/>
          <p14:tracePt t="2066" x="2509838" y="1509713"/>
          <p14:tracePt t="2083" x="2457450" y="1490663"/>
          <p14:tracePt t="2099" x="2433638" y="1485900"/>
          <p14:tracePt t="2116" x="2424113" y="1481138"/>
          <p14:tracePt t="2133" x="2409825" y="1471613"/>
          <p14:tracePt t="2149" x="2400300" y="1462088"/>
          <p14:tracePt t="2166" x="2395538" y="1452563"/>
          <p14:tracePt t="2183" x="2386013" y="1447800"/>
          <p14:tracePt t="2199" x="2381250" y="1443038"/>
          <p14:tracePt t="2216" x="2371725" y="1433513"/>
          <p14:tracePt t="2232" x="2357438" y="1423988"/>
          <p14:tracePt t="2249" x="2328863" y="1423988"/>
          <p14:tracePt t="2266" x="2243138" y="1423988"/>
          <p14:tracePt t="2282" x="2128838" y="1452563"/>
          <p14:tracePt t="2299" x="1976438" y="1485900"/>
          <p14:tracePt t="2316" x="1819275" y="1528763"/>
          <p14:tracePt t="2333" x="1609725" y="1581150"/>
          <p14:tracePt t="2349" x="1476375" y="1600200"/>
          <p14:tracePt t="2366" x="1362075" y="1595438"/>
          <p14:tracePt t="2383" x="1290638" y="1581150"/>
          <p14:tracePt t="2399" x="1209675" y="1524000"/>
          <p14:tracePt t="2416" x="1147763" y="1376363"/>
          <p14:tracePt t="2433" x="1114425" y="1247775"/>
          <p14:tracePt t="2449" x="1100138" y="1162050"/>
          <p14:tracePt t="2466" x="1109663" y="1004888"/>
          <p14:tracePt t="2482" x="1143000" y="909638"/>
          <p14:tracePt t="2499" x="1171575" y="852488"/>
          <p14:tracePt t="2516" x="1295400" y="790575"/>
          <p14:tracePt t="2532" x="1385888" y="790575"/>
          <p14:tracePt t="2549" x="1485900" y="819150"/>
          <p14:tracePt t="2566" x="1585913" y="885825"/>
          <p14:tracePt t="2582" x="1676400" y="976313"/>
          <p14:tracePt t="2599" x="1743075" y="1076325"/>
          <p14:tracePt t="2616" x="1766888" y="1200150"/>
          <p14:tracePt t="2632" x="1771650" y="1319213"/>
          <p14:tracePt t="2649" x="1738313" y="1409700"/>
          <p14:tracePt t="2666" x="1700213" y="1447800"/>
          <p14:tracePt t="2682" x="1652588" y="1481138"/>
          <p14:tracePt t="2699" x="1524000" y="1543050"/>
          <p14:tracePt t="2716" x="1443038" y="1557338"/>
          <p14:tracePt t="2732" x="1376363" y="1557338"/>
          <p14:tracePt t="2749" x="1328738" y="1547813"/>
          <p14:tracePt t="2766" x="1271588" y="1495425"/>
          <p14:tracePt t="2782" x="1219200" y="1366838"/>
          <p14:tracePt t="2799" x="1195388" y="1252538"/>
          <p14:tracePt t="2816" x="1185863" y="1171575"/>
          <p14:tracePt t="2833" x="1195388" y="1076325"/>
          <p14:tracePt t="2849" x="1219200" y="1038225"/>
          <p14:tracePt t="2866" x="1266825" y="1004888"/>
          <p14:tracePt t="2883" x="1371600" y="1000125"/>
          <p14:tracePt t="2899" x="1557338" y="1042988"/>
          <p14:tracePt t="2916" x="1709738" y="1104900"/>
          <p14:tracePt t="2932" x="1838325" y="1176338"/>
          <p14:tracePt t="2949" x="1995488" y="1343025"/>
          <p14:tracePt t="2966" x="2081213" y="1443038"/>
          <p14:tracePt t="2983" x="2143125" y="1504950"/>
          <p14:tracePt t="2999" x="2214563" y="1595438"/>
          <p14:tracePt t="3016" x="2243138" y="1633538"/>
          <p14:tracePt t="3185" x="2347913" y="1628775"/>
          <p14:tracePt t="3192" x="2466975" y="1619250"/>
          <p14:tracePt t="3200" x="2609850" y="1600200"/>
          <p14:tracePt t="3216" x="2909888" y="1557338"/>
          <p14:tracePt t="3233" x="3186113" y="1514475"/>
          <p14:tracePt t="3249" x="3519488" y="1495425"/>
          <p14:tracePt t="3266" x="3871913" y="1471613"/>
          <p14:tracePt t="3282" x="3986213" y="1466850"/>
          <p14:tracePt t="3299" x="4048125" y="1457325"/>
          <p14:tracePt t="3316" x="4076700" y="1452563"/>
          <p14:tracePt t="3332" x="4090988" y="1452563"/>
          <p14:tracePt t="3349" x="4095750" y="1452563"/>
          <p14:tracePt t="3405" x="4100513" y="1452563"/>
          <p14:tracePt t="3449" x="4105275" y="1452563"/>
          <p14:tracePt t="3478" x="4110038" y="1452563"/>
          <p14:tracePt t="3486" x="4114800" y="1452563"/>
          <p14:tracePt t="3501" x="4124325" y="1452563"/>
          <p14:tracePt t="3508" x="4133850" y="1457325"/>
          <p14:tracePt t="3516" x="4143375" y="1462088"/>
          <p14:tracePt t="3532" x="4200525" y="1490663"/>
          <p14:tracePt t="3549" x="4276725" y="1528763"/>
          <p14:tracePt t="3566" x="4352925" y="1557338"/>
          <p14:tracePt t="3582" x="4491038" y="1581150"/>
          <p14:tracePt t="3599" x="4595813" y="1600200"/>
          <p14:tracePt t="3616" x="4676775" y="1600200"/>
          <p14:tracePt t="3633" x="4772025" y="1595438"/>
          <p14:tracePt t="3649" x="4829175" y="1590675"/>
          <p14:tracePt t="3666" x="4891088" y="1576388"/>
          <p14:tracePt t="3682" x="4938713" y="1557338"/>
          <p14:tracePt t="3699" x="4991100" y="1533525"/>
          <p14:tracePt t="3716" x="5024438" y="1514475"/>
          <p14:tracePt t="3733" x="5048250" y="1500188"/>
          <p14:tracePt t="3749" x="5062538" y="1471613"/>
          <p14:tracePt t="3767" x="5076825" y="1409700"/>
          <p14:tracePt t="3783" x="5067300" y="1328738"/>
          <p14:tracePt t="3799" x="5014913" y="1209675"/>
          <p14:tracePt t="3816" x="4924425" y="1081088"/>
          <p14:tracePt t="3833" x="4881563" y="1047750"/>
          <p14:tracePt t="3849" x="4824413" y="1014413"/>
          <p14:tracePt t="3866" x="4748213" y="990600"/>
          <p14:tracePt t="3883" x="4610100" y="995363"/>
          <p14:tracePt t="3899" x="4538663" y="1023938"/>
          <p14:tracePt t="3916" x="4476750" y="1066800"/>
          <p14:tracePt t="3933" x="4419600" y="1128713"/>
          <p14:tracePt t="3949" x="4333875" y="1228725"/>
          <p14:tracePt t="3966" x="4300538" y="1276350"/>
          <p14:tracePt t="3983" x="4276725" y="1314450"/>
          <p14:tracePt t="3999" x="4257675" y="1352550"/>
          <p14:tracePt t="4016" x="4238625" y="1400175"/>
          <p14:tracePt t="4032" x="4238625" y="1428750"/>
          <p14:tracePt t="4049" x="4238625" y="1476375"/>
          <p14:tracePt t="4066" x="4252913" y="1547813"/>
          <p14:tracePt t="4082" x="4271963" y="1576388"/>
          <p14:tracePt t="4099" x="4281488" y="1604963"/>
          <p14:tracePt t="4116" x="4305300" y="1628775"/>
          <p14:tracePt t="4132" x="4367213" y="1662113"/>
          <p14:tracePt t="4149" x="4452938" y="1685925"/>
          <p14:tracePt t="4166" x="4538663" y="1700213"/>
          <p14:tracePt t="4182" x="4605338" y="1704975"/>
          <p14:tracePt t="4199" x="4695825" y="1719263"/>
          <p14:tracePt t="4216" x="4743450" y="1719263"/>
          <p14:tracePt t="4232" x="4795838" y="1719263"/>
          <p14:tracePt t="4249" x="4876800" y="1714500"/>
          <p14:tracePt t="4266" x="4929188" y="1700213"/>
          <p14:tracePt t="4282" x="4967288" y="1681163"/>
          <p14:tracePt t="4299" x="5005388" y="1662113"/>
          <p14:tracePt t="4316" x="5038725" y="1619250"/>
          <p14:tracePt t="4332" x="5057775" y="1590675"/>
          <p14:tracePt t="4349" x="5072063" y="1547813"/>
          <p14:tracePt t="4366" x="5067300" y="1495425"/>
          <p14:tracePt t="4382" x="5024438" y="1390650"/>
          <p14:tracePt t="4399" x="4967288" y="1304925"/>
          <p14:tracePt t="4416" x="4895850" y="1214438"/>
          <p14:tracePt t="4432" x="4833938" y="1152525"/>
          <p14:tracePt t="4449" x="4719638" y="1104900"/>
          <p14:tracePt t="4466" x="4614863" y="1133475"/>
          <p14:tracePt t="4482" x="4505325" y="1200150"/>
          <p14:tracePt t="4499" x="4362450" y="1300163"/>
          <p14:tracePt t="4516" x="4300538" y="1362075"/>
          <p14:tracePt t="4532" x="4238625" y="1443038"/>
          <p14:tracePt t="4549" x="4210050" y="1500188"/>
          <p14:tracePt t="4566" x="4186238" y="1547813"/>
          <p14:tracePt t="4582" x="4186238" y="1557338"/>
          <p14:tracePt t="4599" x="4186238" y="1566863"/>
          <p14:tracePt t="4616" x="4186238" y="1576388"/>
          <p14:tracePt t="4632" x="4186238" y="1581150"/>
          <p14:tracePt t="5175" x="4143375" y="1571625"/>
          <p14:tracePt t="5183" x="4081463" y="1557338"/>
          <p14:tracePt t="5190" x="4014788" y="1538288"/>
          <p14:tracePt t="5199" x="3943350" y="1524000"/>
          <p14:tracePt t="5216" x="3829050" y="1495425"/>
          <p14:tracePt t="5232" x="3757613" y="1490663"/>
          <p14:tracePt t="5249" x="3690938" y="1490663"/>
          <p14:tracePt t="5282" x="3624263" y="1490663"/>
          <p14:tracePt t="5316" x="3576638" y="1490663"/>
          <p14:tracePt t="5332" x="3562350" y="1490663"/>
          <p14:tracePt t="5349" x="3552825" y="1490663"/>
          <p14:tracePt t="5366" x="3529013" y="1485900"/>
          <p14:tracePt t="5382" x="3505200" y="1481138"/>
          <p14:tracePt t="5399" x="3486150" y="1476375"/>
          <p14:tracePt t="5416" x="3457575" y="1476375"/>
          <p14:tracePt t="5432" x="3424238" y="1476375"/>
          <p14:tracePt t="5449" x="3400425" y="1476375"/>
          <p14:tracePt t="5466" x="3381375" y="1481138"/>
          <p14:tracePt t="5482" x="3357563" y="1485900"/>
          <p14:tracePt t="5499" x="3324225" y="1500188"/>
          <p14:tracePt t="5516" x="3271838" y="1524000"/>
          <p14:tracePt t="5532" x="3171825" y="1566863"/>
          <p14:tracePt t="5549" x="3043238" y="1619250"/>
          <p14:tracePt t="5566" x="2843213" y="1695450"/>
          <p14:tracePt t="5582" x="2695575" y="1719263"/>
          <p14:tracePt t="5599" x="2538413" y="1719263"/>
          <p14:tracePt t="5616" x="2338388" y="1700213"/>
          <p14:tracePt t="5632" x="2200275" y="1676400"/>
          <p14:tracePt t="5649" x="2062163" y="1647825"/>
          <p14:tracePt t="5666" x="1957388" y="1633538"/>
          <p14:tracePt t="5682" x="1824038" y="1585913"/>
          <p14:tracePt t="5699" x="1762125" y="1571625"/>
          <p14:tracePt t="5715" x="1700213" y="1552575"/>
          <p14:tracePt t="5732" x="1652588" y="1538288"/>
          <p14:tracePt t="5749" x="1614488" y="1524000"/>
          <p14:tracePt t="5765" x="1600200" y="1524000"/>
          <p14:tracePt t="5782" x="1590675" y="1524000"/>
          <p14:tracePt t="5799" x="1581150" y="1524000"/>
          <p14:tracePt t="5815" x="1581150" y="1519238"/>
          <p14:tracePt t="5832" x="1590675" y="1514475"/>
          <p14:tracePt t="5849" x="1662113" y="1500188"/>
          <p14:tracePt t="5866" x="1990725" y="1466850"/>
          <p14:tracePt t="5882" x="2166938" y="1457325"/>
          <p14:tracePt t="5899" x="2333625" y="1447800"/>
          <p14:tracePt t="5916" x="2490788" y="1438275"/>
          <p14:tracePt t="5932" x="2638425" y="1438275"/>
          <p14:tracePt t="5949" x="2695575" y="1428750"/>
          <p14:tracePt t="5966" x="2724150" y="1428750"/>
          <p14:tracePt t="5983" x="2747963" y="1428750"/>
          <p14:tracePt t="5999" x="2757488" y="1428750"/>
          <p14:tracePt t="6015" x="2767013" y="1428750"/>
          <p14:tracePt t="6032" x="2771775" y="1428750"/>
          <p14:tracePt t="6086" x="2776538" y="1428750"/>
          <p14:tracePt t="6101" x="2781300" y="1428750"/>
          <p14:tracePt t="6108" x="2786063" y="1428750"/>
          <p14:tracePt t="8297" x="2800350" y="1428750"/>
          <p14:tracePt t="8304" x="2824163" y="1428750"/>
          <p14:tracePt t="8315" x="2857500" y="1428750"/>
          <p14:tracePt t="8332" x="2933700" y="1414463"/>
          <p14:tracePt t="8349" x="3071813" y="1395413"/>
          <p14:tracePt t="8365" x="3157538" y="1376363"/>
          <p14:tracePt t="8399" x="3319463" y="1357313"/>
          <p14:tracePt t="8432" x="3481388" y="1333500"/>
          <p14:tracePt t="8449" x="3514725" y="1323975"/>
          <p14:tracePt t="8465" x="3543300" y="1323975"/>
          <p14:tracePt t="8482" x="3552825" y="1319213"/>
          <p14:tracePt t="8499" x="3562350" y="1319213"/>
          <p14:tracePt t="8515" x="3567113" y="1319213"/>
          <p14:tracePt t="8583" x="3562350" y="1319213"/>
          <p14:tracePt t="8591" x="3552825" y="1319213"/>
          <p14:tracePt t="8599" x="3529013" y="1319213"/>
          <p14:tracePt t="8615" x="3452813" y="1333500"/>
          <p14:tracePt t="8632" x="3367088" y="1362075"/>
          <p14:tracePt t="8649" x="3271838" y="1385888"/>
          <p14:tracePt t="8665" x="3233738" y="1395413"/>
          <p14:tracePt t="8682" x="3214688" y="1395413"/>
          <p14:tracePt t="8699" x="3209925" y="1395413"/>
          <p14:tracePt t="8738" x="3209925" y="1400175"/>
          <p14:tracePt t="8749" x="3219450" y="1404938"/>
          <p14:tracePt t="8765" x="3257550" y="1419225"/>
          <p14:tracePt t="8767" x="3300413" y="1419225"/>
          <p14:tracePt t="8782" x="3419475" y="1452563"/>
          <p14:tracePt t="8799" x="3524250" y="1471613"/>
          <p14:tracePt t="8815" x="3624263" y="1485900"/>
          <p14:tracePt t="8832" x="3738563" y="1504950"/>
          <p14:tracePt t="8849" x="3900488" y="1519238"/>
          <p14:tracePt t="8865" x="3967163" y="1519238"/>
          <p14:tracePt t="8882" x="4019550" y="1519238"/>
          <p14:tracePt t="8899" x="4081463" y="1519238"/>
          <p14:tracePt t="8915" x="4119563" y="1519238"/>
          <p14:tracePt t="8932" x="4162425" y="1519238"/>
          <p14:tracePt t="8949" x="4210050" y="1519238"/>
          <p14:tracePt t="8965" x="4286250" y="1504950"/>
          <p14:tracePt t="8982" x="4343400" y="1500188"/>
          <p14:tracePt t="8999" x="4414838" y="1485900"/>
          <p14:tracePt t="9015" x="4471988" y="1485900"/>
          <p14:tracePt t="9032" x="4576763" y="1485900"/>
          <p14:tracePt t="9049" x="4667250" y="1485900"/>
          <p14:tracePt t="9065" x="4757738" y="1485900"/>
          <p14:tracePt t="9082" x="4829175" y="1476375"/>
          <p14:tracePt t="9099" x="4910138" y="1462088"/>
          <p14:tracePt t="9115" x="4943475" y="1457325"/>
          <p14:tracePt t="9132" x="4962525" y="1447800"/>
          <p14:tracePt t="9149" x="4976813" y="1447800"/>
          <p14:tracePt t="9399" x="5014913" y="1462088"/>
          <p14:tracePt t="9406" x="5095875" y="1509713"/>
          <p14:tracePt t="9415" x="5176838" y="1543050"/>
          <p14:tracePt t="9432" x="5367338" y="1657350"/>
          <p14:tracePt t="9449" x="5681663" y="1795463"/>
          <p14:tracePt t="9465" x="6205538" y="2005013"/>
          <p14:tracePt t="9482" x="6553200" y="2124075"/>
          <p14:tracePt t="9505" x="6905625" y="2219325"/>
          <p14:tracePt t="9556" x="7219950" y="2309813"/>
          <p14:tracePt t="9582" x="7224713" y="2309813"/>
          <p14:tracePt t="9759" x="7277100" y="2324100"/>
          <p14:tracePt t="9781" x="7496175" y="2409825"/>
          <p14:tracePt t="9805" x="7591425" y="2462213"/>
          <p14:tracePt t="9830" x="7624763" y="2486025"/>
          <p14:tracePt t="9854" x="7634288" y="2500313"/>
          <p14:tracePt t="9878" x="7634288" y="2524125"/>
          <p14:tracePt t="9901" x="7620000" y="2586038"/>
          <p14:tracePt t="9926" x="7591425" y="2633663"/>
          <p14:tracePt t="9951" x="7543800" y="2695575"/>
          <p14:tracePt t="9975" x="7505700" y="2728913"/>
          <p14:tracePt t="9999" x="7472363" y="2767013"/>
          <p14:tracePt t="10023" x="7424738" y="2795588"/>
          <p14:tracePt t="10045" x="7391400" y="2809875"/>
          <p14:tracePt t="10067" x="7358063" y="2824163"/>
          <p14:tracePt t="10090" x="7324725" y="2824163"/>
          <p14:tracePt t="10114" x="7281863" y="2824163"/>
          <p14:tracePt t="10137" x="7239000" y="2824163"/>
          <p14:tracePt t="10159" x="7196138" y="2824163"/>
          <p14:tracePt t="10180" x="7148513" y="2824163"/>
          <p14:tracePt t="10202" x="7100888" y="2824163"/>
          <p14:tracePt t="10224" x="7067550" y="2814638"/>
          <p14:tracePt t="10244" x="7048500" y="2809875"/>
          <p14:tracePt t="10265" x="7038975" y="2805113"/>
          <p14:tracePt t="10289" x="7029450" y="2805113"/>
          <p14:tracePt t="10312" x="7019925" y="2805113"/>
          <p14:tracePt t="10333" x="7015163" y="2805113"/>
          <p14:tracePt t="10405" x="7015163" y="2800350"/>
          <p14:tracePt t="10432" x="7015163" y="2790825"/>
          <p14:tracePt t="10458" x="7024688" y="2776538"/>
          <p14:tracePt t="10484" x="7058025" y="2762250"/>
          <p14:tracePt t="10510" x="7134225" y="2728913"/>
          <p14:tracePt t="10538" x="7239000" y="2705100"/>
          <p14:tracePt t="10563" x="7319963" y="2700338"/>
          <p14:tracePt t="10591" x="7481888" y="2700338"/>
          <p14:tracePt t="10618" x="7643813" y="2690813"/>
          <p14:tracePt t="10646" x="7720013" y="2676525"/>
          <p14:tracePt t="10674" x="7777163" y="2671763"/>
          <p14:tracePt t="10698" x="7820025" y="2667000"/>
          <p14:tracePt t="10722" x="7839075" y="2667000"/>
          <p14:tracePt t="10744" x="7848600" y="2667000"/>
          <p14:tracePt t="10765" x="7858125" y="2667000"/>
          <p14:tracePt t="10788" x="7867650" y="2667000"/>
          <p14:tracePt t="11029" x="7872413" y="2667000"/>
          <p14:tracePt t="11051" x="7891463" y="2681288"/>
          <p14:tracePt t="11076" x="7900988" y="2705100"/>
          <p14:tracePt t="11101" x="7910513" y="2719388"/>
          <p14:tracePt t="11126" x="7920038" y="2747963"/>
          <p14:tracePt t="11151" x="7910513" y="2767013"/>
          <p14:tracePt t="11178" x="7839075" y="2824163"/>
          <p14:tracePt t="11203" x="7681913" y="2914650"/>
          <p14:tracePt t="11231" x="7439025" y="3052763"/>
          <p14:tracePt t="11257" x="7291388" y="3148013"/>
          <p14:tracePt t="11283" x="7219950" y="3181350"/>
          <p14:tracePt t="11307" x="7158038" y="3205163"/>
          <p14:tracePt t="11330" x="7081838" y="3224213"/>
          <p14:tracePt t="11356" x="7038975" y="3224213"/>
          <p14:tracePt t="11381" x="6991350" y="3224213"/>
          <p14:tracePt t="11403" x="6958013" y="3224213"/>
          <p14:tracePt t="11430" x="6915150" y="3224213"/>
          <p14:tracePt t="11459" x="6877050" y="3205163"/>
          <p14:tracePt t="11487" x="6858000" y="3205163"/>
          <p14:tracePt t="11512" x="6848475" y="3200400"/>
          <p14:tracePt t="11538" x="6853238" y="3186113"/>
          <p14:tracePt t="11564" x="6900863" y="3162300"/>
          <p14:tracePt t="11589" x="7062788" y="3138488"/>
          <p14:tracePt t="11613" x="7181850" y="3148013"/>
          <p14:tracePt t="11637" x="7258050" y="3148013"/>
          <p14:tracePt t="11658" x="7300913" y="3148013"/>
          <p14:tracePt t="11680" x="7329488" y="3148013"/>
          <p14:tracePt t="11698" x="7339013" y="3148013"/>
          <p14:tracePt t="11716" x="7343775" y="3148013"/>
          <p14:tracePt t="11740" x="7348538" y="3148013"/>
          <p14:tracePt t="11761" x="7362825" y="3148013"/>
          <p14:tracePt t="13284" x="7291388" y="3148013"/>
          <p14:tracePt t="13303" x="7024688" y="3167063"/>
          <p14:tracePt t="13372" x="5310188" y="3114675"/>
          <p14:tracePt t="13397" x="4895850" y="3076575"/>
          <p14:tracePt t="13429" x="4548188" y="3048000"/>
          <p14:tracePt t="13448" x="4357688" y="3052763"/>
          <p14:tracePt t="13465" x="4286250" y="3067050"/>
          <p14:tracePt t="13482" x="4229100" y="3076575"/>
          <p14:tracePt t="13498" x="4214813" y="3081338"/>
          <p14:tracePt t="13515" x="4210050" y="3081338"/>
          <p14:tracePt t="13714" x="4133850" y="3100388"/>
          <p14:tracePt t="13727" x="4019550" y="3128963"/>
          <p14:tracePt t="13734" x="3709988" y="3181350"/>
          <p14:tracePt t="13748" x="3448050" y="3214688"/>
          <p14:tracePt t="13765" x="3224213" y="3228975"/>
          <p14:tracePt t="13798" x="2781300" y="3228975"/>
          <p14:tracePt t="13832" x="2571750" y="3195638"/>
          <p14:tracePt t="13848" x="2490788" y="3171825"/>
          <p14:tracePt t="13865" x="2386013" y="3133725"/>
          <p14:tracePt t="13882" x="2333625" y="3114675"/>
          <p14:tracePt t="13898" x="2271713" y="3095625"/>
          <p14:tracePt t="13915" x="2195513" y="3071813"/>
          <p14:tracePt t="13932" x="2090738" y="3057525"/>
          <p14:tracePt t="13948" x="2038350" y="3043238"/>
          <p14:tracePt t="13965" x="2005013" y="3038475"/>
          <p14:tracePt t="13982" x="1957388" y="3028950"/>
          <p14:tracePt t="13998" x="1933575" y="3019425"/>
          <p14:tracePt t="14015" x="1909763" y="3009900"/>
          <p14:tracePt t="14032" x="1890713" y="3005138"/>
          <p14:tracePt t="14048" x="1881188" y="2995613"/>
          <p14:tracePt t="14065" x="1871663" y="2990850"/>
          <p14:tracePt t="14082" x="1871663" y="2981325"/>
          <p14:tracePt t="14098" x="1871663" y="2967038"/>
          <p14:tracePt t="14115" x="1905000" y="2938463"/>
          <p14:tracePt t="14132" x="2014538" y="2905125"/>
          <p14:tracePt t="14148" x="2143125" y="2871788"/>
          <p14:tracePt t="14165" x="2257425" y="2852738"/>
          <p14:tracePt t="14182" x="2447925" y="2828925"/>
          <p14:tracePt t="14198" x="2581275" y="2828925"/>
          <p14:tracePt t="14215" x="2686050" y="2828925"/>
          <p14:tracePt t="14232" x="2843213" y="2833688"/>
          <p14:tracePt t="14248" x="2952750" y="2833688"/>
          <p14:tracePt t="14265" x="3048000" y="2838450"/>
          <p14:tracePt t="14282" x="3128963" y="2838450"/>
          <p14:tracePt t="14298" x="3228975" y="2838450"/>
          <p14:tracePt t="14315" x="3328988" y="2838450"/>
          <p14:tracePt t="14332" x="3419475" y="2838450"/>
          <p14:tracePt t="14349" x="3524250" y="2838450"/>
          <p14:tracePt t="14365" x="3567113" y="2838450"/>
          <p14:tracePt t="14382" x="3600450" y="2828925"/>
          <p14:tracePt t="14398" x="3619500" y="2819400"/>
          <p14:tracePt t="14415" x="3643313" y="2814638"/>
          <p14:tracePt t="14432" x="3657600" y="2814638"/>
          <p14:tracePt t="14448" x="3667125" y="2814638"/>
          <p14:tracePt t="14465" x="3671888" y="2814638"/>
          <p14:tracePt t="14482" x="3681413" y="2814638"/>
          <p14:tracePt t="14525" x="3686175" y="2814638"/>
          <p14:tracePt t="14533" x="3690938" y="2814638"/>
          <p14:tracePt t="14813" x="3624263" y="2795588"/>
          <p14:tracePt t="14820" x="3543300" y="2747963"/>
          <p14:tracePt t="14831" x="3462338" y="2695575"/>
          <p14:tracePt t="14848" x="3262313" y="2505075"/>
          <p14:tracePt t="14865" x="3105150" y="2309813"/>
          <p14:tracePt t="14882" x="2990850" y="2066925"/>
          <p14:tracePt t="14899" x="2947988" y="1938338"/>
          <p14:tracePt t="14915" x="2914650" y="1766888"/>
          <p14:tracePt t="14932" x="2914650" y="1700213"/>
          <p14:tracePt t="14948" x="2914650" y="1662113"/>
          <p14:tracePt t="14965" x="2914650" y="1647825"/>
          <p14:tracePt t="14981" x="2905125" y="1628775"/>
          <p14:tracePt t="14998" x="2900363" y="1604963"/>
          <p14:tracePt t="15015" x="2895600" y="1595438"/>
          <p14:tracePt t="15032" x="2876550" y="1571625"/>
          <p14:tracePt t="15048" x="2857500" y="1552575"/>
          <p14:tracePt t="15065" x="2843213" y="1538288"/>
          <p14:tracePt t="15082" x="2833688" y="1524000"/>
          <p14:tracePt t="15098" x="2809875" y="1500188"/>
          <p14:tracePt t="15115" x="2790825" y="1490663"/>
          <p14:tracePt t="15132" x="2767013" y="1485900"/>
          <p14:tracePt t="15148" x="2738438" y="1481138"/>
          <p14:tracePt t="15165" x="2671763" y="1481138"/>
          <p14:tracePt t="15182" x="2600325" y="1490663"/>
          <p14:tracePt t="15198" x="2538413" y="1504950"/>
          <p14:tracePt t="15215" x="2476500" y="1514475"/>
          <p14:tracePt t="15232" x="2414588" y="1543050"/>
          <p14:tracePt t="15248" x="2381250" y="1562100"/>
          <p14:tracePt t="15265" x="2362200" y="1566863"/>
          <p14:tracePt t="15282" x="2343150" y="1576388"/>
          <p14:tracePt t="15298" x="2338388" y="1576388"/>
          <p14:tracePt t="15315" x="2328863" y="1576388"/>
          <p14:tracePt t="15331" x="2324100" y="1576388"/>
          <p14:tracePt t="15348" x="2319338" y="1576388"/>
          <p14:tracePt t="15365" x="2309813" y="1576388"/>
          <p14:tracePt t="15381" x="2300288" y="1585913"/>
          <p14:tracePt t="15398" x="2276475" y="1590675"/>
          <p14:tracePt t="15415" x="2224088" y="1609725"/>
          <p14:tracePt t="15431" x="2185988" y="1628775"/>
          <p14:tracePt t="15448" x="2138363" y="1647825"/>
          <p14:tracePt t="15465" x="2076450" y="1666875"/>
          <p14:tracePt t="15481" x="2028825" y="1676400"/>
          <p14:tracePt t="15498" x="1957388" y="1685925"/>
          <p14:tracePt t="15515" x="1876425" y="1681163"/>
          <p14:tracePt t="15532" x="1766888" y="1662113"/>
          <p14:tracePt t="15548" x="1709738" y="1633538"/>
          <p14:tracePt t="15565" x="1671638" y="1595438"/>
          <p14:tracePt t="15581" x="1643063" y="1562100"/>
          <p14:tracePt t="15598" x="1609725" y="1514475"/>
          <p14:tracePt t="15615" x="1590675" y="1471613"/>
          <p14:tracePt t="15631" x="1581150" y="1419225"/>
          <p14:tracePt t="15648" x="1581150" y="1371600"/>
          <p14:tracePt t="15665" x="1581150" y="1295400"/>
          <p14:tracePt t="15682" x="1595438" y="1243013"/>
          <p14:tracePt t="15698" x="1609725" y="1214438"/>
          <p14:tracePt t="15715" x="1662113" y="1162050"/>
          <p14:tracePt t="15732" x="1738313" y="1133475"/>
          <p14:tracePt t="15748" x="1790700" y="1119188"/>
          <p14:tracePt t="15765" x="1838325" y="1119188"/>
          <p14:tracePt t="15767" x="1862138" y="1119188"/>
          <p14:tracePt t="15782" x="1914525" y="1119188"/>
          <p14:tracePt t="15798" x="1947863" y="1128713"/>
          <p14:tracePt t="15815" x="1971675" y="1143000"/>
          <p14:tracePt t="15831" x="1995488" y="1147763"/>
          <p14:tracePt t="15848" x="2014538" y="1166813"/>
          <p14:tracePt t="15865" x="2033588" y="1181100"/>
          <p14:tracePt t="15881" x="2052638" y="1209675"/>
          <p14:tracePt t="15898" x="2062163" y="1262063"/>
          <p14:tracePt t="15915" x="2090738" y="1328738"/>
          <p14:tracePt t="15932" x="2105025" y="1352550"/>
          <p14:tracePt t="15948" x="2124075" y="1366838"/>
          <p14:tracePt t="15965" x="2133600" y="1385888"/>
          <p14:tracePt t="15982" x="2143125" y="1404938"/>
          <p14:tracePt t="15998" x="2147888" y="1414463"/>
          <p14:tracePt t="16015" x="2147888" y="1433513"/>
          <p14:tracePt t="16031" x="2147888" y="1457325"/>
          <p14:tracePt t="16048" x="2138363" y="1471613"/>
          <p14:tracePt t="16065" x="2128838" y="1485900"/>
          <p14:tracePt t="16081" x="2119313" y="1500188"/>
          <p14:tracePt t="16098" x="2095500" y="1514475"/>
          <p14:tracePt t="16115" x="2076450" y="1524000"/>
          <p14:tracePt t="16131" x="2038350" y="1533525"/>
          <p14:tracePt t="16148" x="1976438" y="1524000"/>
          <p14:tracePt t="16165" x="1924050" y="1504950"/>
          <p14:tracePt t="16181" x="1871663" y="1476375"/>
          <p14:tracePt t="16198" x="1833563" y="1452563"/>
          <p14:tracePt t="16215" x="1800225" y="1414463"/>
          <p14:tracePt t="16232" x="1790700" y="1362075"/>
          <p14:tracePt t="16248" x="1790700" y="1271588"/>
          <p14:tracePt t="16265" x="1809750" y="1200150"/>
          <p14:tracePt t="16266" x="1819275" y="1171575"/>
          <p14:tracePt t="16282" x="1838325" y="1143000"/>
          <p14:tracePt t="16298" x="1857375" y="1119188"/>
          <p14:tracePt t="16315" x="1895475" y="1104900"/>
          <p14:tracePt t="16332" x="1947863" y="1114425"/>
          <p14:tracePt t="16348" x="1976438" y="1133475"/>
          <p14:tracePt t="16365" x="2014538" y="1162050"/>
          <p14:tracePt t="16382" x="2043113" y="1209675"/>
          <p14:tracePt t="16398" x="2071688" y="1257300"/>
          <p14:tracePt t="16415" x="2076450" y="1281113"/>
          <p14:tracePt t="16431" x="2085975" y="1300163"/>
          <p14:tracePt t="16448" x="2085975" y="1323975"/>
          <p14:tracePt t="16465" x="2085975" y="1362075"/>
          <p14:tracePt t="16481" x="2085975" y="1385888"/>
          <p14:tracePt t="16498" x="2081213" y="1414463"/>
          <p14:tracePt t="16515" x="2076450" y="1447800"/>
          <p14:tracePt t="16531" x="2071688" y="1490663"/>
          <p14:tracePt t="16548" x="2066925" y="1509713"/>
          <p14:tracePt t="16565" x="2066925" y="1533525"/>
          <p14:tracePt t="16581" x="2062163" y="1557338"/>
          <p14:tracePt t="16598" x="2057400" y="1566863"/>
          <p14:tracePt t="16615" x="2052638" y="1581150"/>
          <p14:tracePt t="16632" x="2038350" y="1600200"/>
          <p14:tracePt t="16648" x="2028825" y="1619250"/>
          <p14:tracePt t="16665" x="2024063" y="1628775"/>
          <p14:tracePt t="16681" x="2019300" y="1638300"/>
          <p14:tracePt t="16698" x="2009775" y="1652588"/>
          <p14:tracePt t="16715" x="2000250" y="1671638"/>
          <p14:tracePt t="16731" x="1985963" y="1690688"/>
          <p14:tracePt t="16748" x="1966913" y="1700213"/>
          <p14:tracePt t="16765" x="1962150" y="1714500"/>
          <p14:tracePt t="16767" x="1957388" y="1719263"/>
          <p14:tracePt t="16781" x="1952625" y="1743075"/>
          <p14:tracePt t="16798" x="1952625" y="1752600"/>
          <p14:tracePt t="17031" x="1943100" y="1757363"/>
          <p14:tracePt t="17038" x="1928813" y="1762125"/>
          <p14:tracePt t="17048" x="1919288" y="1762125"/>
          <p14:tracePt t="17065" x="1895475" y="1776413"/>
          <p14:tracePt t="17082" x="1871663" y="1785938"/>
          <p14:tracePt t="17098" x="1857375" y="1790700"/>
          <p14:tracePt t="17115" x="1847850" y="1790700"/>
          <p14:tracePt t="17131" x="1828800" y="1790700"/>
          <p14:tracePt t="17148" x="1819275" y="1790700"/>
          <p14:tracePt t="17165" x="1814513" y="1790700"/>
          <p14:tracePt t="17182" x="1804988" y="1790700"/>
          <p14:tracePt t="17215" x="1800225" y="1790700"/>
          <p14:tracePt t="17231" x="1795463" y="1790700"/>
          <p14:tracePt t="17662" x="1809750" y="1790700"/>
          <p14:tracePt t="17669" x="1828800" y="1790700"/>
          <p14:tracePt t="17681" x="1843088" y="1790700"/>
          <p14:tracePt t="17698" x="1871663" y="1790700"/>
          <p14:tracePt t="17715" x="1885950" y="1790700"/>
          <p14:tracePt t="17731" x="1895475" y="1790700"/>
          <p14:tracePt t="17764" x="1914525" y="1790700"/>
          <p14:tracePt t="17798" x="1924050" y="1790700"/>
          <p14:tracePt t="17814" x="1933575" y="1790700"/>
          <p14:tracePt t="18029" x="1971675" y="1781175"/>
          <p14:tracePt t="18036" x="2019300" y="1766888"/>
          <p14:tracePt t="18048" x="2076450" y="1757363"/>
          <p14:tracePt t="18065" x="2157413" y="1743075"/>
          <p14:tracePt t="18081" x="2276475" y="1738313"/>
          <p14:tracePt t="18098" x="2352675" y="1738313"/>
          <p14:tracePt t="18115" x="2424113" y="1738313"/>
          <p14:tracePt t="18131" x="2509838" y="1743075"/>
          <p14:tracePt t="18148" x="2552700" y="1743075"/>
          <p14:tracePt t="18165" x="2581275" y="1743075"/>
          <p14:tracePt t="18181" x="2605088" y="1743075"/>
          <p14:tracePt t="18198" x="2614613" y="1743075"/>
          <p14:tracePt t="18215" x="2619375" y="1743075"/>
          <p14:tracePt t="18231" x="2624138" y="1743075"/>
          <p14:tracePt t="18265" x="2628900" y="1743075"/>
          <p14:tracePt t="18756" x="2628900" y="1757363"/>
          <p14:tracePt t="18763" x="2628900" y="1771650"/>
          <p14:tracePt t="18770" x="2628900" y="1785938"/>
          <p14:tracePt t="18781" x="2628900" y="1795463"/>
          <p14:tracePt t="18798" x="2628900" y="1814513"/>
          <p14:tracePt t="18815" x="2619375" y="1847850"/>
          <p14:tracePt t="18848" x="2562225" y="1909763"/>
          <p14:tracePt t="18881" x="2438400" y="2005013"/>
          <p14:tracePt t="18898" x="2386013" y="2033588"/>
          <p14:tracePt t="18914" x="2328863" y="2052638"/>
          <p14:tracePt t="18931" x="2276475" y="2076450"/>
          <p14:tracePt t="18948" x="2224088" y="2085975"/>
          <p14:tracePt t="18964" x="2185988" y="2100263"/>
          <p14:tracePt t="18981" x="2162175" y="2105025"/>
          <p14:tracePt t="18998" x="2143125" y="2114550"/>
          <p14:tracePt t="19014" x="2138363" y="2114550"/>
          <p14:tracePt t="19031" x="2133600" y="2114550"/>
          <p14:tracePt t="19048" x="2124075" y="2114550"/>
          <p14:tracePt t="19081" x="2119313" y="2114550"/>
          <p14:tracePt t="19108" x="2119313" y="2119313"/>
          <p14:tracePt t="19123" x="2128838" y="2128838"/>
          <p14:tracePt t="19131" x="2157413" y="2138363"/>
          <p14:tracePt t="19148" x="2219325" y="2157413"/>
          <p14:tracePt t="19165" x="2314575" y="2176463"/>
          <p14:tracePt t="19181" x="2471738" y="2181225"/>
          <p14:tracePt t="19198" x="2576513" y="2181225"/>
          <p14:tracePt t="19214" x="2643188" y="2181225"/>
          <p14:tracePt t="19231" x="2700338" y="2181225"/>
          <p14:tracePt t="19248" x="2776538" y="2181225"/>
          <p14:tracePt t="19264" x="2828925" y="2181225"/>
          <p14:tracePt t="19281" x="2876550" y="2181225"/>
          <p14:tracePt t="19298" x="2928938" y="2181225"/>
          <p14:tracePt t="19314" x="3005138" y="2181225"/>
          <p14:tracePt t="19331" x="3038475" y="2171700"/>
          <p14:tracePt t="19348" x="3076575" y="2166938"/>
          <p14:tracePt t="19364" x="3109913" y="2166938"/>
          <p14:tracePt t="19381" x="3176588" y="2166938"/>
          <p14:tracePt t="19398" x="3238500" y="2162175"/>
          <p14:tracePt t="19415" x="3319463" y="2152650"/>
          <p14:tracePt t="19431" x="3448050" y="2128838"/>
          <p14:tracePt t="19448" x="3533775" y="2105025"/>
          <p14:tracePt t="19464" x="3624263" y="2090738"/>
          <p14:tracePt t="19481" x="3719513" y="2081213"/>
          <p14:tracePt t="19498" x="3814763" y="2076450"/>
          <p14:tracePt t="19515" x="3857625" y="2076450"/>
          <p14:tracePt t="19531" x="3886200" y="2076450"/>
          <p14:tracePt t="19548" x="3905250" y="2076450"/>
          <p14:tracePt t="19565" x="3933825" y="2076450"/>
          <p14:tracePt t="19581" x="3952875" y="2076450"/>
          <p14:tracePt t="19598" x="3962400" y="2076450"/>
          <p14:tracePt t="19615" x="3976688" y="2076450"/>
          <p14:tracePt t="19631" x="3981450" y="2076450"/>
          <p14:tracePt t="19648" x="3986213" y="2076450"/>
          <p14:tracePt t="19681" x="3986213" y="2081213"/>
          <p14:tracePt t="19698" x="3986213" y="2090738"/>
          <p14:tracePt t="19714" x="3962400" y="2114550"/>
          <p14:tracePt t="19731" x="3886200" y="2162175"/>
          <p14:tracePt t="19748" x="3695700" y="2238375"/>
          <p14:tracePt t="19764" x="3600450" y="2266950"/>
          <p14:tracePt t="19781" x="3538538" y="2290763"/>
          <p14:tracePt t="19798" x="3476625" y="2300288"/>
          <p14:tracePt t="19814" x="3448050" y="2309813"/>
          <p14:tracePt t="19831" x="3438525" y="2314575"/>
          <p14:tracePt t="19848" x="3424238" y="2314575"/>
          <p14:tracePt t="19864" x="3405188" y="2324100"/>
          <p14:tracePt t="19881" x="3386138" y="2328863"/>
          <p14:tracePt t="19898" x="3352800" y="2333625"/>
          <p14:tracePt t="19914" x="3309938" y="2352675"/>
          <p14:tracePt t="19931" x="3195638" y="2390775"/>
          <p14:tracePt t="19948" x="3067050" y="2424113"/>
          <p14:tracePt t="19964" x="2919413" y="2457450"/>
          <p14:tracePt t="19981" x="2771775" y="2486025"/>
          <p14:tracePt t="19998" x="2538413" y="2500313"/>
          <p14:tracePt t="20014" x="2381250" y="2500313"/>
          <p14:tracePt t="20031" x="2243138" y="2481263"/>
          <p14:tracePt t="20048" x="2057400" y="2438400"/>
          <p14:tracePt t="20064" x="1952625" y="2414588"/>
          <p14:tracePt t="20081" x="1847850" y="2400300"/>
          <p14:tracePt t="20098" x="1766888" y="2381250"/>
          <p14:tracePt t="20115" x="1681163" y="2381250"/>
          <p14:tracePt t="20131" x="1628775" y="2390775"/>
          <p14:tracePt t="20148" x="1585913" y="2395538"/>
          <p14:tracePt t="20164" x="1552575" y="2405063"/>
          <p14:tracePt t="20181" x="1524000" y="2414588"/>
          <p14:tracePt t="20198" x="1514475" y="2414588"/>
          <p14:tracePt t="20215" x="1509713" y="2414588"/>
          <p14:tracePt t="20231" x="1500188" y="2414588"/>
          <p14:tracePt t="20248" x="1490663" y="2414588"/>
          <p14:tracePt t="20264" x="1485900" y="2414588"/>
          <p14:tracePt t="20585" x="1495425" y="2414588"/>
          <p14:tracePt t="20592" x="1514475" y="2414588"/>
          <p14:tracePt t="20600" x="1557338" y="2405063"/>
          <p14:tracePt t="20614" x="1695450" y="2381250"/>
          <p14:tracePt t="20631" x="1876425" y="2352675"/>
          <p14:tracePt t="20648" x="2033588" y="2347913"/>
          <p14:tracePt t="20665" x="2224088" y="2338388"/>
          <p14:tracePt t="20698" x="2395538" y="2324100"/>
          <p14:tracePt t="20731" x="2509838" y="2324100"/>
          <p14:tracePt t="20748" x="2538413" y="2314575"/>
          <p14:tracePt t="20764" x="2557463" y="2314575"/>
          <p14:tracePt t="20781" x="2581275" y="2314575"/>
          <p14:tracePt t="20798" x="2600325" y="2309813"/>
          <p14:tracePt t="20814" x="2619375" y="2309813"/>
          <p14:tracePt t="20831" x="2643188" y="2309813"/>
          <p14:tracePt t="20848" x="2671763" y="2309813"/>
          <p14:tracePt t="20864" x="2695575" y="2309813"/>
          <p14:tracePt t="20881" x="2709863" y="2309813"/>
          <p14:tracePt t="20898" x="2714625" y="2309813"/>
          <p14:tracePt t="20952" x="2709863" y="2309813"/>
          <p14:tracePt t="20959" x="2700338" y="2314575"/>
          <p14:tracePt t="20966" x="2676525" y="2319338"/>
          <p14:tracePt t="20981" x="2633663" y="2324100"/>
          <p14:tracePt t="20998" x="2562225" y="2333625"/>
          <p14:tracePt t="21014" x="2490788" y="2347913"/>
          <p14:tracePt t="21031" x="2428875" y="2352675"/>
          <p14:tracePt t="21048" x="2352675" y="2366963"/>
          <p14:tracePt t="21064" x="2300288" y="2381250"/>
          <p14:tracePt t="21081" x="2247900" y="2400300"/>
          <p14:tracePt t="21098" x="2185988" y="2414588"/>
          <p14:tracePt t="21114" x="2085975" y="2433638"/>
          <p14:tracePt t="21131" x="2028825" y="2443163"/>
          <p14:tracePt t="21148" x="1990725" y="2443163"/>
          <p14:tracePt t="21164" x="1957388" y="2443163"/>
          <p14:tracePt t="21181" x="1933575" y="2424113"/>
          <p14:tracePt t="21198" x="1919288" y="2400300"/>
          <p14:tracePt t="21214" x="1900238" y="2390775"/>
          <p14:tracePt t="21231" x="1885950" y="2376488"/>
          <p14:tracePt t="21248" x="1881188" y="2371725"/>
          <p14:tracePt t="21265" x="1876425" y="2362200"/>
          <p14:tracePt t="21282" x="1876425" y="2357438"/>
          <p14:tracePt t="21298" x="1890713" y="2352675"/>
          <p14:tracePt t="21314" x="1943100" y="2338388"/>
          <p14:tracePt t="21331" x="2033588" y="2338388"/>
          <p14:tracePt t="21348" x="2200275" y="2338388"/>
          <p14:tracePt t="21364" x="2381250" y="2352675"/>
          <p14:tracePt t="21381" x="2538413" y="2362200"/>
          <p14:tracePt t="21398" x="2671763" y="2366963"/>
          <p14:tracePt t="21414" x="2828925" y="2366963"/>
          <p14:tracePt t="21431" x="2943225" y="2366963"/>
          <p14:tracePt t="21448" x="3033713" y="2366963"/>
          <p14:tracePt t="21464" x="3100388" y="2366963"/>
          <p14:tracePt t="21481" x="3186113" y="2366963"/>
          <p14:tracePt t="21498" x="3224213" y="2362200"/>
          <p14:tracePt t="21514" x="3243263" y="2362200"/>
          <p14:tracePt t="21531" x="3252788" y="2362200"/>
          <p14:tracePt t="21548" x="3257550" y="2362200"/>
          <p14:tracePt t="21752" x="3309938" y="2362200"/>
          <p14:tracePt t="21759" x="3376613" y="2352675"/>
          <p14:tracePt t="21767" x="3443288" y="2352675"/>
          <p14:tracePt t="21781" x="3624263" y="2357438"/>
          <p14:tracePt t="21798" x="3781425" y="2366963"/>
          <p14:tracePt t="21814" x="3895725" y="2390775"/>
          <p14:tracePt t="21831" x="4019550" y="2405063"/>
          <p14:tracePt t="21848" x="4171950" y="2424113"/>
          <p14:tracePt t="21864" x="4248150" y="2424113"/>
          <p14:tracePt t="21881" x="4310063" y="2424113"/>
          <p14:tracePt t="21898" x="4357688" y="2424113"/>
          <p14:tracePt t="21914" x="4419600" y="2424113"/>
          <p14:tracePt t="21931" x="4448175" y="2424113"/>
          <p14:tracePt t="21948" x="4476750" y="2424113"/>
          <p14:tracePt t="21964" x="4495800" y="2419350"/>
          <p14:tracePt t="21981" x="4505325" y="2419350"/>
          <p14:tracePt t="21998" x="4514850" y="2419350"/>
          <p14:tracePt t="22014" x="4519613" y="2419350"/>
          <p14:tracePt t="22031" x="4529138" y="2419350"/>
          <p14:tracePt t="22048" x="4533900" y="2419350"/>
          <p14:tracePt t="22773" x="4500563" y="2428875"/>
          <p14:tracePt t="22780" x="4433888" y="2438400"/>
          <p14:tracePt t="22788" x="4367213" y="2447925"/>
          <p14:tracePt t="22798" x="4295775" y="2462213"/>
          <p14:tracePt t="22814" x="4181475" y="2481263"/>
          <p14:tracePt t="22831" x="3995738" y="2528888"/>
          <p14:tracePt t="22864" x="3752850" y="2600325"/>
          <p14:tracePt t="22898" x="3476625" y="2714625"/>
          <p14:tracePt t="22914" x="3357563" y="2767013"/>
          <p14:tracePt t="22931" x="3271838" y="2805113"/>
          <p14:tracePt t="22948" x="3205163" y="2828925"/>
          <p14:tracePt t="22964" x="3128963" y="2852738"/>
          <p14:tracePt t="22981" x="3076575" y="2876550"/>
          <p14:tracePt t="22998" x="3024188" y="2886075"/>
          <p14:tracePt t="23014" x="2981325" y="2895600"/>
          <p14:tracePt t="23031" x="2924175" y="2905125"/>
          <p14:tracePt t="23048" x="2895600" y="2909888"/>
          <p14:tracePt t="23064" x="2876550" y="2909888"/>
          <p14:tracePt t="23081" x="2843213" y="2914650"/>
          <p14:tracePt t="23098" x="2819400" y="2914650"/>
          <p14:tracePt t="23114" x="2800350" y="2924175"/>
          <p14:tracePt t="23131" x="2781300" y="2924175"/>
          <p14:tracePt t="23148" x="2752725" y="2933700"/>
          <p14:tracePt t="23164" x="2728913" y="2938463"/>
          <p14:tracePt t="23181" x="2705100" y="2943225"/>
          <p14:tracePt t="23198" x="2671763" y="2957513"/>
          <p14:tracePt t="23214" x="2590800" y="2971800"/>
          <p14:tracePt t="23231" x="2509838" y="2976563"/>
          <p14:tracePt t="23248" x="2414588" y="2986088"/>
          <p14:tracePt t="23264" x="2257425" y="3000375"/>
          <p14:tracePt t="23281" x="2124075" y="3000375"/>
          <p14:tracePt t="23298" x="2028825" y="2990850"/>
          <p14:tracePt t="23314" x="1957388" y="2981325"/>
          <p14:tracePt t="23331" x="1895475" y="2967038"/>
          <p14:tracePt t="23348" x="1871663" y="2947988"/>
          <p14:tracePt t="23364" x="1847850" y="2924175"/>
          <p14:tracePt t="23381" x="1833563" y="2900363"/>
          <p14:tracePt t="23397" x="1814513" y="2852738"/>
          <p14:tracePt t="23414" x="1814513" y="2824163"/>
          <p14:tracePt t="23431" x="1828800" y="2795588"/>
          <p14:tracePt t="23448" x="1914525" y="2728913"/>
          <p14:tracePt t="23464" x="2047875" y="2667000"/>
          <p14:tracePt t="23481" x="2185988" y="2614613"/>
          <p14:tracePt t="23498" x="2305050" y="2581275"/>
          <p14:tracePt t="23514" x="2476500" y="2547938"/>
          <p14:tracePt t="23531" x="2571750" y="2533650"/>
          <p14:tracePt t="23548" x="2638425" y="2533650"/>
          <p14:tracePt t="23564" x="2700338" y="2533650"/>
          <p14:tracePt t="23581" x="2786063" y="2547938"/>
          <p14:tracePt t="23597" x="2838450" y="2566988"/>
          <p14:tracePt t="23614" x="2890838" y="2590800"/>
          <p14:tracePt t="23631" x="2928938" y="2619375"/>
          <p14:tracePt t="23647" x="2976563" y="2657475"/>
          <p14:tracePt t="23664" x="3000375" y="2695575"/>
          <p14:tracePt t="23681" x="3028950" y="2733675"/>
          <p14:tracePt t="23698" x="3038475" y="2771775"/>
          <p14:tracePt t="23714" x="3038475" y="2809875"/>
          <p14:tracePt t="23731" x="3019425" y="2847975"/>
          <p14:tracePt t="23748" x="2981325" y="2876550"/>
          <p14:tracePt t="23764" x="2857500" y="2947988"/>
          <p14:tracePt t="23781" x="2747963" y="2981325"/>
          <p14:tracePt t="23798" x="2633663" y="3005138"/>
          <p14:tracePt t="23814" x="2519363" y="3014663"/>
          <p14:tracePt t="23831" x="2371725" y="3005138"/>
          <p14:tracePt t="23847" x="2276475" y="2990850"/>
          <p14:tracePt t="23864" x="2181225" y="2971800"/>
          <p14:tracePt t="23881" x="2090738" y="2947988"/>
          <p14:tracePt t="23898" x="2005013" y="2914650"/>
          <p14:tracePt t="23914" x="1976438" y="2886075"/>
          <p14:tracePt t="23931" x="1933575" y="2819400"/>
          <p14:tracePt t="23948" x="1900238" y="2686050"/>
          <p14:tracePt t="23964" x="1890713" y="2614613"/>
          <p14:tracePt t="23981" x="1900238" y="2571750"/>
          <p14:tracePt t="23997" x="1933575" y="2528888"/>
          <p14:tracePt t="24014" x="2033588" y="2452688"/>
          <p14:tracePt t="24031" x="2128838" y="2419350"/>
          <p14:tracePt t="24047" x="2233613" y="2386013"/>
          <p14:tracePt t="24064" x="2347913" y="2386013"/>
          <p14:tracePt t="24081" x="2509838" y="2405063"/>
          <p14:tracePt t="24097" x="2562225" y="2428875"/>
          <p14:tracePt t="24114" x="2614613" y="2452688"/>
          <p14:tracePt t="24131" x="2671763" y="2543175"/>
          <p14:tracePt t="24147" x="2724150" y="2681288"/>
          <p14:tracePt t="24164" x="2747963" y="2776538"/>
          <p14:tracePt t="24181" x="2762250" y="2847975"/>
          <p14:tracePt t="24197" x="2762250" y="2943225"/>
          <p14:tracePt t="24214" x="2747963" y="3005138"/>
          <p14:tracePt t="24231" x="2714625" y="3062288"/>
          <p14:tracePt t="24247" x="2633663" y="3109913"/>
          <p14:tracePt t="24264" x="2457450" y="3157538"/>
          <p14:tracePt t="24281" x="2343150" y="3162300"/>
          <p14:tracePt t="24297" x="2228850" y="3138488"/>
          <p14:tracePt t="24314" x="2138363" y="3090863"/>
          <p14:tracePt t="24331" x="2062163" y="3033713"/>
          <p14:tracePt t="24347" x="2014538" y="2952750"/>
          <p14:tracePt t="24364" x="1981200" y="2833688"/>
          <p14:tracePt t="24381" x="1995488" y="2686050"/>
          <p14:tracePt t="24397" x="2024063" y="2628900"/>
          <p14:tracePt t="24414" x="2066925" y="2590800"/>
          <p14:tracePt t="24431" x="2133600" y="2562225"/>
          <p14:tracePt t="24448" x="2243138" y="2533650"/>
          <p14:tracePt t="24464" x="2314575" y="2533650"/>
          <p14:tracePt t="24481" x="2376488" y="2547938"/>
          <p14:tracePt t="24497" x="2414588" y="2571750"/>
          <p14:tracePt t="24514" x="2457450" y="2600325"/>
          <p14:tracePt t="24531" x="2471738" y="2624138"/>
          <p14:tracePt t="24547" x="2486025" y="2647950"/>
          <p14:tracePt t="24564" x="2495550" y="2681288"/>
          <p14:tracePt t="24581" x="2509838" y="2705100"/>
          <p14:tracePt t="24597" x="2509838" y="2719388"/>
          <p14:tracePt t="24614" x="2509838" y="2743200"/>
          <p14:tracePt t="24631" x="2490788" y="2776538"/>
          <p14:tracePt t="24647" x="2414588" y="2819400"/>
          <p14:tracePt t="24664" x="2314575" y="2862263"/>
          <p14:tracePt t="24681" x="2219325" y="2886075"/>
          <p14:tracePt t="24697" x="2062163" y="2900363"/>
          <p14:tracePt t="24714" x="1981200" y="2900363"/>
          <p14:tracePt t="24731" x="1933575" y="2881313"/>
          <p14:tracePt t="24748" x="1895475" y="2847975"/>
          <p14:tracePt t="24764" x="1847850" y="2686050"/>
          <p14:tracePt t="24781" x="1843088" y="2581275"/>
          <p14:tracePt t="24797" x="1866900" y="2505075"/>
          <p14:tracePt t="24815" x="1938338" y="2409825"/>
          <p14:tracePt t="24831" x="2019300" y="2352675"/>
          <p14:tracePt t="24847" x="2090738" y="2328863"/>
          <p14:tracePt t="24864" x="2162175" y="2328863"/>
          <p14:tracePt t="24881" x="2276475" y="2371725"/>
          <p14:tracePt t="24897" x="2319338" y="2395538"/>
          <p14:tracePt t="24914" x="2362200" y="2443163"/>
          <p14:tracePt t="24931" x="2400300" y="2509838"/>
          <p14:tracePt t="24947" x="2419350" y="2609850"/>
          <p14:tracePt t="24964" x="2419350" y="2652713"/>
          <p14:tracePt t="24982" x="2419350" y="2676525"/>
          <p14:tracePt t="25000" x="2405063" y="2709863"/>
          <p14:tracePt t="25014" x="2395538" y="2719388"/>
          <p14:tracePt t="25032" x="2395538" y="2724150"/>
          <p14:tracePt t="25048" x="2395538" y="2728913"/>
          <p14:tracePt t="25065" x="2395538" y="2738438"/>
          <p14:tracePt t="25321" x="2438400" y="2733675"/>
          <p14:tracePt t="25329" x="2495550" y="2724150"/>
          <p14:tracePt t="25336" x="2562225" y="2719388"/>
          <p14:tracePt t="25348" x="2633663" y="2709863"/>
          <p14:tracePt t="25364" x="2747963" y="2690813"/>
          <p14:tracePt t="25381" x="2881313" y="2690813"/>
          <p14:tracePt t="25414" x="3043238" y="2705100"/>
          <p14:tracePt t="25447" x="3195638" y="2733675"/>
          <p14:tracePt t="25464" x="3233738" y="2738438"/>
          <p14:tracePt t="25481" x="3262313" y="2738438"/>
          <p14:tracePt t="25497" x="3300413" y="2738438"/>
          <p14:tracePt t="25514" x="3314700" y="2738438"/>
          <p14:tracePt t="25531" x="3338513" y="2738438"/>
          <p14:tracePt t="25547" x="3352800" y="2738438"/>
          <p14:tracePt t="25564" x="3371850" y="2747963"/>
          <p14:tracePt t="25581" x="3386138" y="2752725"/>
          <p14:tracePt t="25597" x="3395663" y="2762250"/>
          <p14:tracePt t="25614" x="3405188" y="2767013"/>
          <p14:tracePt t="25631" x="3414713" y="2776538"/>
          <p14:tracePt t="25647" x="3419475" y="2786063"/>
          <p14:tracePt t="25665" x="3419475" y="2800350"/>
          <p14:tracePt t="25681" x="3419475" y="2819400"/>
          <p14:tracePt t="25697" x="3405188" y="2828925"/>
          <p14:tracePt t="25714" x="3367088" y="2847975"/>
          <p14:tracePt t="25731" x="3295650" y="2862263"/>
          <p14:tracePt t="25747" x="3167063" y="2876550"/>
          <p14:tracePt t="25764" x="3095625" y="2876550"/>
          <p14:tracePt t="25781" x="3062288" y="2871788"/>
          <p14:tracePt t="25797" x="3038475" y="2847975"/>
          <p14:tracePt t="25814" x="3009900" y="2747963"/>
          <p14:tracePt t="25831" x="3019425" y="2686050"/>
          <p14:tracePt t="25847" x="3043238" y="2638425"/>
          <p14:tracePt t="25864" x="3081338" y="2600325"/>
          <p14:tracePt t="25881" x="3167063" y="2543175"/>
          <p14:tracePt t="25897" x="3267075" y="2505075"/>
          <p14:tracePt t="25914" x="3405188" y="2471738"/>
          <p14:tracePt t="25931" x="3629025" y="2452688"/>
          <p14:tracePt t="25947" x="3762375" y="2443163"/>
          <p14:tracePt t="25964" x="3900488" y="2447925"/>
          <p14:tracePt t="25981" x="3990975" y="2452688"/>
          <p14:tracePt t="25997" x="4071938" y="2476500"/>
          <p14:tracePt t="26014" x="4110038" y="2495550"/>
          <p14:tracePt t="26031" x="4133850" y="2519363"/>
          <p14:tracePt t="26048" x="4157663" y="2547938"/>
          <p14:tracePt t="26064" x="4176713" y="2624138"/>
          <p14:tracePt t="26081" x="4181475" y="2662238"/>
          <p14:tracePt t="26097" x="4181475" y="2705100"/>
          <p14:tracePt t="26114" x="4157663" y="2776538"/>
          <p14:tracePt t="26131" x="4119563" y="2833688"/>
          <p14:tracePt t="26147" x="4076700" y="2900363"/>
          <p14:tracePt t="26164" x="4005263" y="2962275"/>
          <p14:tracePt t="26181" x="3886200" y="3043238"/>
          <p14:tracePt t="26198" x="3771900" y="3076575"/>
          <p14:tracePt t="26214" x="3648075" y="3076575"/>
          <p14:tracePt t="26231" x="3538538" y="3048000"/>
          <p14:tracePt t="26247" x="3414713" y="2986088"/>
          <p14:tracePt t="26264" x="3343275" y="2928938"/>
          <p14:tracePt t="26281" x="3295650" y="2881313"/>
          <p14:tracePt t="26298" x="3219450" y="2724150"/>
          <p14:tracePt t="26314" x="3205163" y="2638425"/>
          <p14:tracePt t="26331" x="3209925" y="2590800"/>
          <p14:tracePt t="26347" x="3219450" y="2552700"/>
          <p14:tracePt t="26364" x="3286125" y="2505075"/>
          <p14:tracePt t="26381" x="3390900" y="2476500"/>
          <p14:tracePt t="26397" x="3529013" y="2457450"/>
          <p14:tracePt t="26414" x="3629025" y="2457450"/>
          <p14:tracePt t="26431" x="3709988" y="2476500"/>
          <p14:tracePt t="26447" x="3748088" y="2509838"/>
          <p14:tracePt t="26464" x="3790950" y="2566988"/>
          <p14:tracePt t="26481" x="3819525" y="2619375"/>
          <p14:tracePt t="26497" x="3824288" y="2667000"/>
          <p14:tracePt t="26514" x="3824288" y="2705100"/>
          <p14:tracePt t="26531" x="3810000" y="2728913"/>
          <p14:tracePt t="26547" x="3776663" y="2767013"/>
          <p14:tracePt t="26564" x="3686175" y="2809875"/>
          <p14:tracePt t="26581" x="3571875" y="2843213"/>
          <p14:tracePt t="26597" x="3457575" y="2857500"/>
          <p14:tracePt t="26614" x="3352800" y="2857500"/>
          <p14:tracePt t="26631" x="3300413" y="2838450"/>
          <p14:tracePt t="26647" x="3276600" y="2819400"/>
          <p14:tracePt t="26664" x="3252788" y="2747963"/>
          <p14:tracePt t="26681" x="3271838" y="2586038"/>
          <p14:tracePt t="26697" x="3319463" y="2514600"/>
          <p14:tracePt t="26714" x="3395663" y="2462213"/>
          <p14:tracePt t="26731" x="3562350" y="2395538"/>
          <p14:tracePt t="26747" x="3657600" y="2386013"/>
          <p14:tracePt t="26764" x="3705225" y="2386013"/>
          <p14:tracePt t="26781" x="3757613" y="2409825"/>
          <p14:tracePt t="26797" x="3824288" y="2438400"/>
          <p14:tracePt t="26814" x="3852863" y="2462213"/>
          <p14:tracePt t="26831" x="3876675" y="2495550"/>
          <p14:tracePt t="26847" x="3895725" y="2524125"/>
          <p14:tracePt t="26864" x="3905250" y="2566988"/>
          <p14:tracePt t="26881" x="3905250" y="2586038"/>
          <p14:tracePt t="26897" x="3900488" y="2609850"/>
          <p14:tracePt t="26914" x="3886200" y="2633663"/>
          <p14:tracePt t="26931" x="3838575" y="2667000"/>
          <p14:tracePt t="26947" x="3771900" y="2705100"/>
          <p14:tracePt t="26964" x="3662363" y="2747963"/>
          <p14:tracePt t="26981" x="3524250" y="2776538"/>
          <p14:tracePt t="26997" x="3471863" y="2776538"/>
          <p14:tracePt t="27014" x="3429000" y="2771775"/>
          <p14:tracePt t="27031" x="3405188" y="2757488"/>
          <p14:tracePt t="27047" x="3386138" y="2728913"/>
          <p14:tracePt t="27064" x="3376613" y="2671763"/>
          <p14:tracePt t="27081" x="3405188" y="2595563"/>
          <p14:tracePt t="27099" x="3457575" y="2538413"/>
          <p14:tracePt t="27114" x="3509963" y="2500313"/>
          <p14:tracePt t="27131" x="3562350" y="2481263"/>
          <p14:tracePt t="27147" x="3600450" y="2481263"/>
          <p14:tracePt t="27164" x="3633788" y="2495550"/>
          <p14:tracePt t="27181" x="3643313" y="2509838"/>
          <p14:tracePt t="27197" x="3652838" y="2519363"/>
          <p14:tracePt t="27214" x="3662363" y="2528888"/>
          <p14:tracePt t="27231" x="3662363" y="2547938"/>
          <p14:tracePt t="27247" x="3662363" y="2557463"/>
          <p14:tracePt t="27264" x="3662363" y="2562225"/>
          <p14:tracePt t="27281" x="3662363" y="2566988"/>
          <p14:tracePt t="28077" x="3614738" y="2581275"/>
          <p14:tracePt t="28085" x="3548063" y="2600325"/>
          <p14:tracePt t="28098" x="3367088" y="2633663"/>
          <p14:tracePt t="28114" x="3186113" y="2628900"/>
          <p14:tracePt t="28131" x="3052763" y="2605088"/>
          <p14:tracePt t="28147" x="2933700" y="2552700"/>
          <p14:tracePt t="28181" x="2628900" y="2352675"/>
          <p14:tracePt t="28214" x="2433638" y="2109788"/>
          <p14:tracePt t="28231" x="2343150" y="1976438"/>
          <p14:tracePt t="28247" x="2305050" y="1928813"/>
          <p14:tracePt t="28264" x="2262188" y="1881188"/>
          <p14:tracePt t="28281" x="2209800" y="1804988"/>
          <p14:tracePt t="28297" x="2166938" y="1747838"/>
          <p14:tracePt t="28314" x="2138363" y="1695450"/>
          <p14:tracePt t="28330" x="2109788" y="1638300"/>
          <p14:tracePt t="28347" x="2071688" y="1581150"/>
          <p14:tracePt t="28364" x="2062163" y="1552575"/>
          <p14:tracePt t="28381" x="2043113" y="1528763"/>
          <p14:tracePt t="28397" x="2038350" y="1514475"/>
          <p14:tracePt t="28414" x="2028825" y="1495425"/>
          <p14:tracePt t="28604" x="1976438" y="1495425"/>
          <p14:tracePt t="28611" x="1909763" y="1495425"/>
          <p14:tracePt t="28619" x="1862138" y="1495425"/>
          <p14:tracePt t="28630" x="1814513" y="1481138"/>
          <p14:tracePt t="28648" x="1676400" y="1400175"/>
          <p14:tracePt t="28664" x="1614488" y="1328738"/>
          <p14:tracePt t="28681" x="1566863" y="1233488"/>
          <p14:tracePt t="28697" x="1538288" y="1095375"/>
          <p14:tracePt t="28714" x="1566863" y="942975"/>
          <p14:tracePt t="28730" x="1590675" y="904875"/>
          <p14:tracePt t="28747" x="1638300" y="871538"/>
          <p14:tracePt t="28764" x="1709738" y="857250"/>
          <p14:tracePt t="28765" x="1747838" y="862013"/>
          <p14:tracePt t="28780" x="1824038" y="895350"/>
          <p14:tracePt t="28797" x="1881188" y="942975"/>
          <p14:tracePt t="28814" x="1924050" y="990600"/>
          <p14:tracePt t="28830" x="1947863" y="1033463"/>
          <p14:tracePt t="28847" x="1966913" y="1081088"/>
          <p14:tracePt t="28864" x="1971675" y="1104900"/>
          <p14:tracePt t="28880" x="1971675" y="1133475"/>
          <p14:tracePt t="28897" x="1971675" y="1171575"/>
          <p14:tracePt t="28914" x="1971675" y="1181100"/>
          <p14:tracePt t="28930" x="1971675" y="1190625"/>
          <p14:tracePt t="28947" x="1971675" y="1204913"/>
          <p14:tracePt t="28964" x="1985963" y="1314450"/>
          <p14:tracePt t="28980" x="2019300" y="1423988"/>
          <p14:tracePt t="28997" x="2066925" y="1581150"/>
          <p14:tracePt t="29014" x="2109788" y="1752600"/>
          <p14:tracePt t="29031" x="2143125" y="1914525"/>
          <p14:tracePt t="29047" x="2162175" y="2095500"/>
          <p14:tracePt t="29064" x="2181225" y="2271713"/>
          <p14:tracePt t="29081" x="2185988" y="2381250"/>
          <p14:tracePt t="29097" x="2185988" y="2400300"/>
          <p14:tracePt t="29310" x="2185988" y="2419350"/>
          <p14:tracePt t="29317" x="2181225" y="2447925"/>
          <p14:tracePt t="29331" x="2162175" y="2500313"/>
          <p14:tracePt t="29347" x="2138363" y="2552700"/>
          <p14:tracePt t="29364" x="2128838" y="2590800"/>
          <p14:tracePt t="29380" x="2105025" y="2619375"/>
          <p14:tracePt t="29397" x="2081213" y="2652713"/>
          <p14:tracePt t="29414" x="2066925" y="2676525"/>
          <p14:tracePt t="29431" x="2057400" y="2686050"/>
          <p14:tracePt t="29447" x="2047875" y="2700338"/>
          <p14:tracePt t="29464" x="2038350" y="2709863"/>
          <p14:tracePt t="29480" x="2028825" y="2719388"/>
          <p14:tracePt t="29497" x="2024063" y="2728913"/>
          <p14:tracePt t="29514" x="2024063" y="2738438"/>
          <p14:tracePt t="29530" x="2024063" y="2747963"/>
          <p14:tracePt t="29547" x="2033588" y="2752725"/>
          <p14:tracePt t="29564" x="2062163" y="2757488"/>
          <p14:tracePt t="29580" x="2190750" y="2771775"/>
          <p14:tracePt t="29597" x="2295525" y="2786063"/>
          <p14:tracePt t="29614" x="2376488" y="2795588"/>
          <p14:tracePt t="29630" x="2433638" y="2800350"/>
          <p14:tracePt t="29647" x="2495550" y="2814638"/>
          <p14:tracePt t="29664" x="2524125" y="2824163"/>
          <p14:tracePt t="29681" x="2547938" y="2828925"/>
          <p14:tracePt t="29697" x="2562225" y="2838450"/>
          <p14:tracePt t="29714" x="2586038" y="2847975"/>
          <p14:tracePt t="29730" x="2595563" y="2847975"/>
          <p14:tracePt t="29748" x="2600325" y="2847975"/>
          <p14:tracePt t="29764" x="2609850" y="2847975"/>
          <p14:tracePt t="30147" x="2628900" y="2847975"/>
          <p14:tracePt t="30154" x="2657475" y="2852738"/>
          <p14:tracePt t="30164" x="2671763" y="2857500"/>
          <p14:tracePt t="30180" x="2719388" y="2867025"/>
          <p14:tracePt t="30197" x="2767013" y="2876550"/>
          <p14:tracePt t="30214" x="2781300" y="2881313"/>
          <p14:tracePt t="30231" x="2790825" y="2886075"/>
          <p14:tracePt t="30247" x="2795588" y="2886075"/>
          <p14:tracePt t="30264" x="2805113" y="2886075"/>
          <p14:tracePt t="30352" x="2809875" y="2890838"/>
          <p14:tracePt t="32319" x="2819400" y="2924175"/>
          <p14:tracePt t="32327" x="2847975" y="2981325"/>
          <p14:tracePt t="32334" x="2871788" y="3033713"/>
          <p14:tracePt t="32347" x="2886075" y="3081338"/>
          <p14:tracePt t="32363" x="2928938" y="3152775"/>
          <p14:tracePt t="32380" x="2952750" y="3190875"/>
          <p14:tracePt t="32413" x="3009900" y="3267075"/>
          <p14:tracePt t="32447" x="3357563" y="3462338"/>
          <p14:tracePt t="32464" x="3529013" y="3519488"/>
          <p14:tracePt t="32480" x="3781425" y="3590925"/>
          <p14:tracePt t="32497" x="3895725" y="3624263"/>
          <p14:tracePt t="32514" x="3981450" y="3648075"/>
          <p14:tracePt t="32530" x="4043363" y="3667125"/>
          <p14:tracePt t="32547" x="4143375" y="3695700"/>
          <p14:tracePt t="32563" x="4205288" y="3709988"/>
          <p14:tracePt t="32580" x="4267200" y="3724275"/>
          <p14:tracePt t="32597" x="4338638" y="3729038"/>
          <p14:tracePt t="32614" x="4414838" y="3733800"/>
          <p14:tracePt t="32630" x="4448175" y="3733800"/>
          <p14:tracePt t="32647" x="4500563" y="3733800"/>
          <p14:tracePt t="32663" x="4519613" y="3733800"/>
          <p14:tracePt t="32680" x="4543425" y="3733800"/>
          <p14:tracePt t="32885" x="4619625" y="3733800"/>
          <p14:tracePt t="32892" x="4710113" y="3724275"/>
          <p14:tracePt t="32899" x="4776788" y="3714750"/>
          <p14:tracePt t="32914" x="4857750" y="3705225"/>
          <p14:tracePt t="32930" x="5091113" y="3705225"/>
          <p14:tracePt t="32947" x="5214938" y="3709988"/>
          <p14:tracePt t="32964" x="5305425" y="3719513"/>
          <p14:tracePt t="32980" x="5443538" y="3719513"/>
          <p14:tracePt t="32997" x="5534025" y="3733800"/>
          <p14:tracePt t="33013" x="5605463" y="3733800"/>
          <p14:tracePt t="33030" x="5662613" y="3733800"/>
          <p14:tracePt t="33047" x="5710238" y="3733800"/>
          <p14:tracePt t="33063" x="5719763" y="3733800"/>
          <p14:tracePt t="33080" x="5734050" y="3733800"/>
          <p14:tracePt t="33097" x="5738813" y="3733800"/>
          <p14:tracePt t="33113" x="5753100" y="3733800"/>
          <p14:tracePt t="33130" x="5767388" y="3733800"/>
          <p14:tracePt t="33147" x="5772150" y="3733800"/>
          <p14:tracePt t="33164" x="5786438" y="3733800"/>
          <p14:tracePt t="33180" x="5800725" y="3733800"/>
          <p14:tracePt t="33197" x="5815013" y="3733800"/>
          <p14:tracePt t="33213" x="5824538" y="3733800"/>
          <p14:tracePt t="33230" x="5843588" y="3733800"/>
          <p14:tracePt t="33247" x="5848350" y="3733800"/>
          <p14:tracePt t="33311" x="5838825" y="3733800"/>
          <p14:tracePt t="33318" x="5834063" y="3738563"/>
          <p14:tracePt t="33330" x="5819775" y="3738563"/>
          <p14:tracePt t="33347" x="5743575" y="3743325"/>
          <p14:tracePt t="33363" x="5676900" y="3743325"/>
          <p14:tracePt t="33380" x="5614988" y="3743325"/>
          <p14:tracePt t="33397" x="5576888" y="3733800"/>
          <p14:tracePt t="33413" x="5548313" y="3681413"/>
          <p14:tracePt t="33430" x="5529263" y="3581400"/>
          <p14:tracePt t="33447" x="5538788" y="3495675"/>
          <p14:tracePt t="33463" x="5572125" y="3433763"/>
          <p14:tracePt t="33480" x="5638800" y="3352800"/>
          <p14:tracePt t="33497" x="5695950" y="3319463"/>
          <p14:tracePt t="33513" x="5748338" y="3309938"/>
          <p14:tracePt t="33530" x="5800725" y="3319463"/>
          <p14:tracePt t="33547" x="5862638" y="3352800"/>
          <p14:tracePt t="33563" x="5891213" y="3381375"/>
          <p14:tracePt t="33580" x="5915025" y="3429000"/>
          <p14:tracePt t="33597" x="5934075" y="3514725"/>
          <p14:tracePt t="33613" x="5934075" y="3552825"/>
          <p14:tracePt t="33630" x="5929313" y="3581400"/>
          <p14:tracePt t="33647" x="5910263" y="3609975"/>
          <p14:tracePt t="33663" x="5886450" y="3657600"/>
          <p14:tracePt t="33680" x="5881688" y="3671888"/>
          <p14:tracePt t="33697" x="5876925" y="3686175"/>
          <p14:tracePt t="33713" x="5872163" y="3690938"/>
          <p14:tracePt t="33730" x="5872163" y="3700463"/>
          <p14:tracePt t="33747" x="5872163" y="3705225"/>
          <p14:tracePt t="33763" x="5872163" y="3709988"/>
          <p14:tracePt t="33780" x="5867400" y="3714750"/>
          <p14:tracePt t="33797" x="5857875" y="3724275"/>
          <p14:tracePt t="33813" x="5853113" y="3733800"/>
          <p14:tracePt t="33830" x="5848350" y="3738563"/>
          <p14:tracePt t="33847" x="5838825" y="3748088"/>
          <p14:tracePt t="33863" x="5829300" y="3752850"/>
          <p14:tracePt t="33880" x="5819775" y="3752850"/>
          <p14:tracePt t="33897" x="5786438" y="3752850"/>
          <p14:tracePt t="33913" x="5686425" y="3724275"/>
          <p14:tracePt t="33930" x="5610225" y="3695700"/>
          <p14:tracePt t="33947" x="5557838" y="3667125"/>
          <p14:tracePt t="33963" x="5534025" y="3643313"/>
          <p14:tracePt t="33980" x="5505450" y="3533775"/>
          <p14:tracePt t="33997" x="5505450" y="3481388"/>
          <p14:tracePt t="34013" x="5534025" y="3429000"/>
          <p14:tracePt t="34030" x="5591175" y="3381375"/>
          <p14:tracePt t="34047" x="5643563" y="3362325"/>
          <p14:tracePt t="34063" x="5686425" y="3362325"/>
          <p14:tracePt t="34080" x="5715000" y="3371850"/>
          <p14:tracePt t="34097" x="5753100" y="3438525"/>
          <p14:tracePt t="34113" x="5776913" y="3490913"/>
          <p14:tracePt t="34130" x="5781675" y="3524250"/>
          <p14:tracePt t="34147" x="5786438" y="3552825"/>
          <p14:tracePt t="34163" x="5786438" y="3586163"/>
          <p14:tracePt t="34180" x="5786438" y="3600450"/>
          <p14:tracePt t="34197" x="5776913" y="3614738"/>
          <p14:tracePt t="34214" x="5767388" y="3643313"/>
          <p14:tracePt t="34230" x="5757863" y="3657600"/>
          <p14:tracePt t="34247" x="5753100" y="3667125"/>
          <p14:tracePt t="34263" x="5748338" y="3671888"/>
          <p14:tracePt t="34280" x="5748338" y="3681413"/>
          <p14:tracePt t="34313" x="5748338" y="3686175"/>
          <p14:tracePt t="34383" x="5748338" y="3690938"/>
          <p14:tracePt t="34398" x="5748338" y="3695700"/>
          <p14:tracePt t="34412" x="5748338" y="3700463"/>
          <p14:tracePt t="34420" x="5743575" y="3705225"/>
          <p14:tracePt t="34430" x="5734050" y="3709988"/>
          <p14:tracePt t="34447" x="5676900" y="3743325"/>
          <p14:tracePt t="34463" x="5500688" y="3814763"/>
          <p14:tracePt t="34480" x="5319713" y="3848100"/>
          <p14:tracePt t="34497" x="5105400" y="3895725"/>
          <p14:tracePt t="34513" x="4938713" y="3924300"/>
          <p14:tracePt t="34530" x="4667250" y="3957638"/>
          <p14:tracePt t="34547" x="4529138" y="3976688"/>
          <p14:tracePt t="34563" x="4429125" y="3990975"/>
          <p14:tracePt t="34580" x="4343400" y="4005263"/>
          <p14:tracePt t="34597" x="4205288" y="4024313"/>
          <p14:tracePt t="34613" x="4124325" y="4029075"/>
          <p14:tracePt t="34630" x="4062413" y="4038600"/>
          <p14:tracePt t="34647" x="3995738" y="4048125"/>
          <p14:tracePt t="34663" x="3952875" y="4048125"/>
          <p14:tracePt t="34680" x="3900488" y="4048125"/>
          <p14:tracePt t="34697" x="3829050" y="4043363"/>
          <p14:tracePt t="34713" x="3719513" y="4010025"/>
          <p14:tracePt t="34730" x="3648075" y="3990975"/>
          <p14:tracePt t="34747" x="3590925" y="3971925"/>
          <p14:tracePt t="34763" x="3557588" y="3943350"/>
          <p14:tracePt t="34764" x="3543300" y="3933825"/>
          <p14:tracePt t="34780" x="3514725" y="3910013"/>
          <p14:tracePt t="34797" x="3490913" y="3895725"/>
          <p14:tracePt t="34813" x="3471863" y="3881438"/>
          <p14:tracePt t="34830" x="3457575" y="3871913"/>
          <p14:tracePt t="35044" x="3405188" y="3871913"/>
          <p14:tracePt t="35051" x="3328988" y="3871913"/>
          <p14:tracePt t="35063" x="3271838" y="3871913"/>
          <p14:tracePt t="35080" x="3062288" y="3871913"/>
          <p14:tracePt t="35097" x="2957513" y="3871913"/>
          <p14:tracePt t="35113" x="2881313" y="3871913"/>
          <p14:tracePt t="35130" x="2828925" y="3871913"/>
          <p14:tracePt t="35147" x="2776538" y="3886200"/>
          <p14:tracePt t="35163" x="2747963" y="3890963"/>
          <p14:tracePt t="35180" x="2724150" y="3890963"/>
          <p14:tracePt t="35197" x="2705100" y="3890963"/>
          <p14:tracePt t="35213" x="2662238" y="3895725"/>
          <p14:tracePt t="35230" x="2628900" y="3895725"/>
          <p14:tracePt t="35247" x="2566988" y="3900488"/>
          <p14:tracePt t="35263" x="2509838" y="3900488"/>
          <p14:tracePt t="35264" x="2476500" y="3900488"/>
          <p14:tracePt t="35280" x="2419350" y="3900488"/>
          <p14:tracePt t="35297" x="2357438" y="3900488"/>
          <p14:tracePt t="35313" x="2290763" y="3900488"/>
          <p14:tracePt t="35330" x="2185988" y="3900488"/>
          <p14:tracePt t="35347" x="2128838" y="3900488"/>
          <p14:tracePt t="35363" x="2076450" y="3900488"/>
          <p14:tracePt t="35380" x="2043113" y="3900488"/>
          <p14:tracePt t="35397" x="2024063" y="3900488"/>
          <p14:tracePt t="35413" x="2014538" y="3900488"/>
          <p14:tracePt t="35448" x="2019300" y="3895725"/>
          <p14:tracePt t="35463" x="2066925" y="3881438"/>
          <p14:tracePt t="35480" x="2166938" y="3867150"/>
          <p14:tracePt t="35497" x="2286000" y="3852863"/>
          <p14:tracePt t="35513" x="2509838" y="3814763"/>
          <p14:tracePt t="35530" x="2643188" y="3805238"/>
          <p14:tracePt t="35547" x="2757488" y="3800475"/>
          <p14:tracePt t="35563" x="2828925" y="3790950"/>
          <p14:tracePt t="35580" x="2900363" y="3781425"/>
          <p14:tracePt t="35597" x="2943225" y="3752850"/>
          <p14:tracePt t="35613" x="2981325" y="3729038"/>
          <p14:tracePt t="35630" x="3028950" y="3676650"/>
          <p14:tracePt t="35647" x="3095625" y="3600450"/>
          <p14:tracePt t="35663" x="3124200" y="3562350"/>
          <p14:tracePt t="35680" x="3148013" y="3538538"/>
          <p14:tracePt t="35697" x="3186113" y="3509963"/>
          <p14:tracePt t="35713" x="3262313" y="3443288"/>
          <p14:tracePt t="35730" x="3333750" y="3381375"/>
          <p14:tracePt t="35746" x="3424238" y="3300413"/>
          <p14:tracePt t="35763" x="3552825" y="3167063"/>
          <p14:tracePt t="35780" x="3609975" y="3105150"/>
          <p14:tracePt t="35797" x="3662363" y="3057525"/>
          <p14:tracePt t="35813" x="3714750" y="2986088"/>
          <p14:tracePt t="35830" x="3776663" y="2881313"/>
          <p14:tracePt t="35847" x="3810000" y="2814638"/>
          <p14:tracePt t="35863" x="3848100" y="2767013"/>
          <p14:tracePt t="35880" x="3871913" y="2728913"/>
          <p14:tracePt t="35897" x="3933825" y="2700338"/>
          <p14:tracePt t="35913" x="3986213" y="2686050"/>
          <p14:tracePt t="35930" x="4019550" y="2686050"/>
          <p14:tracePt t="35947" x="4081463" y="2686050"/>
          <p14:tracePt t="35963" x="4095750" y="2686050"/>
          <p14:tracePt t="35980" x="4105275" y="2686050"/>
          <p14:tracePt t="35996" x="4110038" y="2686050"/>
          <p14:tracePt t="36013" x="4100513" y="2690813"/>
          <p14:tracePt t="36030" x="4038600" y="2705100"/>
          <p14:tracePt t="36046" x="3933825" y="2728913"/>
          <p14:tracePt t="36063" x="3857625" y="2728913"/>
          <p14:tracePt t="36080" x="3776663" y="2719388"/>
          <p14:tracePt t="36096" x="3752850" y="2705100"/>
          <p14:tracePt t="36113" x="3748088" y="2690813"/>
          <p14:tracePt t="36130" x="3743325" y="2681288"/>
          <p14:tracePt t="36146" x="3743325" y="2671763"/>
          <p14:tracePt t="36163" x="3748088" y="2671763"/>
          <p14:tracePt t="36180" x="3767138" y="2695575"/>
          <p14:tracePt t="36197" x="3781425" y="2843213"/>
          <p14:tracePt t="36213" x="3767138" y="2947988"/>
          <p14:tracePt t="36230" x="3724275" y="3095625"/>
          <p14:tracePt t="36247" x="3671888" y="3248025"/>
          <p14:tracePt t="36263" x="3576638" y="3376613"/>
          <p14:tracePt t="36280" x="3505200" y="3448050"/>
          <p14:tracePt t="36296" x="3419475" y="3529013"/>
          <p14:tracePt t="36313" x="3333750" y="3643313"/>
          <p14:tracePt t="36330" x="3257550" y="3771900"/>
          <p14:tracePt t="36346" x="3228975" y="3810000"/>
          <p14:tracePt t="36363" x="3214688" y="3833813"/>
          <p14:tracePt t="36380" x="3205163" y="3848100"/>
          <p14:tracePt t="36396" x="3200400" y="3852863"/>
          <p14:tracePt t="36413" x="3200400" y="3862388"/>
          <p14:tracePt t="36430" x="3195638" y="3867150"/>
          <p14:tracePt t="36447" x="3186113" y="3876675"/>
          <p14:tracePt t="36463" x="3167063" y="3890963"/>
          <p14:tracePt t="36480" x="3148013" y="3905250"/>
          <p14:tracePt t="36496" x="3114675" y="3919538"/>
          <p14:tracePt t="36513" x="3057525" y="3948113"/>
          <p14:tracePt t="36530" x="3014663" y="3957638"/>
          <p14:tracePt t="36547" x="2962275" y="3971925"/>
          <p14:tracePt t="36564" x="2871788" y="4000500"/>
          <p14:tracePt t="36580" x="2809875" y="4014788"/>
          <p14:tracePt t="36596" x="2752725" y="4014788"/>
          <p14:tracePt t="36613" x="2700338" y="4014788"/>
          <p14:tracePt t="36630" x="2647950" y="4000500"/>
          <p14:tracePt t="36646" x="2619375" y="3995738"/>
          <p14:tracePt t="36663" x="2595563" y="3981450"/>
          <p14:tracePt t="36680" x="2581275" y="3976688"/>
          <p14:tracePt t="36696" x="2566988" y="3976688"/>
          <p14:tracePt t="36713" x="2557463" y="3976688"/>
          <p14:tracePt t="36730" x="2552700" y="3976688"/>
          <p14:tracePt t="36746" x="2547938" y="3976688"/>
          <p14:tracePt t="36799" x="2552700" y="3971925"/>
          <p14:tracePt t="36806" x="2576513" y="3971925"/>
          <p14:tracePt t="36814" x="2614613" y="3957638"/>
          <p14:tracePt t="36830" x="2724150" y="3952875"/>
          <p14:tracePt t="36846" x="2871788" y="3933825"/>
          <p14:tracePt t="36863" x="3043238" y="3914775"/>
          <p14:tracePt t="36880" x="3219450" y="3914775"/>
          <p14:tracePt t="36896" x="3314700" y="3919538"/>
          <p14:tracePt t="36913" x="3381375" y="3924300"/>
          <p14:tracePt t="36930" x="3443288" y="3938588"/>
          <p14:tracePt t="36946" x="3519488" y="3948113"/>
          <p14:tracePt t="36963" x="3562350" y="3948113"/>
          <p14:tracePt t="36980" x="3586163" y="3948113"/>
          <p14:tracePt t="36997" x="3609975" y="3948113"/>
          <p14:tracePt t="37013" x="3619500" y="3948113"/>
          <p14:tracePt t="37030" x="3624263" y="3948113"/>
          <p14:tracePt t="37240" x="3686175" y="3948113"/>
          <p14:tracePt t="37247" x="3771900" y="3948113"/>
          <p14:tracePt t="37254" x="3862388" y="3948113"/>
          <p14:tracePt t="37263" x="3952875" y="3948113"/>
          <p14:tracePt t="37280" x="4138613" y="3948113"/>
          <p14:tracePt t="37296" x="4381500" y="3957638"/>
          <p14:tracePt t="37313" x="4691063" y="3967163"/>
          <p14:tracePt t="37330" x="4881563" y="3971925"/>
          <p14:tracePt t="37346" x="5024438" y="3981450"/>
          <p14:tracePt t="37363" x="5114925" y="3981450"/>
          <p14:tracePt t="37380" x="5200650" y="3981450"/>
          <p14:tracePt t="37396" x="5233988" y="3981450"/>
          <p14:tracePt t="37413" x="5272088" y="3981450"/>
          <p14:tracePt t="37430" x="5305425" y="3981450"/>
          <p14:tracePt t="37446" x="5314950" y="3981450"/>
          <p14:tracePt t="37643" x="5357813" y="3981450"/>
          <p14:tracePt t="37651" x="5400675" y="3981450"/>
          <p14:tracePt t="37663" x="5448300" y="3981450"/>
          <p14:tracePt t="37680" x="5595938" y="4000500"/>
          <p14:tracePt t="37696" x="5676900" y="4005263"/>
          <p14:tracePt t="37730" x="5791200" y="4014788"/>
          <p14:tracePt t="37763" x="5867400" y="4019550"/>
          <p14:tracePt t="37780" x="5881688" y="4019550"/>
          <p14:tracePt t="37796" x="5886450" y="4019550"/>
          <p14:tracePt t="37813" x="5895975" y="4019550"/>
          <p14:tracePt t="37830" x="5905500" y="4019550"/>
          <p14:tracePt t="37846" x="5910263" y="4024313"/>
          <p14:tracePt t="37863" x="5915025" y="4038600"/>
          <p14:tracePt t="37880" x="5915025" y="4052888"/>
          <p14:tracePt t="37896" x="5915025" y="4057650"/>
          <p14:tracePt t="37913" x="5915025" y="4062413"/>
          <p14:tracePt t="37930" x="5900738" y="4067175"/>
          <p14:tracePt t="37946" x="5881688" y="4067175"/>
          <p14:tracePt t="37963" x="5862638" y="4052888"/>
          <p14:tracePt t="37980" x="5843588" y="4019550"/>
          <p14:tracePt t="37996" x="5838825" y="3981450"/>
          <p14:tracePt t="38013" x="5838825" y="3952875"/>
          <p14:tracePt t="38030" x="5857875" y="3938588"/>
          <p14:tracePt t="38046" x="5881688" y="3919538"/>
          <p14:tracePt t="38063" x="5905500" y="3914775"/>
          <p14:tracePt t="38080" x="5919788" y="3914775"/>
          <p14:tracePt t="38096" x="5924550" y="3914775"/>
          <p14:tracePt t="38113" x="5934075" y="3919538"/>
          <p14:tracePt t="38130" x="5934075" y="3924300"/>
          <p14:tracePt t="38146" x="5934075" y="3929063"/>
          <p14:tracePt t="38451" x="5881688" y="3929063"/>
          <p14:tracePt t="38459" x="5791200" y="3929063"/>
          <p14:tracePt t="38466" x="5691188" y="3929063"/>
          <p14:tracePt t="38480" x="5572125" y="3929063"/>
          <p14:tracePt t="38496" x="5314950" y="3914775"/>
          <p14:tracePt t="38513" x="5176838" y="3895725"/>
          <p14:tracePt t="38530" x="5043488" y="3890963"/>
          <p14:tracePt t="38546" x="4905375" y="3881438"/>
          <p14:tracePt t="38563" x="4857750" y="3881438"/>
          <p14:tracePt t="38580" x="4829175" y="3881438"/>
          <p14:tracePt t="38596" x="4814888" y="3881438"/>
          <p14:tracePt t="38613" x="4805363" y="3890963"/>
          <p14:tracePt t="38835" x="4767263" y="3890963"/>
          <p14:tracePt t="38844" x="4710113" y="3890963"/>
          <p14:tracePt t="38854" x="4652963" y="3876675"/>
          <p14:tracePt t="38863" x="4538663" y="3862388"/>
          <p14:tracePt t="38880" x="4443413" y="3848100"/>
          <p14:tracePt t="38896" x="4371975" y="3838575"/>
          <p14:tracePt t="38915" x="4310063" y="3838575"/>
          <p14:tracePt t="38930" x="4267200" y="3852863"/>
          <p14:tracePt t="38946" x="4224338" y="3867150"/>
          <p14:tracePt t="38963" x="4195763" y="3876675"/>
          <p14:tracePt t="38980" x="4138613" y="3910013"/>
          <p14:tracePt t="38996" x="4100513" y="3933825"/>
          <p14:tracePt t="39013" x="4043363" y="3976688"/>
          <p14:tracePt t="39030" x="4005263" y="4014788"/>
          <p14:tracePt t="39046" x="3938588" y="4062413"/>
          <p14:tracePt t="39063" x="3900488" y="4081463"/>
          <p14:tracePt t="39080" x="3886200" y="4090988"/>
          <p14:tracePt t="39096" x="3876675" y="4100513"/>
          <p14:tracePt t="39113" x="3867150" y="4110038"/>
          <p14:tracePt t="39130" x="3857625" y="4119563"/>
          <p14:tracePt t="39146" x="3843338" y="4129088"/>
          <p14:tracePt t="39163" x="3800475" y="4167188"/>
          <p14:tracePt t="39180" x="3752850" y="4200525"/>
          <p14:tracePt t="39196" x="3714750" y="4229100"/>
          <p14:tracePt t="39213" x="3686175" y="4248150"/>
          <p14:tracePt t="39230" x="3662363" y="4262438"/>
          <p14:tracePt t="39246" x="3657600" y="4267200"/>
          <p14:tracePt t="39263" x="3652838" y="4271963"/>
          <p14:tracePt t="39303" x="3652838" y="4276725"/>
          <p14:tracePt t="39538" x="3609975" y="4276725"/>
          <p14:tracePt t="39546" x="3552825" y="4286250"/>
          <p14:tracePt t="39553" x="3495675" y="4286250"/>
          <p14:tracePt t="39563" x="3452813" y="4286250"/>
          <p14:tracePt t="39580" x="3381375" y="4286250"/>
          <p14:tracePt t="39596" x="3328988" y="4286250"/>
          <p14:tracePt t="39613" x="3314700" y="4286250"/>
          <p14:tracePt t="39630" x="3305175" y="4286250"/>
          <p14:tracePt t="39646" x="3300413" y="4286250"/>
          <p14:tracePt t="39663" x="3290888" y="4286250"/>
          <p14:tracePt t="39751" x="3286125" y="4286250"/>
          <p14:tracePt t="39766" x="3281363" y="4286250"/>
          <p14:tracePt t="39781" x="3276600" y="4286250"/>
          <p14:tracePt t="39788" x="3271838" y="4286250"/>
          <p14:tracePt t="39803" x="3257550" y="4286250"/>
          <p14:tracePt t="39813" x="3252788" y="4291013"/>
          <p14:tracePt t="39830" x="3238500" y="4295775"/>
          <p14:tracePt t="39847" x="3205163" y="4310063"/>
          <p14:tracePt t="39863" x="3167063" y="4319588"/>
          <p14:tracePt t="39880" x="3133725" y="4324350"/>
          <p14:tracePt t="39896" x="3081338" y="4329113"/>
          <p14:tracePt t="39913" x="3024188" y="4329113"/>
          <p14:tracePt t="39930" x="2986088" y="4329113"/>
          <p14:tracePt t="39947" x="2947988" y="4324350"/>
          <p14:tracePt t="39963" x="2928938" y="4305300"/>
          <p14:tracePt t="39980" x="2890838" y="4271963"/>
          <p14:tracePt t="39996" x="2881313" y="4248150"/>
          <p14:tracePt t="40013" x="2881313" y="4219575"/>
          <p14:tracePt t="40030" x="2881313" y="4191000"/>
          <p14:tracePt t="40046" x="2886075" y="4176713"/>
          <p14:tracePt t="40063" x="2905125" y="4162425"/>
          <p14:tracePt t="40080" x="2952750" y="4148138"/>
          <p14:tracePt t="40096" x="3024188" y="4148138"/>
          <p14:tracePt t="40113" x="3071813" y="4157663"/>
          <p14:tracePt t="40130" x="3114675" y="4176713"/>
          <p14:tracePt t="40146" x="3143250" y="4195763"/>
          <p14:tracePt t="40163" x="3181350" y="4210050"/>
          <p14:tracePt t="40180" x="3190875" y="4214813"/>
          <p14:tracePt t="40196" x="3195638" y="4214813"/>
          <p14:tracePt t="40213" x="3200400" y="4214813"/>
          <p14:tracePt t="40391" x="3267075" y="4214813"/>
          <p14:tracePt t="40397" x="3386138" y="4205288"/>
          <p14:tracePt t="40404" x="3500438" y="4205288"/>
          <p14:tracePt t="40413" x="3609975" y="4205288"/>
          <p14:tracePt t="40430" x="3862388" y="4205288"/>
          <p14:tracePt t="40446" x="4219575" y="4219575"/>
          <p14:tracePt t="40463" x="4614863" y="4252913"/>
          <p14:tracePt t="40480" x="4833938" y="4281488"/>
          <p14:tracePt t="40496" x="5014913" y="4305300"/>
          <p14:tracePt t="40513" x="5153025" y="4324350"/>
          <p14:tracePt t="40530" x="5286375" y="4333875"/>
          <p14:tracePt t="40546" x="5338763" y="4333875"/>
          <p14:tracePt t="40563" x="5367338" y="4333875"/>
          <p14:tracePt t="40579" x="5381625" y="4333875"/>
          <p14:tracePt t="40596" x="5395913" y="4333875"/>
          <p14:tracePt t="40613" x="5400675" y="4333875"/>
          <p14:tracePt t="40809" x="5438775" y="4324350"/>
          <p14:tracePt t="40816" x="5486400" y="4310063"/>
          <p14:tracePt t="40829" x="5514975" y="4295775"/>
          <p14:tracePt t="40846" x="5595938" y="4276725"/>
          <p14:tracePt t="40863" x="5634038" y="4267200"/>
          <p14:tracePt t="40880" x="5667375" y="4267200"/>
          <p14:tracePt t="40896" x="5705475" y="4267200"/>
          <p14:tracePt t="40913" x="5729288" y="4267200"/>
          <p14:tracePt t="40930" x="5743575" y="4267200"/>
          <p14:tracePt t="40946" x="5753100" y="4267200"/>
          <p14:tracePt t="40963" x="5762625" y="4267200"/>
          <p14:tracePt t="40980" x="5772150" y="4267200"/>
          <p14:tracePt t="40996" x="5776913" y="4267200"/>
          <p14:tracePt t="41013" x="5786438" y="4267200"/>
          <p14:tracePt t="41030" x="5815013" y="4276725"/>
          <p14:tracePt t="41046" x="5843588" y="4281488"/>
          <p14:tracePt t="41063" x="5862638" y="4286250"/>
          <p14:tracePt t="41079" x="5886450" y="4286250"/>
          <p14:tracePt t="41096" x="5905500" y="4286250"/>
          <p14:tracePt t="41113" x="5919788" y="4286250"/>
          <p14:tracePt t="41130" x="5929313" y="4291013"/>
          <p14:tracePt t="41146" x="5938838" y="4295775"/>
          <p14:tracePt t="41163" x="5943600" y="4295775"/>
          <p14:tracePt t="41180" x="5948363" y="4295775"/>
          <p14:tracePt t="41196" x="5953125" y="4295775"/>
          <p14:tracePt t="41390" x="5943600" y="4295775"/>
          <p14:tracePt t="41397" x="5915025" y="4295775"/>
          <p14:tracePt t="41403" x="5900738" y="4295775"/>
          <p14:tracePt t="41413" x="5872163" y="4295775"/>
          <p14:tracePt t="41429" x="5838825" y="4295775"/>
          <p14:tracePt t="41446" x="5805488" y="4295775"/>
          <p14:tracePt t="41463" x="5757863" y="4295775"/>
          <p14:tracePt t="41479" x="5734050" y="4291013"/>
          <p14:tracePt t="41496" x="5719763" y="4276725"/>
          <p14:tracePt t="41513" x="5705475" y="4219575"/>
          <p14:tracePt t="41529" x="5710238" y="4167188"/>
          <p14:tracePt t="41546" x="5729288" y="4105275"/>
          <p14:tracePt t="41563" x="5767388" y="4038600"/>
          <p14:tracePt t="41579" x="5824538" y="3986213"/>
          <p14:tracePt t="41596" x="5867400" y="3967163"/>
          <p14:tracePt t="41613" x="5905500" y="3967163"/>
          <p14:tracePt t="41629" x="5938838" y="3967163"/>
          <p14:tracePt t="41646" x="5976938" y="3990975"/>
          <p14:tracePt t="41663" x="5995988" y="4005263"/>
          <p14:tracePt t="41679" x="6010275" y="4024313"/>
          <p14:tracePt t="41696" x="6034088" y="4062413"/>
          <p14:tracePt t="41713" x="6034088" y="4090988"/>
          <p14:tracePt t="41729" x="6029325" y="4133850"/>
          <p14:tracePt t="41746" x="6010275" y="4186238"/>
          <p14:tracePt t="41763" x="5972175" y="4248150"/>
          <p14:tracePt t="41779" x="5948363" y="4281488"/>
          <p14:tracePt t="41796" x="5910263" y="4314825"/>
          <p14:tracePt t="41813" x="5867400" y="4324350"/>
          <p14:tracePt t="41829" x="5810250" y="4348163"/>
          <p14:tracePt t="41846" x="5781675" y="4357688"/>
          <p14:tracePt t="41863" x="5762625" y="4362450"/>
          <p14:tracePt t="41879" x="5748338" y="4367213"/>
          <p14:tracePt t="41896" x="5724525" y="4376738"/>
          <p14:tracePt t="41913" x="5700713" y="4381500"/>
          <p14:tracePt t="41929" x="5686425" y="4391025"/>
          <p14:tracePt t="41946" x="5672138" y="4391025"/>
          <p14:tracePt t="41963" x="5667375" y="4395788"/>
          <p14:tracePt t="42475" x="5653088" y="4367213"/>
          <p14:tracePt t="42483" x="5638800" y="4319588"/>
          <p14:tracePt t="42490" x="5619750" y="4262438"/>
          <p14:tracePt t="42498" x="5605463" y="4214813"/>
          <p14:tracePt t="42513" x="5572125" y="4114800"/>
          <p14:tracePt t="42529" x="5529263" y="3976688"/>
          <p14:tracePt t="42563" x="5453063" y="3709988"/>
          <p14:tracePt t="42596" x="5391150" y="3505200"/>
          <p14:tracePt t="42613" x="5376863" y="3433763"/>
          <p14:tracePt t="42629" x="5362575" y="3376613"/>
          <p14:tracePt t="42646" x="5362575" y="3367088"/>
          <p14:tracePt t="42681" x="5362575" y="3371850"/>
          <p14:tracePt t="42696" x="5348288" y="3424238"/>
          <p14:tracePt t="42713" x="5324475" y="3529013"/>
          <p14:tracePt t="42729" x="5281613" y="3724275"/>
          <p14:tracePt t="42746" x="5238750" y="3838575"/>
          <p14:tracePt t="42763" x="5186363" y="3943350"/>
          <p14:tracePt t="42779" x="5143500" y="4005263"/>
          <p14:tracePt t="42796" x="5091113" y="4071938"/>
          <p14:tracePt t="42813" x="5019675" y="4176713"/>
          <p14:tracePt t="42830" x="4986338" y="4233863"/>
          <p14:tracePt t="42846" x="4967288" y="4271963"/>
          <p14:tracePt t="42863" x="4948238" y="4295775"/>
          <p14:tracePt t="42880" x="4938713" y="4310063"/>
          <p14:tracePt t="42896" x="4933950" y="4314825"/>
          <p14:tracePt t="42913" x="4933950" y="4324350"/>
          <p14:tracePt t="44334" x="4905375" y="4267200"/>
          <p14:tracePt t="44342" x="4862513" y="4195763"/>
          <p14:tracePt t="44348" x="4814888" y="4114800"/>
          <p14:tracePt t="44363" x="4681538" y="3910013"/>
          <p14:tracePt t="44380" x="4543425" y="3662363"/>
          <p14:tracePt t="44396" x="4443413" y="3529013"/>
          <p14:tracePt t="44413" x="4371975" y="3438525"/>
          <p14:tracePt t="44446" x="4219575" y="3248025"/>
          <p14:tracePt t="44479" x="4133850" y="3176588"/>
          <p14:tracePt t="44496" x="4086225" y="3138488"/>
          <p14:tracePt t="44513" x="4052888" y="3114675"/>
          <p14:tracePt t="44529" x="4024313" y="3105150"/>
          <p14:tracePt t="44546" x="3981450" y="3081338"/>
          <p14:tracePt t="44563" x="3952875" y="3062288"/>
          <p14:tracePt t="44579" x="3914775" y="3043238"/>
          <p14:tracePt t="44596" x="3867150" y="3028950"/>
          <p14:tracePt t="44613" x="3786188" y="3005138"/>
          <p14:tracePt t="44629" x="3724275" y="2990850"/>
          <p14:tracePt t="44646" x="3662363" y="2976563"/>
          <p14:tracePt t="44662" x="3614738" y="2976563"/>
          <p14:tracePt t="44679" x="3552825" y="2976563"/>
          <p14:tracePt t="44696" x="3524250" y="2981325"/>
          <p14:tracePt t="44713" x="3500438" y="2995613"/>
          <p14:tracePt t="44729" x="3481388" y="3005138"/>
          <p14:tracePt t="44746" x="3471863" y="3009900"/>
          <p14:tracePt t="45875" x="3471863" y="3005138"/>
          <p14:tracePt t="45883" x="3481388" y="2995613"/>
          <p14:tracePt t="45896" x="3486150" y="2981325"/>
          <p14:tracePt t="45912" x="3514725" y="2938463"/>
          <p14:tracePt t="45929" x="3548063" y="2909888"/>
          <p14:tracePt t="45946" x="3586163" y="2876550"/>
          <p14:tracePt t="45979" x="3671888" y="2819400"/>
          <p14:tracePt t="46012" x="3719513" y="2805113"/>
          <p14:tracePt t="46029" x="3738563" y="2795588"/>
          <p14:tracePt t="46046" x="3752850" y="2790825"/>
          <p14:tracePt t="46062" x="3771900" y="2786063"/>
          <p14:tracePt t="46079" x="3795713" y="2771775"/>
          <p14:tracePt t="46096" x="3838575" y="2762250"/>
          <p14:tracePt t="46112" x="3867150" y="2752725"/>
          <p14:tracePt t="46129" x="3900488" y="2747963"/>
          <p14:tracePt t="46146" x="3933825" y="2738438"/>
          <p14:tracePt t="46162" x="3976688" y="2728913"/>
          <p14:tracePt t="46179" x="4000500" y="2728913"/>
          <p14:tracePt t="46196" x="4024313" y="2733675"/>
          <p14:tracePt t="46212" x="4043363" y="2738438"/>
          <p14:tracePt t="46229" x="4076700" y="2747963"/>
          <p14:tracePt t="46246" x="4086225" y="2747963"/>
          <p14:tracePt t="46263" x="4090988" y="2747963"/>
          <p14:tracePt t="46279" x="4095750" y="2747963"/>
          <p14:tracePt t="46323" x="4095750" y="2752725"/>
          <p14:tracePt t="46338" x="4095750" y="2757488"/>
          <p14:tracePt t="46346" x="4090988" y="2762250"/>
          <p14:tracePt t="46353" x="4081463" y="2762250"/>
          <p14:tracePt t="46362" x="4062413" y="2776538"/>
          <p14:tracePt t="46379" x="4019550" y="2786063"/>
          <p14:tracePt t="46396" x="3943350" y="2809875"/>
          <p14:tracePt t="46412" x="3805238" y="2824163"/>
          <p14:tracePt t="46429" x="3714750" y="2824163"/>
          <p14:tracePt t="46446" x="3624263" y="2824163"/>
          <p14:tracePt t="46463" x="3548063" y="2809875"/>
          <p14:tracePt t="46479" x="3524250" y="2795588"/>
          <p14:tracePt t="46496" x="3500438" y="2786063"/>
          <p14:tracePt t="46512" x="3490913" y="2757488"/>
          <p14:tracePt t="46529" x="3490913" y="2662238"/>
          <p14:tracePt t="46546" x="3509963" y="2586038"/>
          <p14:tracePt t="46562" x="3533775" y="2543175"/>
          <p14:tracePt t="46579" x="3567113" y="2495550"/>
          <p14:tracePt t="46596" x="3652838" y="2433638"/>
          <p14:tracePt t="46612" x="3724275" y="2409825"/>
          <p14:tracePt t="46629" x="3786188" y="2405063"/>
          <p14:tracePt t="46646" x="3838575" y="2405063"/>
          <p14:tracePt t="46662" x="3905250" y="2409825"/>
          <p14:tracePt t="46679" x="3943350" y="2424113"/>
          <p14:tracePt t="46696" x="3971925" y="2433638"/>
          <p14:tracePt t="46712" x="4005263" y="2462213"/>
          <p14:tracePt t="46729" x="4029075" y="2495550"/>
          <p14:tracePt t="46746" x="4057650" y="2538413"/>
          <p14:tracePt t="46762" x="4076700" y="2576513"/>
          <p14:tracePt t="46779" x="4100513" y="2619375"/>
          <p14:tracePt t="46796" x="4105275" y="2638425"/>
          <p14:tracePt t="46812" x="4110038" y="2647950"/>
          <p14:tracePt t="46829" x="4119563" y="2667000"/>
          <p14:tracePt t="46846" x="4119563" y="2686050"/>
          <p14:tracePt t="46862" x="4119563" y="2700338"/>
          <p14:tracePt t="46879" x="4119563" y="2709863"/>
          <p14:tracePt t="46896" x="4119563" y="2733675"/>
          <p14:tracePt t="46912" x="4114800" y="2747963"/>
          <p14:tracePt t="46929" x="4110038" y="2762250"/>
          <p14:tracePt t="46946" x="4100513" y="2781300"/>
          <p14:tracePt t="46963" x="4076700" y="2814638"/>
          <p14:tracePt t="46979" x="4057650" y="2838450"/>
          <p14:tracePt t="46996" x="4048125" y="2862263"/>
          <p14:tracePt t="47012" x="4038600" y="2876550"/>
          <p14:tracePt t="47029" x="4029075" y="2886075"/>
          <p14:tracePt t="47046" x="4019550" y="2895600"/>
          <p14:tracePt t="47062" x="4005263" y="2900363"/>
          <p14:tracePt t="47079" x="3986213" y="2905125"/>
          <p14:tracePt t="47096" x="3962400" y="2914650"/>
          <p14:tracePt t="47112" x="3938588" y="2914650"/>
          <p14:tracePt t="47129" x="3905250" y="2895600"/>
          <p14:tracePt t="47146" x="3852863" y="2857500"/>
          <p14:tracePt t="47162" x="3829050" y="2833688"/>
          <p14:tracePt t="47179" x="3810000" y="2795588"/>
          <p14:tracePt t="47196" x="3800475" y="2762250"/>
          <p14:tracePt t="47212" x="3810000" y="2676525"/>
          <p14:tracePt t="47229" x="3833813" y="2628900"/>
          <p14:tracePt t="47246" x="3857625" y="2600325"/>
          <p14:tracePt t="47262" x="3910013" y="2581275"/>
          <p14:tracePt t="47279" x="3986213" y="2581275"/>
          <p14:tracePt t="47296" x="4033838" y="2595563"/>
          <p14:tracePt t="47312" x="4062413" y="2619375"/>
          <p14:tracePt t="47329" x="4095750" y="2647950"/>
          <p14:tracePt t="47346" x="4110038" y="2671763"/>
          <p14:tracePt t="47362" x="4119563" y="2700338"/>
          <p14:tracePt t="47379" x="4133850" y="2728913"/>
          <p14:tracePt t="47396" x="4133850" y="2776538"/>
          <p14:tracePt t="47412" x="4133850" y="2795588"/>
          <p14:tracePt t="47429" x="4133850" y="2814638"/>
          <p14:tracePt t="47446" x="4133850" y="2819400"/>
          <p14:tracePt t="47462" x="4133850" y="2828925"/>
          <p14:tracePt t="47479" x="4133850" y="2838450"/>
          <p14:tracePt t="47521" x="4133850" y="2843213"/>
          <p14:tracePt t="47529" x="4133850" y="2847975"/>
          <p14:tracePt t="47546" x="4124325" y="2852738"/>
          <p14:tracePt t="47563" x="4100513" y="2867025"/>
          <p14:tracePt t="47579" x="4029075" y="2895600"/>
          <p14:tracePt t="47596" x="3976688" y="2905125"/>
          <p14:tracePt t="47612" x="3919538" y="2914650"/>
          <p14:tracePt t="47629" x="3857625" y="2914650"/>
          <p14:tracePt t="47646" x="3776663" y="2914650"/>
          <p14:tracePt t="47662" x="3738563" y="2905125"/>
          <p14:tracePt t="47679" x="3709988" y="2900363"/>
          <p14:tracePt t="47696" x="3686175" y="2890838"/>
          <p14:tracePt t="47712" x="3667125" y="2871788"/>
          <p14:tracePt t="47729" x="3662363" y="2867025"/>
          <p14:tracePt t="47746" x="3657600" y="2857500"/>
          <p14:tracePt t="47762" x="3648075" y="2857500"/>
          <p14:tracePt t="47792" x="3643313" y="2857500"/>
          <p14:tracePt t="47807" x="3638550" y="2857500"/>
          <p14:tracePt t="47822" x="3633788" y="2857500"/>
          <p14:tracePt t="47829" x="3629025" y="2857500"/>
          <p14:tracePt t="47846" x="3619500" y="2857500"/>
          <p14:tracePt t="47862" x="3600450" y="2857500"/>
          <p14:tracePt t="47879" x="3548063" y="2857500"/>
          <p14:tracePt t="47896" x="3462338" y="2871788"/>
          <p14:tracePt t="47912" x="3390900" y="2881313"/>
          <p14:tracePt t="47929" x="3324225" y="2881313"/>
          <p14:tracePt t="47946" x="3233738" y="2857500"/>
          <p14:tracePt t="47962" x="3186113" y="2833688"/>
          <p14:tracePt t="47979" x="3157538" y="2795588"/>
          <p14:tracePt t="47996" x="3124200" y="2738438"/>
          <p14:tracePt t="48012" x="3071813" y="2538413"/>
          <p14:tracePt t="48029" x="3081338" y="2424113"/>
          <p14:tracePt t="48046" x="3095625" y="2371725"/>
          <p14:tracePt t="48062" x="3114675" y="2333625"/>
          <p14:tracePt t="48079" x="3143250" y="2300288"/>
          <p14:tracePt t="48096" x="3181350" y="2281238"/>
          <p14:tracePt t="48112" x="3219450" y="2276475"/>
          <p14:tracePt t="48129" x="3267075" y="2286000"/>
          <p14:tracePt t="48146" x="3319463" y="2319338"/>
          <p14:tracePt t="48162" x="3371850" y="2381250"/>
          <p14:tracePt t="48179" x="3409950" y="2457450"/>
          <p14:tracePt t="48196" x="3448050" y="2524125"/>
          <p14:tracePt t="48212" x="3457575" y="2552700"/>
          <p14:tracePt t="48229" x="3462338" y="2566988"/>
          <p14:tracePt t="48246" x="3467100" y="2581275"/>
          <p14:tracePt t="48262" x="3467100" y="2600325"/>
          <p14:tracePt t="48279" x="3467100" y="2614613"/>
          <p14:tracePt t="48295" x="3457575" y="2624138"/>
          <p14:tracePt t="48312" x="3429000" y="2643188"/>
          <p14:tracePt t="48329" x="3352800" y="2690813"/>
          <p14:tracePt t="48346" x="3267075" y="2714625"/>
          <p14:tracePt t="48362" x="3176588" y="2728913"/>
          <p14:tracePt t="48379" x="3033713" y="2719388"/>
          <p14:tracePt t="48395" x="2962275" y="2690813"/>
          <p14:tracePt t="48412" x="2914650" y="2662238"/>
          <p14:tracePt t="48429" x="2881313" y="2614613"/>
          <p14:tracePt t="48446" x="2857500" y="2443163"/>
          <p14:tracePt t="48462" x="2881313" y="2357438"/>
          <p14:tracePt t="48479" x="2914650" y="2309813"/>
          <p14:tracePt t="48496" x="2952750" y="2281238"/>
          <p14:tracePt t="48512" x="3024188" y="2243138"/>
          <p14:tracePt t="48529" x="3071813" y="2228850"/>
          <p14:tracePt t="48546" x="3114675" y="2228850"/>
          <p14:tracePt t="48563" x="3162300" y="2262188"/>
          <p14:tracePt t="48579" x="3195638" y="2314575"/>
          <p14:tracePt t="48596" x="3214688" y="2366963"/>
          <p14:tracePt t="48612" x="3228975" y="2405063"/>
          <p14:tracePt t="48629" x="3233738" y="2438400"/>
          <p14:tracePt t="48646" x="3233738" y="2452688"/>
          <p14:tracePt t="48662" x="3228975" y="2466975"/>
          <p14:tracePt t="48679" x="3224213" y="2471738"/>
          <p14:tracePt t="48696" x="3219450" y="2481263"/>
          <p14:tracePt t="48712" x="3219450" y="2486025"/>
          <p14:tracePt t="48729" x="3219450" y="2495550"/>
          <p14:tracePt t="48746" x="3219450" y="2500313"/>
          <p14:tracePt t="48762" x="3219450" y="2509838"/>
          <p14:tracePt t="49246" x="3219450" y="2533650"/>
          <p14:tracePt t="49253" x="3228975" y="2552700"/>
          <p14:tracePt t="49262" x="3238500" y="2571750"/>
          <p14:tracePt t="49279" x="3252788" y="2590800"/>
          <p14:tracePt t="49296" x="3267075" y="2614613"/>
          <p14:tracePt t="49312" x="3290888" y="2652713"/>
          <p14:tracePt t="49345" x="3309938" y="2695575"/>
          <p14:tracePt t="49379" x="3343275" y="2771775"/>
          <p14:tracePt t="49395" x="3357563" y="2824163"/>
          <p14:tracePt t="49412" x="3376613" y="2867025"/>
          <p14:tracePt t="49429" x="3395663" y="2905125"/>
          <p14:tracePt t="49446" x="3405188" y="2947988"/>
          <p14:tracePt t="49462" x="3419475" y="2971800"/>
          <p14:tracePt t="49479" x="3429000" y="2990850"/>
          <p14:tracePt t="49496" x="3433763" y="3014663"/>
          <p14:tracePt t="49512" x="3433763" y="3019425"/>
          <p14:tracePt t="49529" x="3433763" y="3024188"/>
          <p14:tracePt t="49545" x="3433763" y="3033713"/>
          <p14:tracePt t="49848" x="3386138" y="3038475"/>
          <p14:tracePt t="49856" x="3324225" y="3052763"/>
          <p14:tracePt t="49863" x="3267075" y="3062288"/>
          <p14:tracePt t="49879" x="3162300" y="3086100"/>
          <p14:tracePt t="49895" x="3086100" y="3119438"/>
          <p14:tracePt t="49912" x="3043238" y="3143250"/>
          <p14:tracePt t="49929" x="2995613" y="3167063"/>
          <p14:tracePt t="49945" x="2986088" y="3171825"/>
          <p14:tracePt t="49962" x="2971800" y="3176588"/>
          <p14:tracePt t="49979" x="2967038" y="3176588"/>
          <p14:tracePt t="50252" x="2914650" y="3176588"/>
          <p14:tracePt t="50260" x="2824163" y="3157538"/>
          <p14:tracePt t="50267" x="2724150" y="3148013"/>
          <p14:tracePt t="50279" x="2614613" y="3128963"/>
          <p14:tracePt t="50296" x="2347913" y="3109913"/>
          <p14:tracePt t="50312" x="2190750" y="3109913"/>
          <p14:tracePt t="50329" x="2057400" y="3109913"/>
          <p14:tracePt t="50346" x="1966913" y="3114675"/>
          <p14:tracePt t="50362" x="1876425" y="3128963"/>
          <p14:tracePt t="50379" x="1828800" y="3133725"/>
          <p14:tracePt t="50395" x="1776413" y="3148013"/>
          <p14:tracePt t="50412" x="1719263" y="3148013"/>
          <p14:tracePt t="50429" x="1643063" y="3148013"/>
          <p14:tracePt t="50445" x="1609725" y="3148013"/>
          <p14:tracePt t="50462" x="1571625" y="3148013"/>
          <p14:tracePt t="50479" x="1552575" y="3148013"/>
          <p14:tracePt t="50495" x="1528763" y="3148013"/>
          <p14:tracePt t="50512" x="1519238" y="3148013"/>
          <p14:tracePt t="50529" x="1514475" y="3148013"/>
          <p14:tracePt t="50545" x="1504950" y="3148013"/>
          <p14:tracePt t="50562" x="1500188" y="3148013"/>
          <p14:tracePt t="50579" x="1495425" y="3148013"/>
          <p14:tracePt t="50627" x="1490663" y="3148013"/>
          <p14:tracePt t="51082" x="1533525" y="3148013"/>
          <p14:tracePt t="51089" x="1600200" y="3138488"/>
          <p14:tracePt t="51097" x="1666875" y="3138488"/>
          <p14:tracePt t="51112" x="1804988" y="3128963"/>
          <p14:tracePt t="51129" x="1914525" y="3128963"/>
          <p14:tracePt t="51145" x="2047875" y="3128963"/>
          <p14:tracePt t="51179" x="2343150" y="3148013"/>
          <p14:tracePt t="51212" x="2414588" y="3157538"/>
          <p14:tracePt t="51229" x="2433638" y="3157538"/>
          <p14:tracePt t="51420" x="2528888" y="3152775"/>
          <p14:tracePt t="51427" x="2700338" y="3143250"/>
          <p14:tracePt t="51435" x="2862263" y="3133725"/>
          <p14:tracePt t="51445" x="2986088" y="3124200"/>
          <p14:tracePt t="51462" x="3319463" y="3124200"/>
          <p14:tracePt t="51479" x="3686175" y="3100388"/>
          <p14:tracePt t="51495" x="3895725" y="3100388"/>
          <p14:tracePt t="51512" x="4048125" y="3100388"/>
          <p14:tracePt t="51529" x="4119563" y="3100388"/>
          <p14:tracePt t="51545" x="4152900" y="3100388"/>
          <p14:tracePt t="51738" x="4252913" y="3100388"/>
          <p14:tracePt t="51753" x="4429125" y="3076575"/>
          <p14:tracePt t="51770" x="4581525" y="3038475"/>
          <p14:tracePt t="51774" x="4657725" y="3024188"/>
          <p14:tracePt t="51792" x="4786313" y="3005138"/>
          <p14:tracePt t="51811" x="4900613" y="2990850"/>
          <p14:tracePt t="51829" x="4948238" y="3000375"/>
          <p14:tracePt t="51846" x="5000625" y="3019425"/>
          <p14:tracePt t="51862" x="5024438" y="3033713"/>
          <p14:tracePt t="51879" x="5048250" y="3048000"/>
          <p14:tracePt t="51895" x="5057775" y="3052763"/>
          <p14:tracePt t="51912" x="5067300" y="3062288"/>
          <p14:tracePt t="51945" x="5067300" y="3071813"/>
          <p14:tracePt t="51962" x="5067300" y="3076575"/>
          <p14:tracePt t="51979" x="5067300" y="3086100"/>
          <p14:tracePt t="51995" x="5053013" y="3100388"/>
          <p14:tracePt t="52012" x="4976813" y="3143250"/>
          <p14:tracePt t="52029" x="4786313" y="3214688"/>
          <p14:tracePt t="52045" x="4686300" y="3214688"/>
          <p14:tracePt t="52062" x="4605338" y="3200400"/>
          <p14:tracePt t="52079" x="4533900" y="3157538"/>
          <p14:tracePt t="52095" x="4462463" y="3086100"/>
          <p14:tracePt t="52112" x="4414838" y="2986088"/>
          <p14:tracePt t="52129" x="4400550" y="2838450"/>
          <p14:tracePt t="52145" x="4410075" y="2747963"/>
          <p14:tracePt t="52162" x="4452938" y="2662238"/>
          <p14:tracePt t="52179" x="4476750" y="2633663"/>
          <p14:tracePt t="52195" x="4519613" y="2609850"/>
          <p14:tracePt t="52212" x="4614863" y="2586038"/>
          <p14:tracePt t="52229" x="4795838" y="2595563"/>
          <p14:tracePt t="52245" x="4872038" y="2628900"/>
          <p14:tracePt t="52262" x="4943475" y="2690813"/>
          <p14:tracePt t="52264" x="4981575" y="2719388"/>
          <p14:tracePt t="52279" x="5043488" y="2781300"/>
          <p14:tracePt t="52295" x="5086350" y="2838450"/>
          <p14:tracePt t="52312" x="5110163" y="2886075"/>
          <p14:tracePt t="52329" x="5124450" y="2928938"/>
          <p14:tracePt t="52345" x="5124450" y="2981325"/>
          <p14:tracePt t="52362" x="5124450" y="3005138"/>
          <p14:tracePt t="52379" x="5105400" y="3033713"/>
          <p14:tracePt t="52395" x="5076825" y="3081338"/>
          <p14:tracePt t="52412" x="5029200" y="3128963"/>
          <p14:tracePt t="52429" x="4972050" y="3157538"/>
          <p14:tracePt t="52445" x="4919663" y="3171825"/>
          <p14:tracePt t="52462" x="4857750" y="3176588"/>
          <p14:tracePt t="52479" x="4838700" y="3176588"/>
          <p14:tracePt t="52495" x="4829175" y="3176588"/>
          <p14:tracePt t="52512" x="4824413" y="3176588"/>
          <p14:tracePt t="52529" x="4819650" y="3176588"/>
          <p14:tracePt t="52565" x="4819650" y="3171825"/>
          <p14:tracePt t="52579" x="4819650" y="3167063"/>
          <p14:tracePt t="52595" x="4824413" y="3157538"/>
          <p14:tracePt t="52612" x="4833938" y="3152775"/>
          <p14:tracePt t="52629" x="4838700" y="3148013"/>
          <p14:tracePt t="52645" x="4843463" y="3148013"/>
          <p14:tracePt t="52692" x="4838700" y="3152775"/>
          <p14:tracePt t="52703" x="4833938" y="3167063"/>
          <p14:tracePt t="52712" x="4810125" y="3176588"/>
          <p14:tracePt t="52730" x="4781550" y="3190875"/>
          <p14:tracePt t="52746" x="4743450" y="3195638"/>
          <p14:tracePt t="52763" x="4719638" y="3195638"/>
          <p14:tracePt t="52767" x="4710113" y="3195638"/>
          <p14:tracePt t="52785" x="4700588" y="3162300"/>
          <p14:tracePt t="52798" x="4686300" y="3133725"/>
          <p14:tracePt t="52812" x="4681538" y="3100388"/>
          <p14:tracePt t="52829" x="4686300" y="3076575"/>
          <p14:tracePt t="52845" x="4733925" y="3038475"/>
          <p14:tracePt t="52862" x="4786313" y="3019425"/>
          <p14:tracePt t="52879" x="4833938" y="3005138"/>
          <p14:tracePt t="52895" x="4881563" y="3000375"/>
          <p14:tracePt t="52912" x="4914900" y="3005138"/>
          <p14:tracePt t="52929" x="4929188" y="3019425"/>
          <p14:tracePt t="52945" x="4943475" y="3028950"/>
          <p14:tracePt t="52962" x="4957763" y="3076575"/>
          <p14:tracePt t="52978" x="4962525" y="3114675"/>
          <p14:tracePt t="52996" x="4957763" y="3138488"/>
          <p14:tracePt t="53014" x="4933950" y="3171825"/>
          <p14:tracePt t="53029" x="4881563" y="3200400"/>
          <p14:tracePt t="53046" x="4819650" y="3209925"/>
          <p14:tracePt t="53062" x="4757738" y="3209925"/>
          <p14:tracePt t="53080" x="4676775" y="3176588"/>
          <p14:tracePt t="53096" x="4629150" y="3133725"/>
          <p14:tracePt t="53113" x="4591050" y="3076575"/>
          <p14:tracePt t="53129" x="4572000" y="3024188"/>
          <p14:tracePt t="53147" x="4576763" y="2943225"/>
          <p14:tracePt t="53168" x="4595813" y="2886075"/>
          <p14:tracePt t="53185" x="4652963" y="2857500"/>
          <p14:tracePt t="53197" x="4714875" y="2852738"/>
          <p14:tracePt t="53212" x="4776788" y="2871788"/>
          <p14:tracePt t="53229" x="4819650" y="2886075"/>
          <p14:tracePt t="53245" x="4852988" y="2905125"/>
          <p14:tracePt t="53262" x="4862513" y="2919413"/>
          <p14:tracePt t="53264" x="4872038" y="2933700"/>
          <p14:tracePt t="53279" x="4886325" y="2952750"/>
          <p14:tracePt t="53295" x="4886325" y="2981325"/>
          <p14:tracePt t="53312" x="4886325" y="3019425"/>
          <p14:tracePt t="53329" x="4862513" y="3081338"/>
          <p14:tracePt t="53345" x="4838700" y="3119438"/>
          <p14:tracePt t="53362" x="4810125" y="3143250"/>
          <p14:tracePt t="53379" x="4776788" y="3167063"/>
          <p14:tracePt t="53395" x="4738688" y="3167063"/>
          <p14:tracePt t="53412" x="4719638" y="3148013"/>
          <p14:tracePt t="53428" x="4710113" y="3119438"/>
          <p14:tracePt t="53445" x="4710113" y="3090863"/>
          <p14:tracePt t="53462" x="4719638" y="3057525"/>
          <p14:tracePt t="53478" x="4748213" y="3038475"/>
          <p14:tracePt t="53495" x="4786313" y="3028950"/>
          <p14:tracePt t="53512" x="4819650" y="3024188"/>
          <p14:tracePt t="53528" x="4833938" y="3024188"/>
          <p14:tracePt t="53545" x="4838700" y="3024188"/>
          <p14:tracePt t="53562" x="4843463" y="3024188"/>
          <p14:tracePt t="53579" x="4843463" y="3033713"/>
          <p14:tracePt t="53595" x="4843463" y="3038475"/>
          <p14:tracePt t="53612" x="4843463" y="3048000"/>
          <p14:tracePt t="53628" x="4833938" y="3052763"/>
          <p14:tracePt t="53645" x="4824413" y="3062288"/>
          <p14:tracePt t="53662" x="4819650" y="3067050"/>
          <p14:tracePt t="53679" x="4814888" y="3067050"/>
          <p14:tracePt t="53748" x="4810125" y="3067050"/>
          <p14:tracePt t="53756" x="4805363" y="3067050"/>
          <p14:tracePt t="53771" x="4795838" y="3071813"/>
          <p14:tracePt t="53778" x="4786313" y="3076575"/>
          <p14:tracePt t="53795" x="4714875" y="3081338"/>
          <p14:tracePt t="53812" x="4591050" y="3100388"/>
          <p14:tracePt t="53829" x="4343400" y="3133725"/>
          <p14:tracePt t="53845" x="4219575" y="3152775"/>
          <p14:tracePt t="53862" x="4124325" y="3167063"/>
          <p14:tracePt t="53879" x="4062413" y="3176588"/>
          <p14:tracePt t="53896" x="4029075" y="3181350"/>
          <p14:tracePt t="53912" x="4029075" y="3186113"/>
          <p14:tracePt t="54182" x="3962400" y="3186113"/>
          <p14:tracePt t="54189" x="3871913" y="3181350"/>
          <p14:tracePt t="54196" x="3781425" y="3171825"/>
          <p14:tracePt t="54212" x="3581400" y="3152775"/>
          <p14:tracePt t="54229" x="3371850" y="3133725"/>
          <p14:tracePt t="54245" x="3190875" y="3119438"/>
          <p14:tracePt t="54262" x="2957513" y="3090863"/>
          <p14:tracePt t="54279" x="2833688" y="3071813"/>
          <p14:tracePt t="54295" x="2762250" y="3067050"/>
          <p14:tracePt t="54312" x="2709863" y="3062288"/>
          <p14:tracePt t="54329" x="2676525" y="3048000"/>
          <p14:tracePt t="54345" x="2667000" y="3048000"/>
          <p14:tracePt t="54362" x="2662238" y="3048000"/>
          <p14:tracePt t="54379" x="2652713" y="3048000"/>
          <p14:tracePt t="54395" x="2647950" y="3048000"/>
          <p14:tracePt t="54673" x="2638425" y="3048000"/>
          <p14:tracePt t="54681" x="2624138" y="3038475"/>
          <p14:tracePt t="54688" x="2614613" y="3033713"/>
          <p14:tracePt t="54695" x="2609850" y="3028950"/>
          <p14:tracePt t="54712" x="2590800" y="2990850"/>
          <p14:tracePt t="54728" x="2571750" y="2938463"/>
          <p14:tracePt t="54745" x="2566988" y="2867025"/>
          <p14:tracePt t="54762" x="2557463" y="2800350"/>
          <p14:tracePt t="54778" x="2557463" y="2771775"/>
          <p14:tracePt t="54795" x="2566988" y="2747963"/>
          <p14:tracePt t="54812" x="2576513" y="2728913"/>
          <p14:tracePt t="54829" x="2581275" y="2714625"/>
          <p14:tracePt t="54846" x="2590800" y="2705100"/>
          <p14:tracePt t="54862" x="2600325" y="2695575"/>
          <p14:tracePt t="54879" x="2619375" y="2681288"/>
          <p14:tracePt t="54895" x="2638425" y="2676525"/>
          <p14:tracePt t="54912" x="2662238" y="2667000"/>
          <p14:tracePt t="54929" x="2686050" y="2657475"/>
          <p14:tracePt t="54945" x="2714625" y="2657475"/>
          <p14:tracePt t="54962" x="2724150" y="2657475"/>
          <p14:tracePt t="54979" x="2733675" y="2657475"/>
          <p14:tracePt t="54995" x="2743200" y="2657475"/>
          <p14:tracePt t="55012" x="2747963" y="2657475"/>
          <p14:tracePt t="55028" x="2752725" y="2662238"/>
          <p14:tracePt t="55045" x="2752725" y="2667000"/>
          <p14:tracePt t="55062" x="2752725" y="2690813"/>
          <p14:tracePt t="55079" x="2747963" y="2709863"/>
          <p14:tracePt t="55095" x="2728913" y="2738438"/>
          <p14:tracePt t="55112" x="2714625" y="2771775"/>
          <p14:tracePt t="55129" x="2676525" y="2819400"/>
          <p14:tracePt t="55145" x="2652713" y="2838450"/>
          <p14:tracePt t="55162" x="2638425" y="2852738"/>
          <p14:tracePt t="55179" x="2619375" y="2871788"/>
          <p14:tracePt t="55195" x="2571750" y="2895600"/>
          <p14:tracePt t="55212" x="2500313" y="2909888"/>
          <p14:tracePt t="55229" x="2376488" y="2914650"/>
          <p14:tracePt t="55245" x="2185988" y="2914650"/>
          <p14:tracePt t="55262" x="2081213" y="2895600"/>
          <p14:tracePt t="55279" x="1985963" y="2871788"/>
          <p14:tracePt t="55295" x="1909763" y="2843213"/>
          <p14:tracePt t="55312" x="1862138" y="2814638"/>
          <p14:tracePt t="55328" x="1847850" y="2790825"/>
          <p14:tracePt t="55345" x="1843088" y="2762250"/>
          <p14:tracePt t="55362" x="1857375" y="2709863"/>
          <p14:tracePt t="55379" x="1914525" y="2633663"/>
          <p14:tracePt t="55395" x="1952625" y="2600325"/>
          <p14:tracePt t="55412" x="2024063" y="2586038"/>
          <p14:tracePt t="55428" x="2138363" y="2600325"/>
          <p14:tracePt t="55445" x="2295525" y="2647950"/>
          <p14:tracePt t="55462" x="2371725" y="2695575"/>
          <p14:tracePt t="55478" x="2443163" y="2776538"/>
          <p14:tracePt t="55495" x="2543175" y="2919413"/>
          <p14:tracePt t="55512" x="2581275" y="2981325"/>
          <p14:tracePt t="55528" x="2595563" y="3019425"/>
          <p14:tracePt t="55545" x="2600325" y="3057525"/>
          <p14:tracePt t="55709" x="2719388" y="3052763"/>
          <p14:tracePt t="55716" x="2847975" y="3033713"/>
          <p14:tracePt t="55728" x="2976563" y="3014663"/>
          <p14:tracePt t="55745" x="3500438" y="2967038"/>
          <p14:tracePt t="55762" x="3757613" y="2957513"/>
          <p14:tracePt t="55779" x="4043363" y="2971800"/>
          <p14:tracePt t="55795" x="4219575" y="2981325"/>
          <p14:tracePt t="55812" x="4405313" y="3009900"/>
          <p14:tracePt t="55828" x="4438650" y="3009900"/>
          <p14:tracePt t="55845" x="4448175" y="3009900"/>
          <p14:tracePt t="56031" x="4495800" y="3009900"/>
          <p14:tracePt t="56039" x="4552950" y="3005138"/>
          <p14:tracePt t="56046" x="4586288" y="2995613"/>
          <p14:tracePt t="56062" x="4648200" y="2995613"/>
          <p14:tracePt t="56078" x="4681538" y="2995613"/>
          <p14:tracePt t="56095" x="4710113" y="3000375"/>
          <p14:tracePt t="56112" x="4738688" y="3014663"/>
          <p14:tracePt t="56128" x="4752975" y="3028950"/>
          <p14:tracePt t="56145" x="4767263" y="3067050"/>
          <p14:tracePt t="56162" x="4781550" y="3109913"/>
          <p14:tracePt t="56178" x="4791075" y="3143250"/>
          <p14:tracePt t="56195" x="4791075" y="3152775"/>
          <p14:tracePt t="56212" x="4791075" y="3157538"/>
          <p14:tracePt t="56228" x="4791075" y="3167063"/>
          <p14:tracePt t="56289" x="4795838" y="3167063"/>
          <p14:tracePt t="56297" x="4800600" y="3167063"/>
          <p14:tracePt t="56311" x="4810125" y="3162300"/>
          <p14:tracePt t="56326" x="4814888" y="3157538"/>
          <p14:tracePt t="56333" x="4819650" y="3152775"/>
          <p14:tracePt t="56348" x="4824413" y="3148013"/>
          <p14:tracePt t="56362" x="4829175" y="3143250"/>
          <p14:tracePt t="56379" x="4833938" y="3143250"/>
          <p14:tracePt t="56395" x="4838700" y="3143250"/>
          <p14:tracePt t="56657" x="4824413" y="3133725"/>
          <p14:tracePt t="56663" x="4814888" y="3119438"/>
          <p14:tracePt t="56670" x="4795838" y="3100388"/>
          <p14:tracePt t="56678" x="4781550" y="3076575"/>
          <p14:tracePt t="56695" x="4743450" y="2976563"/>
          <p14:tracePt t="56712" x="4733925" y="2862263"/>
          <p14:tracePt t="56728" x="4733925" y="2795588"/>
          <p14:tracePt t="56745" x="4757738" y="2728913"/>
          <p14:tracePt t="56762" x="4776788" y="2700338"/>
          <p14:tracePt t="56778" x="4795838" y="2676525"/>
          <p14:tracePt t="56795" x="4843463" y="2657475"/>
          <p14:tracePt t="56812" x="4881563" y="2652713"/>
          <p14:tracePt t="56828" x="4914900" y="2657475"/>
          <p14:tracePt t="56845" x="4938713" y="2671763"/>
          <p14:tracePt t="56861" x="4976813" y="2728913"/>
          <p14:tracePt t="56879" x="5005388" y="2805113"/>
          <p14:tracePt t="56895" x="5019675" y="2876550"/>
          <p14:tracePt t="56911" x="5019675" y="2919413"/>
          <p14:tracePt t="56928" x="5019675" y="2971800"/>
          <p14:tracePt t="56945" x="5019675" y="3005138"/>
          <p14:tracePt t="56962" x="5014913" y="3019425"/>
          <p14:tracePt t="56979" x="5014913" y="3038475"/>
          <p14:tracePt t="56995" x="5014913" y="3043238"/>
          <p14:tracePt t="57012" x="5014913" y="3048000"/>
          <p14:tracePt t="57028" x="5014913" y="3052763"/>
          <p14:tracePt t="57126" x="5014913" y="3057525"/>
          <p14:tracePt t="57133" x="5010150" y="3062288"/>
          <p14:tracePt t="57145" x="5005388" y="3062288"/>
          <p14:tracePt t="57162" x="4991100" y="3071813"/>
          <p14:tracePt t="57178" x="4948238" y="3095625"/>
          <p14:tracePt t="57195" x="4910138" y="3109913"/>
          <p14:tracePt t="57212" x="4867275" y="3114675"/>
          <p14:tracePt t="57229" x="4810125" y="3114675"/>
          <p14:tracePt t="57245" x="4772025" y="3105150"/>
          <p14:tracePt t="57262" x="4748213" y="3090863"/>
          <p14:tracePt t="57278" x="4724400" y="3076575"/>
          <p14:tracePt t="57295" x="4695825" y="3014663"/>
          <p14:tracePt t="57312" x="4681538" y="2952750"/>
          <p14:tracePt t="57329" x="4672013" y="2890838"/>
          <p14:tracePt t="57345" x="4681538" y="2838450"/>
          <p14:tracePt t="57362" x="4686300" y="2805113"/>
          <p14:tracePt t="57378" x="4686300" y="2790825"/>
          <p14:tracePt t="57395" x="4686300" y="2786063"/>
          <p14:tracePt t="57412" x="4686300" y="2781300"/>
          <p14:tracePt t="57633" x="4695825" y="2819400"/>
          <p14:tracePt t="57640" x="4700588" y="2867025"/>
          <p14:tracePt t="57647" x="4710113" y="2905125"/>
          <p14:tracePt t="57662" x="4714875" y="2952750"/>
          <p14:tracePt t="57678" x="4714875" y="2971800"/>
          <p14:tracePt t="57695" x="4714875" y="2981325"/>
          <p14:tracePt t="57712" x="4714875" y="2990850"/>
          <p14:tracePt t="57728" x="4714875" y="3000375"/>
          <p14:tracePt t="58242" x="4657725" y="3005138"/>
          <p14:tracePt t="58249" x="4572000" y="3005138"/>
          <p14:tracePt t="58262" x="4505325" y="3005138"/>
          <p14:tracePt t="58278" x="4314825" y="3005138"/>
          <p14:tracePt t="58295" x="4186238" y="2976563"/>
          <p14:tracePt t="58312" x="4071938" y="2962275"/>
          <p14:tracePt t="58345" x="3838575" y="2914650"/>
          <p14:tracePt t="58378" x="3752850" y="2900363"/>
          <p14:tracePt t="58395" x="3714750" y="2890838"/>
          <p14:tracePt t="58412" x="3657600" y="2876550"/>
          <p14:tracePt t="58428" x="3614738" y="2876550"/>
          <p14:tracePt t="58445" x="3581400" y="2876550"/>
          <p14:tracePt t="58462" x="3533775" y="2871788"/>
          <p14:tracePt t="58478" x="3505200" y="2871788"/>
          <p14:tracePt t="58495" x="3486150" y="2871788"/>
          <p14:tracePt t="58511" x="3462338" y="2871788"/>
          <p14:tracePt t="58528" x="3433763" y="2871788"/>
          <p14:tracePt t="58545" x="3409950" y="2871788"/>
          <p14:tracePt t="58561" x="3386138" y="2871788"/>
          <p14:tracePt t="58578" x="3371850" y="2876550"/>
          <p14:tracePt t="58595" x="3362325" y="2876550"/>
          <p14:tracePt t="58611" x="3352800" y="2876550"/>
          <p14:tracePt t="58844" x="3314700" y="2905125"/>
          <p14:tracePt t="58851" x="3262313" y="2938463"/>
          <p14:tracePt t="58861" x="3214688" y="2971800"/>
          <p14:tracePt t="58878" x="3133725" y="3014663"/>
          <p14:tracePt t="58895" x="3033713" y="3052763"/>
          <p14:tracePt t="58911" x="2962275" y="3067050"/>
          <p14:tracePt t="58928" x="2900363" y="3076575"/>
          <p14:tracePt t="58945" x="2852738" y="3081338"/>
          <p14:tracePt t="58961" x="2781300" y="3081338"/>
          <p14:tracePt t="58978" x="2743200" y="3081338"/>
          <p14:tracePt t="58995" x="2700338" y="3081338"/>
          <p14:tracePt t="59011" x="2662238" y="3081338"/>
          <p14:tracePt t="59028" x="2595563" y="3081338"/>
          <p14:tracePt t="59045" x="2552700" y="3067050"/>
          <p14:tracePt t="59061" x="2514600" y="3062288"/>
          <p14:tracePt t="59078" x="2481263" y="3052763"/>
          <p14:tracePt t="59095" x="2466975" y="3052763"/>
          <p14:tracePt t="59111" x="2462213" y="3052763"/>
          <p14:tracePt t="59128" x="2452688" y="3052763"/>
          <p14:tracePt t="59145" x="2443163" y="3052763"/>
          <p14:tracePt t="59475" x="2438400" y="3052763"/>
          <p14:tracePt t="59725" x="2438400" y="3048000"/>
          <p14:tracePt t="59732" x="2443163" y="3043238"/>
          <p14:tracePt t="59745" x="2452688" y="3043238"/>
          <p14:tracePt t="59762" x="2471738" y="3033713"/>
          <p14:tracePt t="59778" x="2481263" y="3024188"/>
          <p14:tracePt t="59795" x="2495550" y="3019425"/>
          <p14:tracePt t="59811" x="2509838" y="3014663"/>
          <p14:tracePt t="59845" x="2576513" y="2995613"/>
          <p14:tracePt t="59878" x="2676525" y="2967038"/>
          <p14:tracePt t="59895" x="2786063" y="2952750"/>
          <p14:tracePt t="59911" x="2833688" y="2943225"/>
          <p14:tracePt t="59928" x="2886075" y="2943225"/>
          <p14:tracePt t="59945" x="2947988" y="2943225"/>
          <p14:tracePt t="59961" x="2981325" y="2943225"/>
          <p14:tracePt t="59978" x="3019425" y="2943225"/>
          <p14:tracePt t="59995" x="3062288" y="2943225"/>
          <p14:tracePt t="60011" x="3114675" y="2943225"/>
          <p14:tracePt t="60028" x="3143250" y="2943225"/>
          <p14:tracePt t="60045" x="3162300" y="2943225"/>
          <p14:tracePt t="60061" x="3190875" y="2943225"/>
          <p14:tracePt t="60078" x="3224213" y="2943225"/>
          <p14:tracePt t="60095" x="3243263" y="2943225"/>
          <p14:tracePt t="60111" x="3267075" y="2943225"/>
          <p14:tracePt t="60128" x="3290888" y="2947988"/>
          <p14:tracePt t="60145" x="3333750" y="2952750"/>
          <p14:tracePt t="60161" x="3371850" y="2957513"/>
          <p14:tracePt t="60178" x="3409950" y="2962275"/>
          <p14:tracePt t="60195" x="3476625" y="2976563"/>
          <p14:tracePt t="60211" x="3538538" y="2981325"/>
          <p14:tracePt t="60228" x="3600450" y="2995613"/>
          <p14:tracePt t="60245" x="3657600" y="2995613"/>
          <p14:tracePt t="60261" x="3752850" y="3009900"/>
          <p14:tracePt t="60278" x="3819525" y="3009900"/>
          <p14:tracePt t="60295" x="3905250" y="3024188"/>
          <p14:tracePt t="60311" x="3971925" y="3024188"/>
          <p14:tracePt t="60328" x="4048125" y="3024188"/>
          <p14:tracePt t="60345" x="4090988" y="3024188"/>
          <p14:tracePt t="60361" x="4133850" y="3038475"/>
          <p14:tracePt t="60378" x="4205288" y="3052763"/>
          <p14:tracePt t="60395" x="4238625" y="3057525"/>
          <p14:tracePt t="60411" x="4267200" y="3062288"/>
          <p14:tracePt t="60428" x="4276725" y="3071813"/>
          <p14:tracePt t="60445" x="4286250" y="3071813"/>
          <p14:tracePt t="60672" x="4314825" y="3071813"/>
          <p14:tracePt t="60680" x="4352925" y="3062288"/>
          <p14:tracePt t="60687" x="4391025" y="3048000"/>
          <p14:tracePt t="60695" x="4429125" y="3043238"/>
          <p14:tracePt t="60711" x="4476750" y="3033713"/>
          <p14:tracePt t="60728" x="4529138" y="3033713"/>
          <p14:tracePt t="60761" x="4595813" y="3033713"/>
          <p14:tracePt t="60795" x="4624388" y="3033713"/>
          <p14:tracePt t="60811" x="4652963" y="3033713"/>
          <p14:tracePt t="60828" x="4672013" y="3033713"/>
          <p14:tracePt t="60844" x="4695825" y="3033713"/>
          <p14:tracePt t="60861" x="4724400" y="3033713"/>
          <p14:tracePt t="60878" x="4762500" y="3033713"/>
          <p14:tracePt t="60895" x="4781550" y="3033713"/>
          <p14:tracePt t="60911" x="4795838" y="3033713"/>
          <p14:tracePt t="60928" x="4814888" y="3033713"/>
          <p14:tracePt t="60944" x="4843463" y="3033713"/>
          <p14:tracePt t="60961" x="4852988" y="3033713"/>
          <p14:tracePt t="60978" x="4867275" y="3033713"/>
          <p14:tracePt t="60995" x="4881563" y="3033713"/>
          <p14:tracePt t="61011" x="4886325" y="3033713"/>
          <p14:tracePt t="61028" x="4891088" y="3033713"/>
          <p14:tracePt t="61045" x="4900613" y="3033713"/>
          <p14:tracePt t="61061" x="4914900" y="3033713"/>
          <p14:tracePt t="61078" x="4929188" y="3033713"/>
          <p14:tracePt t="61095" x="4938713" y="3033713"/>
          <p14:tracePt t="61111" x="4962525" y="3033713"/>
          <p14:tracePt t="61128" x="4981575" y="3033713"/>
          <p14:tracePt t="61145" x="4995863" y="3033713"/>
          <p14:tracePt t="61161" x="5010150" y="3033713"/>
          <p14:tracePt t="61178" x="5014913" y="3033713"/>
          <p14:tracePt t="61195" x="5024438" y="3033713"/>
          <p14:tracePt t="61211" x="5029200" y="3033713"/>
          <p14:tracePt t="61245" x="5029200" y="3043238"/>
          <p14:tracePt t="61261" x="5029200" y="3048000"/>
          <p14:tracePt t="61278" x="5024438" y="3062288"/>
          <p14:tracePt t="61295" x="5000625" y="3086100"/>
          <p14:tracePt t="61311" x="4924425" y="3124200"/>
          <p14:tracePt t="61328" x="4848225" y="3152775"/>
          <p14:tracePt t="61345" x="4752975" y="3176588"/>
          <p14:tracePt t="61361" x="4672013" y="3186113"/>
          <p14:tracePt t="61378" x="4581525" y="3181350"/>
          <p14:tracePt t="61395" x="4514850" y="3162300"/>
          <p14:tracePt t="61411" x="4452938" y="3143250"/>
          <p14:tracePt t="61428" x="4381500" y="3124200"/>
          <p14:tracePt t="61445" x="4357688" y="3100388"/>
          <p14:tracePt t="61461" x="4333875" y="3067050"/>
          <p14:tracePt t="61478" x="4305300" y="2995613"/>
          <p14:tracePt t="61495" x="4300538" y="2890838"/>
          <p14:tracePt t="61511" x="4305300" y="2838450"/>
          <p14:tracePt t="61528" x="4333875" y="2795588"/>
          <p14:tracePt t="61545" x="4362450" y="2762250"/>
          <p14:tracePt t="61561" x="4429125" y="2728913"/>
          <p14:tracePt t="61578" x="4476750" y="2714625"/>
          <p14:tracePt t="61595" x="4519613" y="2714625"/>
          <p14:tracePt t="61611" x="4552950" y="2714625"/>
          <p14:tracePt t="61628" x="4591050" y="2733675"/>
          <p14:tracePt t="61645" x="4605338" y="2757488"/>
          <p14:tracePt t="61661" x="4629150" y="2800350"/>
          <p14:tracePt t="61678" x="4633913" y="2886075"/>
          <p14:tracePt t="61695" x="4633913" y="2928938"/>
          <p14:tracePt t="61711" x="4633913" y="2947988"/>
          <p14:tracePt t="61728" x="4633913" y="2962275"/>
          <p14:tracePt t="61745" x="4633913" y="2976563"/>
          <p14:tracePt t="61761" x="4633913" y="2981325"/>
          <p14:tracePt t="61778" x="4633913" y="2990850"/>
          <p14:tracePt t="61795" x="4633913" y="3009900"/>
          <p14:tracePt t="61811" x="4633913" y="3033713"/>
          <p14:tracePt t="61828" x="4633913" y="3048000"/>
          <p14:tracePt t="61844" x="4633913" y="3057525"/>
          <p14:tracePt t="61861" x="4633913" y="3067050"/>
          <p14:tracePt t="61878" x="4633913" y="3071813"/>
          <p14:tracePt t="61894" x="4633913" y="3081338"/>
          <p14:tracePt t="61928" x="4633913" y="3090863"/>
          <p14:tracePt t="61944" x="4633913" y="3100388"/>
          <p14:tracePt t="61961" x="4633913" y="3109913"/>
          <p14:tracePt t="61978" x="4633913" y="3119438"/>
          <p14:tracePt t="61994" x="4633913" y="3128963"/>
          <p14:tracePt t="62011" x="4633913" y="3138488"/>
          <p14:tracePt t="62251" x="4624388" y="3119438"/>
          <p14:tracePt t="62259" x="4610100" y="3071813"/>
          <p14:tracePt t="62266" x="4595813" y="3024188"/>
          <p14:tracePt t="62278" x="4576763" y="2967038"/>
          <p14:tracePt t="62295" x="4562475" y="2795588"/>
          <p14:tracePt t="62311" x="4562475" y="2733675"/>
          <p14:tracePt t="62328" x="4572000" y="2690813"/>
          <p14:tracePt t="62345" x="4576763" y="2662238"/>
          <p14:tracePt t="62361" x="4600575" y="2628900"/>
          <p14:tracePt t="62378" x="4629150" y="2609850"/>
          <p14:tracePt t="62394" x="4691063" y="2590800"/>
          <p14:tracePt t="62411" x="4752975" y="2590800"/>
          <p14:tracePt t="62428" x="4829175" y="2590800"/>
          <p14:tracePt t="62444" x="4872038" y="2609850"/>
          <p14:tracePt t="62461" x="4910138" y="2628900"/>
          <p14:tracePt t="62478" x="4938713" y="2657475"/>
          <p14:tracePt t="62494" x="5000625" y="2762250"/>
          <p14:tracePt t="62511" x="5010150" y="2824163"/>
          <p14:tracePt t="62528" x="5019675" y="2867025"/>
          <p14:tracePt t="62545" x="5019675" y="2914650"/>
          <p14:tracePt t="62561" x="5010150" y="2938463"/>
          <p14:tracePt t="62578" x="5005388" y="2947988"/>
          <p14:tracePt t="62594" x="4986338" y="2971800"/>
          <p14:tracePt t="62611" x="4953000" y="3000375"/>
          <p14:tracePt t="62628" x="4910138" y="3019425"/>
          <p14:tracePt t="62644" x="4833938" y="3033713"/>
          <p14:tracePt t="62661" x="4776788" y="3033713"/>
          <p14:tracePt t="62678" x="4705350" y="3000375"/>
          <p14:tracePt t="62695" x="4657725" y="2914650"/>
          <p14:tracePt t="62711" x="4624388" y="2762250"/>
          <p14:tracePt t="62728" x="4619625" y="2657475"/>
          <p14:tracePt t="62744" x="4629150" y="2619375"/>
          <p14:tracePt t="62762" x="4652963" y="2605088"/>
          <p14:tracePt t="62778" x="4691063" y="2586038"/>
          <p14:tracePt t="62795" x="4752975" y="2581275"/>
          <p14:tracePt t="62811" x="4781550" y="2600325"/>
          <p14:tracePt t="62828" x="4829175" y="2676525"/>
          <p14:tracePt t="62844" x="4867275" y="2771775"/>
          <p14:tracePt t="62861" x="4895850" y="2871788"/>
          <p14:tracePt t="62878" x="4895850" y="2919413"/>
          <p14:tracePt t="62894" x="4895850" y="2962275"/>
          <p14:tracePt t="62911" x="4886325" y="3014663"/>
          <p14:tracePt t="62928" x="4852988" y="3071813"/>
          <p14:tracePt t="62944" x="4829175" y="3095625"/>
          <p14:tracePt t="62961" x="4805363" y="3114675"/>
          <p14:tracePt t="62978" x="4781550" y="3124200"/>
          <p14:tracePt t="62994" x="4772025" y="3128963"/>
          <p14:tracePt t="63011" x="4767263" y="3133725"/>
          <p14:tracePt t="63028" x="4762500" y="3133725"/>
          <p14:tracePt t="63455" x="4738688" y="3152775"/>
          <p14:tracePt t="63463" x="4691063" y="3176588"/>
          <p14:tracePt t="63478" x="4572000" y="3248025"/>
          <p14:tracePt t="63494" x="4452938" y="3286125"/>
          <p14:tracePt t="63511" x="4367213" y="3319463"/>
          <p14:tracePt t="63544" x="4233863" y="3352800"/>
          <p14:tracePt t="63578" x="4157663" y="3352800"/>
          <p14:tracePt t="63595" x="4124325" y="3352800"/>
          <p14:tracePt t="63611" x="4100513" y="3352800"/>
          <p14:tracePt t="63628" x="4081463" y="3352800"/>
          <p14:tracePt t="63644" x="4057650" y="3357563"/>
          <p14:tracePt t="63661" x="4010025" y="3362325"/>
          <p14:tracePt t="63678" x="3976688" y="3371850"/>
          <p14:tracePt t="63695" x="3933825" y="3371850"/>
          <p14:tracePt t="63711" x="3881438" y="3376613"/>
          <p14:tracePt t="63728" x="3781425" y="3376613"/>
          <p14:tracePt t="63744" x="3700463" y="3371850"/>
          <p14:tracePt t="63761" x="3638550" y="3367088"/>
          <p14:tracePt t="63778" x="3557588" y="3348038"/>
          <p14:tracePt t="63794" x="3529013" y="3328988"/>
          <p14:tracePt t="63811" x="3500438" y="3314700"/>
          <p14:tracePt t="63828" x="3476625" y="3300413"/>
          <p14:tracePt t="63844" x="3433763" y="3276600"/>
          <p14:tracePt t="63861" x="3405188" y="3257550"/>
          <p14:tracePt t="63878" x="3376613" y="3248025"/>
          <p14:tracePt t="63894" x="3338513" y="3219450"/>
          <p14:tracePt t="63911" x="3290888" y="3195638"/>
          <p14:tracePt t="63928" x="3257550" y="3186113"/>
          <p14:tracePt t="63945" x="3238500" y="3181350"/>
          <p14:tracePt t="63962" x="3219450" y="3171825"/>
          <p14:tracePt t="63978" x="3209925" y="3167063"/>
          <p14:tracePt t="63994" x="3181350" y="3152775"/>
          <p14:tracePt t="64011" x="3133725" y="3148013"/>
          <p14:tracePt t="64028" x="3038475" y="3124200"/>
          <p14:tracePt t="64044" x="2976563" y="3119438"/>
          <p14:tracePt t="64061" x="2924175" y="3114675"/>
          <p14:tracePt t="64078" x="2886075" y="3114675"/>
          <p14:tracePt t="64094" x="2857500" y="3114675"/>
          <p14:tracePt t="64111" x="2847975" y="3109913"/>
          <p14:tracePt t="64128" x="2843213" y="3109913"/>
          <p14:tracePt t="64144" x="2838450" y="3109913"/>
          <p14:tracePt t="64241" x="2838450" y="3105150"/>
          <p14:tracePt t="64248" x="2843213" y="3105150"/>
          <p14:tracePt t="64261" x="2852738" y="3095625"/>
          <p14:tracePt t="64278" x="2900363" y="3081338"/>
          <p14:tracePt t="64294" x="2938463" y="3071813"/>
          <p14:tracePt t="64311" x="2971800" y="3067050"/>
          <p14:tracePt t="64328" x="2995613" y="3057525"/>
          <p14:tracePt t="64344" x="3024188" y="3057525"/>
          <p14:tracePt t="64361" x="3038475" y="3057525"/>
          <p14:tracePt t="64378" x="3048000" y="3057525"/>
          <p14:tracePt t="64394" x="3052763" y="3057525"/>
          <p14:tracePt t="64411" x="3062288" y="3057525"/>
          <p14:tracePt t="64428" x="3071813" y="3057525"/>
          <p14:tracePt t="64445" x="3086100" y="3057525"/>
          <p14:tracePt t="64461" x="3119438" y="3057525"/>
          <p14:tracePt t="64478" x="3152775" y="3062288"/>
          <p14:tracePt t="64494" x="3190875" y="3062288"/>
          <p14:tracePt t="64511" x="3209925" y="3062288"/>
          <p14:tracePt t="64528" x="3238500" y="3062288"/>
          <p14:tracePt t="64544" x="3252788" y="3067050"/>
          <p14:tracePt t="64561" x="3271838" y="3071813"/>
          <p14:tracePt t="64578" x="3286125" y="3090863"/>
          <p14:tracePt t="64594" x="3305175" y="3119438"/>
          <p14:tracePt t="64611" x="3324225" y="3138488"/>
          <p14:tracePt t="64628" x="3333750" y="3162300"/>
          <p14:tracePt t="64644" x="3343275" y="3190875"/>
          <p14:tracePt t="64661" x="3352800" y="3209925"/>
          <p14:tracePt t="64678" x="3362325" y="3233738"/>
          <p14:tracePt t="64694" x="3367088" y="3262313"/>
          <p14:tracePt t="64711" x="3386138" y="3300413"/>
          <p14:tracePt t="64728" x="3390900" y="3314700"/>
          <p14:tracePt t="64744" x="3395663" y="3328988"/>
          <p14:tracePt t="64761" x="3405188" y="3333750"/>
          <p14:tracePt t="64763" x="3405188" y="3338513"/>
          <p14:tracePt t="64778" x="3405188" y="3343275"/>
          <p14:tracePt t="64794" x="3405188" y="3348038"/>
          <p14:tracePt t="64843" x="3405188" y="3352800"/>
          <p14:tracePt t="64850" x="3400425" y="3352800"/>
          <p14:tracePt t="64861" x="3395663" y="3357563"/>
          <p14:tracePt t="64878" x="3362325" y="3362325"/>
          <p14:tracePt t="64894" x="3257550" y="3367088"/>
          <p14:tracePt t="64911" x="3186113" y="3367088"/>
          <p14:tracePt t="64928" x="3133725" y="3357563"/>
          <p14:tracePt t="64944" x="3100388" y="3352800"/>
          <p14:tracePt t="64961" x="3067050" y="3343275"/>
          <p14:tracePt t="64978" x="3052763" y="3333750"/>
          <p14:tracePt t="64994" x="3043238" y="3300413"/>
          <p14:tracePt t="65011" x="3043238" y="3267075"/>
          <p14:tracePt t="65028" x="3076575" y="3205163"/>
          <p14:tracePt t="65044" x="3114675" y="3162300"/>
          <p14:tracePt t="65061" x="3186113" y="3148013"/>
          <p14:tracePt t="65078" x="3290888" y="3143250"/>
          <p14:tracePt t="65094" x="3343275" y="3157538"/>
          <p14:tracePt t="65112" x="3381375" y="3181350"/>
          <p14:tracePt t="65128" x="3414713" y="3205163"/>
          <p14:tracePt t="65145" x="3433763" y="3243263"/>
          <p14:tracePt t="65161" x="3448050" y="3257550"/>
          <p14:tracePt t="65178" x="3457575" y="3262313"/>
          <p14:tracePt t="65194" x="3462338" y="3271838"/>
          <p14:tracePt t="65211" x="3467100" y="3281363"/>
          <p14:tracePt t="65228" x="3467100" y="3286125"/>
          <p14:tracePt t="65244" x="3467100" y="3290888"/>
          <p14:tracePt t="65261" x="3462338" y="3300413"/>
          <p14:tracePt t="65262" x="3457575" y="3300413"/>
          <p14:tracePt t="65278" x="3452813" y="3309938"/>
          <p14:tracePt t="66049" x="3448050" y="3309938"/>
          <p14:tracePt t="66056" x="3443288" y="3309938"/>
          <p14:tracePt t="66064" x="3433763" y="3314700"/>
          <p14:tracePt t="66078" x="3395663" y="3319463"/>
          <p14:tracePt t="66095" x="3324225" y="3333750"/>
          <p14:tracePt t="66112" x="3190875" y="3343275"/>
          <p14:tracePt t="66128" x="2962275" y="3371850"/>
          <p14:tracePt t="66161" x="2700338" y="3405188"/>
          <p14:tracePt t="66194" x="2528888" y="3409950"/>
          <p14:tracePt t="66211" x="2490788" y="3409950"/>
          <p14:tracePt t="66227" x="2462213" y="3400425"/>
          <p14:tracePt t="66244" x="2438400" y="3390900"/>
          <p14:tracePt t="66261" x="2405063" y="3386138"/>
          <p14:tracePt t="66278" x="2371725" y="3386138"/>
          <p14:tracePt t="66294" x="2333625" y="3386138"/>
          <p14:tracePt t="66311" x="2290763" y="3386138"/>
          <p14:tracePt t="66328" x="2209800" y="3386138"/>
          <p14:tracePt t="66344" x="2143125" y="3386138"/>
          <p14:tracePt t="66361" x="2081213" y="3381375"/>
          <p14:tracePt t="66378" x="1952625" y="3367088"/>
          <p14:tracePt t="66394" x="1862138" y="3357563"/>
          <p14:tracePt t="66411" x="1766888" y="3343275"/>
          <p14:tracePt t="66428" x="1676400" y="3333750"/>
          <p14:tracePt t="66444" x="1585913" y="3328988"/>
          <p14:tracePt t="66461" x="1514475" y="3328988"/>
          <p14:tracePt t="66478" x="1457325" y="3319463"/>
          <p14:tracePt t="66494" x="1395413" y="3314700"/>
          <p14:tracePt t="66511" x="1319213" y="3314700"/>
          <p14:tracePt t="66528" x="1285875" y="3309938"/>
          <p14:tracePt t="66544" x="1252538" y="3295650"/>
          <p14:tracePt t="66561" x="1219200" y="3290888"/>
          <p14:tracePt t="66577" x="1200150" y="3286125"/>
          <p14:tracePt t="66594" x="1185863" y="3286125"/>
          <p14:tracePt t="66611" x="1176338" y="3286125"/>
          <p14:tracePt t="66628" x="1166813" y="3286125"/>
          <p14:tracePt t="66644" x="1162050" y="3286125"/>
          <p14:tracePt t="66661" x="1157288" y="3286125"/>
          <p14:tracePt t="66677" x="1147763" y="3286125"/>
          <p14:tracePt t="66943" x="1195388" y="3286125"/>
          <p14:tracePt t="66951" x="1271588" y="3286125"/>
          <p14:tracePt t="66961" x="1338263" y="3286125"/>
          <p14:tracePt t="66977" x="1462088" y="3286125"/>
          <p14:tracePt t="66994" x="1585913" y="3286125"/>
          <p14:tracePt t="67028" x="1714500" y="3286125"/>
          <p14:tracePt t="67061" x="1876425" y="3286125"/>
          <p14:tracePt t="67078" x="1943100" y="3286125"/>
          <p14:tracePt t="67094" x="1995488" y="3286125"/>
          <p14:tracePt t="67111" x="2028825" y="3286125"/>
          <p14:tracePt t="67128" x="2105025" y="3286125"/>
          <p14:tracePt t="67144" x="2157413" y="3286125"/>
          <p14:tracePt t="67161" x="2224088" y="3286125"/>
          <p14:tracePt t="67178" x="2281238" y="3286125"/>
          <p14:tracePt t="67194" x="2366963" y="3286125"/>
          <p14:tracePt t="67211" x="2414588" y="3286125"/>
          <p14:tracePt t="67228" x="2466975" y="3286125"/>
          <p14:tracePt t="67244" x="2547938" y="3295650"/>
          <p14:tracePt t="67262" x="2600325" y="3295650"/>
          <p14:tracePt t="67278" x="2652713" y="3300413"/>
          <p14:tracePt t="67294" x="2700338" y="3300413"/>
          <p14:tracePt t="67311" x="2776538" y="3300413"/>
          <p14:tracePt t="67328" x="2819400" y="3300413"/>
          <p14:tracePt t="67344" x="2862263" y="3300413"/>
          <p14:tracePt t="67361" x="2895600" y="3300413"/>
          <p14:tracePt t="67378" x="2943225" y="3300413"/>
          <p14:tracePt t="67395" x="2986088" y="3300413"/>
          <p14:tracePt t="67411" x="3019425" y="3300413"/>
          <p14:tracePt t="67428" x="3067050" y="3300413"/>
          <p14:tracePt t="67444" x="3095625" y="3290888"/>
          <p14:tracePt t="67461" x="3133725" y="3290888"/>
          <p14:tracePt t="67477" x="3152775" y="3286125"/>
          <p14:tracePt t="67494" x="3186113" y="3281363"/>
          <p14:tracePt t="67511" x="3209925" y="3281363"/>
          <p14:tracePt t="67528" x="3219450" y="3276600"/>
          <p14:tracePt t="67544" x="3238500" y="3276600"/>
          <p14:tracePt t="67561" x="3257550" y="3276600"/>
          <p14:tracePt t="67577" x="3262313" y="3276600"/>
          <p14:tracePt t="67594" x="3267075" y="3276600"/>
          <p14:tracePt t="67611" x="3276600" y="3276600"/>
          <p14:tracePt t="68573" x="3286125" y="3286125"/>
          <p14:tracePt t="68581" x="3309938" y="3314700"/>
          <p14:tracePt t="68594" x="3319463" y="3333750"/>
          <p14:tracePt t="68611" x="3352800" y="3390900"/>
          <p14:tracePt t="68628" x="3362325" y="3414713"/>
          <p14:tracePt t="68644" x="3367088" y="3429000"/>
          <p14:tracePt t="68677" x="3381375" y="3448050"/>
          <p14:tracePt t="68711" x="3395663" y="3471863"/>
          <p14:tracePt t="68727" x="3405188" y="3490913"/>
          <p14:tracePt t="68744" x="3409950" y="3505200"/>
          <p14:tracePt t="68761" x="3419475" y="3509963"/>
          <p14:tracePt t="68777" x="3419475" y="3514725"/>
          <p14:tracePt t="68794" x="3419475" y="3524250"/>
          <p14:tracePt t="68811" x="3419475" y="3529013"/>
          <p14:tracePt t="68827" x="3419475" y="3538538"/>
          <p14:tracePt t="68861" x="3429000" y="3548063"/>
          <p14:tracePt t="68877" x="3429000" y="3557588"/>
          <p14:tracePt t="68894" x="3429000" y="3562350"/>
          <p14:tracePt t="68911" x="3429000" y="3567113"/>
          <p14:tracePt t="68928" x="3429000" y="3571875"/>
          <p14:tracePt t="68944" x="3433763" y="3576638"/>
          <p14:tracePt t="68961" x="3438525" y="3586163"/>
          <p14:tracePt t="68978" x="3448050" y="3600450"/>
          <p14:tracePt t="68994" x="3462338" y="3619500"/>
          <p14:tracePt t="69011" x="3462338" y="3624263"/>
          <p14:tracePt t="69027" x="3467100" y="3629025"/>
          <p14:tracePt t="69044" x="3467100" y="3638550"/>
          <p14:tracePt t="69061" x="3471863" y="3643313"/>
          <p14:tracePt t="69077" x="3476625" y="3662363"/>
          <p14:tracePt t="69094" x="3486150" y="3681413"/>
          <p14:tracePt t="69111" x="3486150" y="3695700"/>
          <p14:tracePt t="69127" x="3486150" y="3705225"/>
          <p14:tracePt t="69144" x="3486150" y="3709988"/>
          <p14:tracePt t="69161" x="3486150" y="3719513"/>
          <p14:tracePt t="69177" x="3486150" y="3724275"/>
          <p14:tracePt t="69194" x="3486150" y="3733800"/>
          <p14:tracePt t="69211" x="3486150" y="3738563"/>
          <p14:tracePt t="69227" x="3486150" y="3743325"/>
          <p14:tracePt t="69264" x="3486150" y="3748088"/>
          <p14:tracePt t="69272" x="3486150" y="3752850"/>
          <p14:tracePt t="69279" x="3481388" y="3752850"/>
          <p14:tracePt t="69294" x="3462338" y="3752850"/>
          <p14:tracePt t="69311" x="3448050" y="3752850"/>
          <p14:tracePt t="69327" x="3429000" y="3752850"/>
          <p14:tracePt t="69344" x="3390900" y="3733800"/>
          <p14:tracePt t="69361" x="3376613" y="3709988"/>
          <p14:tracePt t="69377" x="3352800" y="3686175"/>
          <p14:tracePt t="69394" x="3338513" y="3662363"/>
          <p14:tracePt t="69411" x="3324225" y="3643313"/>
          <p14:tracePt t="69427" x="3319463" y="3638550"/>
          <p14:tracePt t="69444" x="3314700" y="3633788"/>
          <p14:tracePt t="69461" x="3314700" y="3629025"/>
          <p14:tracePt t="69528" x="3314700" y="3633788"/>
          <p14:tracePt t="69535" x="3314700" y="3643313"/>
          <p14:tracePt t="69544" x="3314700" y="3662363"/>
          <p14:tracePt t="69561" x="3328988" y="3700463"/>
          <p14:tracePt t="69577" x="3333750" y="3743325"/>
          <p14:tracePt t="69594" x="3343275" y="3795713"/>
          <p14:tracePt t="69611" x="3352800" y="3838575"/>
          <p14:tracePt t="69627" x="3367088" y="3919538"/>
          <p14:tracePt t="69644" x="3371850" y="3990975"/>
          <p14:tracePt t="69661" x="3371850" y="4081463"/>
          <p14:tracePt t="69677" x="3371850" y="4124325"/>
          <p14:tracePt t="69694" x="3371850" y="4152900"/>
          <p14:tracePt t="69711" x="3371850" y="4195763"/>
          <p14:tracePt t="69728" x="3362325" y="4219575"/>
          <p14:tracePt t="69744" x="3357563" y="4238625"/>
          <p14:tracePt t="69761" x="3348038" y="4267200"/>
          <p14:tracePt t="69777" x="3343275" y="4295775"/>
          <p14:tracePt t="69795" x="3343275" y="4310063"/>
          <p14:tracePt t="69811" x="3343275" y="4314825"/>
          <p14:tracePt t="69827" x="3343275" y="4319588"/>
          <p14:tracePt t="69844" x="3343275" y="4329113"/>
          <p14:tracePt t="69882" x="3343275" y="4324350"/>
          <p14:tracePt t="69894" x="3343275" y="4314825"/>
          <p14:tracePt t="69911" x="3338513" y="4219575"/>
          <p14:tracePt t="69927" x="3343275" y="4010025"/>
          <p14:tracePt t="69944" x="3352800" y="3852863"/>
          <p14:tracePt t="69961" x="3367088" y="3609975"/>
          <p14:tracePt t="69977" x="3386138" y="3490913"/>
          <p14:tracePt t="69994" x="3390900" y="3448050"/>
          <p14:tracePt t="70011" x="3395663" y="3429000"/>
          <p14:tracePt t="70027" x="3395663" y="3414713"/>
          <p14:tracePt t="70071" x="3395663" y="3424238"/>
          <p14:tracePt t="70078" x="3395663" y="3443288"/>
          <p14:tracePt t="70094" x="3405188" y="3490913"/>
          <p14:tracePt t="70110" x="3405188" y="3557588"/>
          <p14:tracePt t="70127" x="3405188" y="3662363"/>
          <p14:tracePt t="70144" x="3390900" y="3852863"/>
          <p14:tracePt t="70161" x="3376613" y="3924300"/>
          <p14:tracePt t="70177" x="3357563" y="3962400"/>
          <p14:tracePt t="70194" x="3352800" y="3986213"/>
          <p14:tracePt t="70211" x="3343275" y="4000500"/>
          <p14:tracePt t="70227" x="3338513" y="4005263"/>
          <p14:tracePt t="70244" x="3333750" y="4014788"/>
          <p14:tracePt t="70260" x="3324225" y="4019550"/>
          <p14:tracePt t="70277" x="3238500" y="4033838"/>
          <p14:tracePt t="70294" x="3124200" y="4038600"/>
          <p14:tracePt t="70311" x="2957513" y="4038600"/>
          <p14:tracePt t="70327" x="2747963" y="4029075"/>
          <p14:tracePt t="70344" x="2500313" y="4010025"/>
          <p14:tracePt t="70361" x="2324100" y="3990975"/>
          <p14:tracePt t="70377" x="2176463" y="3967163"/>
          <p14:tracePt t="70394" x="2009775" y="3924300"/>
          <p14:tracePt t="70411" x="1924050" y="3895725"/>
          <p14:tracePt t="70427" x="1862138" y="3862388"/>
          <p14:tracePt t="70444" x="1814513" y="3838575"/>
          <p14:tracePt t="70461" x="1781175" y="3829050"/>
          <p14:tracePt t="70477" x="1771650" y="3824288"/>
          <p14:tracePt t="70494" x="1766888" y="3824288"/>
          <p14:tracePt t="70510" x="1762125" y="3824288"/>
          <p14:tracePt t="70527" x="1747838" y="3829050"/>
          <p14:tracePt t="70544" x="1728788" y="3857625"/>
          <p14:tracePt t="70560" x="1709738" y="3886200"/>
          <p14:tracePt t="70577" x="1690688" y="3929063"/>
          <p14:tracePt t="70594" x="1681163" y="3943350"/>
          <p14:tracePt t="70610" x="1671638" y="3957638"/>
          <p14:tracePt t="70627" x="1666875" y="3962400"/>
          <p14:tracePt t="70644" x="1662113" y="3976688"/>
          <p14:tracePt t="70661" x="1662113" y="4000500"/>
          <p14:tracePt t="70677" x="1662113" y="4019550"/>
          <p14:tracePt t="70694" x="1662113" y="4043363"/>
          <p14:tracePt t="70711" x="1662113" y="4071938"/>
          <p14:tracePt t="70727" x="1662113" y="4081463"/>
          <p14:tracePt t="70745" x="1662113" y="4090988"/>
          <p14:tracePt t="70761" x="1662113" y="4100513"/>
          <p14:tracePt t="70794" x="1662113" y="4105275"/>
          <p14:tracePt t="70811" x="1662113" y="4110038"/>
          <p14:tracePt t="70827" x="1662113" y="4129088"/>
          <p14:tracePt t="70844" x="1662113" y="4143375"/>
          <p14:tracePt t="70861" x="1662113" y="4152900"/>
          <p14:tracePt t="70877" x="1662113" y="4157663"/>
          <p14:tracePt t="70894" x="1662113" y="4167188"/>
          <p14:tracePt t="70911" x="1662113" y="4176713"/>
          <p14:tracePt t="70927" x="1666875" y="4186238"/>
          <p14:tracePt t="70944" x="1666875" y="4200525"/>
          <p14:tracePt t="70961" x="1666875" y="4214813"/>
          <p14:tracePt t="70977" x="1666875" y="4224338"/>
          <p14:tracePt t="70994" x="1666875" y="4229100"/>
          <p14:tracePt t="71011" x="1666875" y="4238625"/>
          <p14:tracePt t="71027" x="1666875" y="4243388"/>
          <p14:tracePt t="71106" x="1671638" y="4243388"/>
          <p14:tracePt t="71114" x="1676400" y="4238625"/>
          <p14:tracePt t="71127" x="1695450" y="4214813"/>
          <p14:tracePt t="71144" x="1809750" y="4043363"/>
          <p14:tracePt t="71161" x="1895475" y="3943350"/>
          <p14:tracePt t="71177" x="2033588" y="3743325"/>
          <p14:tracePt t="71194" x="2247900" y="3424238"/>
          <p14:tracePt t="71211" x="2347913" y="3281363"/>
          <p14:tracePt t="71228" x="2409825" y="3157538"/>
          <p14:tracePt t="71244" x="2447925" y="3071813"/>
          <p14:tracePt t="71261" x="2462213" y="3024188"/>
          <p14:tracePt t="71277" x="2462213" y="3009900"/>
          <p14:tracePt t="71294" x="2462213" y="2995613"/>
          <p14:tracePt t="71310" x="2462213" y="2986088"/>
          <p14:tracePt t="71327" x="2452688" y="2967038"/>
          <p14:tracePt t="71344" x="2424113" y="2933700"/>
          <p14:tracePt t="71360" x="2376488" y="2900363"/>
          <p14:tracePt t="71377" x="2338388" y="2862263"/>
          <p14:tracePt t="71394" x="2286000" y="2824163"/>
          <p14:tracePt t="71410" x="2276475" y="2814638"/>
          <p14:tracePt t="71427" x="2266950" y="2809875"/>
          <p14:tracePt t="71444" x="2257425" y="2800350"/>
          <p14:tracePt t="71461" x="2252663" y="2800350"/>
          <p14:tracePt t="71503" x="2266950" y="2795588"/>
          <p14:tracePt t="71511" x="2290763" y="2786063"/>
          <p14:tracePt t="71527" x="2381250" y="2790825"/>
          <p14:tracePt t="71544" x="2495550" y="2805113"/>
          <p14:tracePt t="71560" x="2614613" y="2833688"/>
          <p14:tracePt t="71577" x="2767013" y="2871788"/>
          <p14:tracePt t="71594" x="2814638" y="2905125"/>
          <p14:tracePt t="71610" x="2847975" y="3052763"/>
          <p14:tracePt t="71627" x="2800350" y="3262313"/>
          <p14:tracePt t="71644" x="2676525" y="3514725"/>
          <p14:tracePt t="71660" x="2528888" y="3743325"/>
          <p14:tracePt t="71677" x="2381250" y="3881438"/>
          <p14:tracePt t="71694" x="2181225" y="4081463"/>
          <p14:tracePt t="71710" x="2090738" y="4171950"/>
          <p14:tracePt t="71727" x="2024063" y="4219575"/>
          <p14:tracePt t="71744" x="1966913" y="4248150"/>
          <p14:tracePt t="71760" x="1905000" y="4238625"/>
          <p14:tracePt t="71777" x="1876425" y="4229100"/>
          <p14:tracePt t="71794" x="1857375" y="4210050"/>
          <p14:tracePt t="71810" x="1847850" y="4205288"/>
          <p14:tracePt t="71827" x="1838325" y="4195763"/>
          <p14:tracePt t="71844" x="1838325" y="4186238"/>
          <p14:tracePt t="71860" x="1871663" y="4162425"/>
          <p14:tracePt t="71877" x="1995488" y="4100513"/>
          <p14:tracePt t="71894" x="2157413" y="4062413"/>
          <p14:tracePt t="71910" x="2333625" y="4048125"/>
          <p14:tracePt t="71927" x="2509838" y="4048125"/>
          <p14:tracePt t="71944" x="2790825" y="4062413"/>
          <p14:tracePt t="71960" x="2933700" y="4067175"/>
          <p14:tracePt t="71977" x="3038475" y="4067175"/>
          <p14:tracePt t="71994" x="3114675" y="4067175"/>
          <p14:tracePt t="72010" x="3200400" y="4067175"/>
          <p14:tracePt t="72027" x="3228975" y="4067175"/>
          <p14:tracePt t="72044" x="3252788" y="4067175"/>
          <p14:tracePt t="72060" x="3262313" y="4067175"/>
          <p14:tracePt t="72077" x="3271838" y="4067175"/>
          <p14:tracePt t="72094" x="3276600" y="4067175"/>
          <p14:tracePt t="72127" x="3281363" y="4067175"/>
          <p14:tracePt t="73280" x="3271838" y="4105275"/>
          <p14:tracePt t="73287" x="3252788" y="4152900"/>
          <p14:tracePt t="73296" x="3238500" y="4205288"/>
          <p14:tracePt t="73310" x="3176588" y="4333875"/>
          <p14:tracePt t="73327" x="3105150" y="4476750"/>
          <p14:tracePt t="73344" x="3048000" y="4576763"/>
          <p14:tracePt t="73377" x="2947988" y="4729163"/>
          <p14:tracePt t="73410" x="2857500" y="4852988"/>
          <p14:tracePt t="73427" x="2819400" y="4929188"/>
          <p14:tracePt t="73444" x="2790825" y="4957763"/>
          <p14:tracePt t="73460" x="2776538" y="4981575"/>
          <p14:tracePt t="73477" x="2771775" y="4991100"/>
          <p14:tracePt t="73494" x="2762250" y="5000625"/>
          <p14:tracePt t="73510" x="2757488" y="5000625"/>
          <p14:tracePt t="73610" x="2752725" y="5000625"/>
          <p14:tracePt t="73618" x="2747963" y="5000625"/>
          <p14:tracePt t="73632" x="2743200" y="5000625"/>
          <p14:tracePt t="73644" x="2738438" y="5000625"/>
          <p14:tracePt t="73660" x="2724150" y="5000625"/>
          <p14:tracePt t="73677" x="2695575" y="5014913"/>
          <p14:tracePt t="73694" x="2671763" y="5033963"/>
          <p14:tracePt t="73710" x="2647950" y="5043488"/>
          <p14:tracePt t="73727" x="2628900" y="5062538"/>
          <p14:tracePt t="73744" x="2586038" y="5086350"/>
          <p14:tracePt t="73760" x="2557463" y="5105400"/>
          <p14:tracePt t="73777" x="2524125" y="5110163"/>
          <p14:tracePt t="73794" x="2486025" y="5119688"/>
          <p14:tracePt t="73810" x="2466975" y="5119688"/>
          <p14:tracePt t="73827" x="2443163" y="5119688"/>
          <p14:tracePt t="73843" x="2419350" y="5119688"/>
          <p14:tracePt t="73860" x="2400300" y="5110163"/>
          <p14:tracePt t="73877" x="2386013" y="5076825"/>
          <p14:tracePt t="73894" x="2376488" y="5005388"/>
          <p14:tracePt t="73910" x="2376488" y="4924425"/>
          <p14:tracePt t="73927" x="2400300" y="4852988"/>
          <p14:tracePt t="73944" x="2409825" y="4824413"/>
          <p14:tracePt t="73960" x="2428875" y="4810125"/>
          <p14:tracePt t="73977" x="2452688" y="4786313"/>
          <p14:tracePt t="73994" x="2476500" y="4776788"/>
          <p14:tracePt t="74010" x="2500313" y="4776788"/>
          <p14:tracePt t="74027" x="2519363" y="4776788"/>
          <p14:tracePt t="74044" x="2552700" y="4781550"/>
          <p14:tracePt t="74060" x="2586038" y="4805363"/>
          <p14:tracePt t="74077" x="2609850" y="4829175"/>
          <p14:tracePt t="74094" x="2624138" y="4838700"/>
          <p14:tracePt t="74110" x="2633663" y="4848225"/>
          <p14:tracePt t="74127" x="2643188" y="4857750"/>
          <p14:tracePt t="74144" x="2647950" y="4862513"/>
          <p14:tracePt t="74160" x="2652713" y="4872038"/>
          <p14:tracePt t="74177" x="2662238" y="4910138"/>
          <p14:tracePt t="74194" x="2662238" y="4938713"/>
          <p14:tracePt t="74210" x="2662238" y="4962525"/>
          <p14:tracePt t="74227" x="2652713" y="4995863"/>
          <p14:tracePt t="74244" x="2647950" y="5010150"/>
          <p14:tracePt t="74260" x="2638425" y="5019675"/>
          <p14:tracePt t="74277" x="2633663" y="5029200"/>
          <p14:tracePt t="74294" x="2614613" y="5038725"/>
          <p14:tracePt t="74310" x="2595563" y="5043488"/>
          <p14:tracePt t="74327" x="2586038" y="5048250"/>
          <p14:tracePt t="74344" x="2566988" y="5062538"/>
          <p14:tracePt t="74360" x="2519363" y="5062538"/>
          <p14:tracePt t="74377" x="2481263" y="5053013"/>
          <p14:tracePt t="74394" x="2462213" y="5043488"/>
          <p14:tracePt t="74410" x="2424113" y="5005388"/>
          <p14:tracePt t="74427" x="2400300" y="4976813"/>
          <p14:tracePt t="74444" x="2376488" y="4929188"/>
          <p14:tracePt t="74460" x="2362200" y="4891088"/>
          <p14:tracePt t="74477" x="2347913" y="4843463"/>
          <p14:tracePt t="74494" x="2352675" y="4824413"/>
          <p14:tracePt t="74510" x="2357438" y="4800600"/>
          <p14:tracePt t="74527" x="2376488" y="4776788"/>
          <p14:tracePt t="74544" x="2405063" y="4743450"/>
          <p14:tracePt t="74560" x="2428875" y="4719638"/>
          <p14:tracePt t="74577" x="2452688" y="4710113"/>
          <p14:tracePt t="74594" x="2486025" y="4686300"/>
          <p14:tracePt t="74610" x="2509838" y="4672013"/>
          <p14:tracePt t="74627" x="2528888" y="4672013"/>
          <p14:tracePt t="74644" x="2538413" y="4672013"/>
          <p14:tracePt t="74660" x="2547938" y="4672013"/>
          <p14:tracePt t="74677" x="2552700" y="4672013"/>
          <p14:tracePt t="74693" x="2557463" y="4672013"/>
          <p14:tracePt t="74710" x="2566988" y="4676775"/>
          <p14:tracePt t="74727" x="2586038" y="4686300"/>
          <p14:tracePt t="74744" x="2600325" y="4700588"/>
          <p14:tracePt t="74760" x="2619375" y="4724400"/>
          <p14:tracePt t="74777" x="2638425" y="4767263"/>
          <p14:tracePt t="74778" x="2652713" y="4786313"/>
          <p14:tracePt t="74793" x="2671763" y="4833938"/>
          <p14:tracePt t="74810" x="2681288" y="4876800"/>
          <p14:tracePt t="74827" x="2695575" y="4905375"/>
          <p14:tracePt t="74844" x="2705100" y="4938713"/>
          <p14:tracePt t="74860" x="2705100" y="4962525"/>
          <p14:tracePt t="74877" x="2705100" y="4976813"/>
          <p14:tracePt t="74893" x="2705100" y="4991100"/>
          <p14:tracePt t="74910" x="2705100" y="5010150"/>
          <p14:tracePt t="74927" x="2705100" y="5014913"/>
          <p14:tracePt t="74943" x="2705100" y="5019675"/>
          <p14:tracePt t="74960" x="2700338" y="5029200"/>
          <p14:tracePt t="74977" x="2690813" y="5038725"/>
          <p14:tracePt t="74994" x="2676525" y="5048250"/>
          <p14:tracePt t="75010" x="2652713" y="5057775"/>
          <p14:tracePt t="75027" x="2624138" y="5062538"/>
          <p14:tracePt t="75044" x="2581275" y="5062538"/>
          <p14:tracePt t="75060" x="2547938" y="5062538"/>
          <p14:tracePt t="75077" x="2519363" y="5043488"/>
          <p14:tracePt t="75094" x="2462213" y="4957763"/>
          <p14:tracePt t="75110" x="2433638" y="4857750"/>
          <p14:tracePt t="75127" x="2419350" y="4810125"/>
          <p14:tracePt t="75144" x="2419350" y="4781550"/>
          <p14:tracePt t="75160" x="2419350" y="4752975"/>
          <p14:tracePt t="75177" x="2424113" y="4743450"/>
          <p14:tracePt t="75194" x="2433638" y="4733925"/>
          <p14:tracePt t="75210" x="2457450" y="4729163"/>
          <p14:tracePt t="75227" x="2509838" y="4719638"/>
          <p14:tracePt t="75243" x="2552700" y="4719638"/>
          <p14:tracePt t="75260" x="2595563" y="4719638"/>
          <p14:tracePt t="75277" x="2667000" y="4738688"/>
          <p14:tracePt t="75293" x="2700338" y="4757738"/>
          <p14:tracePt t="75310" x="2724150" y="4781550"/>
          <p14:tracePt t="75327" x="2747963" y="4805363"/>
          <p14:tracePt t="75344" x="2771775" y="4838700"/>
          <p14:tracePt t="75360" x="2781300" y="4867275"/>
          <p14:tracePt t="75377" x="2786063" y="4891088"/>
          <p14:tracePt t="75393" x="2786063" y="4910138"/>
          <p14:tracePt t="75410" x="2767013" y="4943475"/>
          <p14:tracePt t="75427" x="2757488" y="4962525"/>
          <p14:tracePt t="75444" x="2733675" y="4976813"/>
          <p14:tracePt t="75461" x="2676525" y="5000625"/>
          <p14:tracePt t="75477" x="2643188" y="5014913"/>
          <p14:tracePt t="75494" x="2614613" y="5019675"/>
          <p14:tracePt t="75510" x="2571750" y="5019675"/>
          <p14:tracePt t="75527" x="2519363" y="4981575"/>
          <p14:tracePt t="75543" x="2481263" y="4933950"/>
          <p14:tracePt t="75560" x="2443163" y="4857750"/>
          <p14:tracePt t="75577" x="2428875" y="4805363"/>
          <p14:tracePt t="75593" x="2428875" y="4743450"/>
          <p14:tracePt t="75610" x="2443163" y="4724400"/>
          <p14:tracePt t="75627" x="2457450" y="4700588"/>
          <p14:tracePt t="75643" x="2481263" y="4686300"/>
          <p14:tracePt t="75660" x="2543175" y="4676775"/>
          <p14:tracePt t="75677" x="2576513" y="4676775"/>
          <p14:tracePt t="75693" x="2614613" y="4695825"/>
          <p14:tracePt t="75710" x="2667000" y="4762500"/>
          <p14:tracePt t="75727" x="2690813" y="4800600"/>
          <p14:tracePt t="75743" x="2714625" y="4843463"/>
          <p14:tracePt t="75760" x="2719388" y="4886325"/>
          <p14:tracePt t="75777" x="2719388" y="4933950"/>
          <p14:tracePt t="75793" x="2709863" y="4962525"/>
          <p14:tracePt t="75810" x="2700338" y="5000625"/>
          <p14:tracePt t="75827" x="2671763" y="5043488"/>
          <p14:tracePt t="75844" x="2624138" y="5100638"/>
          <p14:tracePt t="75860" x="2590800" y="5133975"/>
          <p14:tracePt t="75877" x="2562225" y="5153025"/>
          <p14:tracePt t="75894" x="2500313" y="5157788"/>
          <p14:tracePt t="75910" x="2452688" y="5138738"/>
          <p14:tracePt t="75927" x="2419350" y="5114925"/>
          <p14:tracePt t="75943" x="2376488" y="5067300"/>
          <p14:tracePt t="75960" x="2309813" y="4876800"/>
          <p14:tracePt t="75977" x="2300288" y="4762500"/>
          <p14:tracePt t="75993" x="2309813" y="4700588"/>
          <p14:tracePt t="76010" x="2333625" y="4662488"/>
          <p14:tracePt t="76027" x="2366963" y="4629150"/>
          <p14:tracePt t="76043" x="2405063" y="4614863"/>
          <p14:tracePt t="76060" x="2447925" y="4610100"/>
          <p14:tracePt t="76077" x="2495550" y="4624388"/>
          <p14:tracePt t="76093" x="2566988" y="4719638"/>
          <p14:tracePt t="76110" x="2609850" y="4810125"/>
          <p14:tracePt t="76127" x="2628900" y="4862513"/>
          <p14:tracePt t="76143" x="2638425" y="4910138"/>
          <p14:tracePt t="76160" x="2638425" y="4929188"/>
          <p14:tracePt t="76177" x="2638425" y="4953000"/>
          <p14:tracePt t="76193" x="2633663" y="4976813"/>
          <p14:tracePt t="76210" x="2614613" y="4995863"/>
          <p14:tracePt t="76227" x="2600325" y="5000625"/>
          <p14:tracePt t="76243" x="2595563" y="5005388"/>
          <p14:tracePt t="76260" x="2590800" y="5014913"/>
          <p14:tracePt t="76261" x="2586038" y="5014913"/>
          <p14:tracePt t="78876" x="2586038" y="5010150"/>
          <p14:tracePt t="78883" x="2595563" y="5000625"/>
          <p14:tracePt t="78893" x="2605088" y="4986338"/>
          <p14:tracePt t="78910" x="2614613" y="4972050"/>
          <p14:tracePt t="78927" x="2624138" y="4957763"/>
          <p14:tracePt t="78943" x="2624138" y="4953000"/>
          <p14:tracePt t="78977" x="2624138" y="4948238"/>
          <p14:tracePt t="79010" x="2614613" y="4938713"/>
          <p14:tracePt t="79027" x="2600325" y="4929188"/>
          <p14:tracePt t="79043" x="2590800" y="4924425"/>
          <p14:tracePt t="79060" x="2571750" y="4914900"/>
          <p14:tracePt t="79076" x="2562225" y="4905375"/>
          <p14:tracePt t="79093" x="2543175" y="4867275"/>
          <p14:tracePt t="79110" x="2524125" y="4733925"/>
          <p14:tracePt t="79126" x="2524125" y="4662488"/>
          <p14:tracePt t="79143" x="2528888" y="4619625"/>
          <p14:tracePt t="79160" x="2543175" y="4586288"/>
          <p14:tracePt t="79176" x="2552700" y="4567238"/>
          <p14:tracePt t="79193" x="2552700" y="4557713"/>
          <p14:tracePt t="79210" x="2552700" y="4548188"/>
          <p14:tracePt t="79243" x="2552700" y="4543425"/>
          <p14:tracePt t="81733" x="2552700" y="4552950"/>
          <p14:tracePt t="81740" x="2552700" y="4567238"/>
          <p14:tracePt t="81748" x="2552700" y="4576763"/>
          <p14:tracePt t="81760" x="2552700" y="4581525"/>
          <p14:tracePt t="81776" x="2557463" y="4600575"/>
          <p14:tracePt t="81793" x="2562225" y="4614863"/>
          <p14:tracePt t="81826" x="2595563" y="4667250"/>
          <p14:tracePt t="81860" x="2638425" y="4786313"/>
          <p14:tracePt t="81876" x="2643188" y="4805363"/>
          <p14:tracePt t="81893" x="2643188" y="4814888"/>
          <p14:tracePt t="81910" x="2643188" y="4833938"/>
          <p14:tracePt t="81926" x="2643188" y="4838700"/>
          <p14:tracePt t="81943" x="2643188" y="4852988"/>
          <p14:tracePt t="81960" x="2643188" y="4872038"/>
          <p14:tracePt t="81976" x="2643188" y="4891088"/>
          <p14:tracePt t="81993" x="2633663" y="4905375"/>
          <p14:tracePt t="82010" x="2628900" y="4914900"/>
          <p14:tracePt t="82026" x="2619375" y="4933950"/>
          <p14:tracePt t="82043" x="2609850" y="4938713"/>
          <p14:tracePt t="82060" x="2609850" y="4948238"/>
          <p14:tracePt t="82116" x="2605088" y="4948238"/>
          <p14:tracePt t="82122" x="2600325" y="4948238"/>
          <p14:tracePt t="82129" x="2600325" y="4953000"/>
          <p14:tracePt t="82144" x="2586038" y="4957763"/>
          <p14:tracePt t="82160" x="2566988" y="4967288"/>
          <p14:tracePt t="82176" x="2538413" y="4972050"/>
          <p14:tracePt t="82193" x="2505075" y="4976813"/>
          <p14:tracePt t="82210" x="2466975" y="4976813"/>
          <p14:tracePt t="82227" x="2457450" y="4976813"/>
          <p14:tracePt t="82243" x="2447925" y="4976813"/>
          <p14:tracePt t="82260" x="2443163" y="4976813"/>
          <p14:tracePt t="82262" x="2438400" y="4976813"/>
          <p14:tracePt t="82496" x="2447925" y="4976813"/>
          <p14:tracePt t="82503" x="2452688" y="4976813"/>
          <p14:tracePt t="82512" x="2457450" y="4976813"/>
          <p14:tracePt t="82526" x="2471738" y="4976813"/>
          <p14:tracePt t="82560" x="2524125" y="4976813"/>
          <p14:tracePt t="82593" x="2590800" y="4976813"/>
          <p14:tracePt t="82610" x="2619375" y="4976813"/>
          <p14:tracePt t="82626" x="2638425" y="4976813"/>
          <p14:tracePt t="82643" x="2671763" y="4976813"/>
          <p14:tracePt t="82660" x="2686050" y="4976813"/>
          <p14:tracePt t="82676" x="2705100" y="4976813"/>
          <p14:tracePt t="82693" x="2719388" y="4981575"/>
          <p14:tracePt t="82710" x="2733675" y="4981575"/>
          <p14:tracePt t="82727" x="2743200" y="4981575"/>
          <p14:tracePt t="82743" x="2747963" y="4981575"/>
          <p14:tracePt t="82760" x="2757488" y="4981575"/>
          <p14:tracePt t="82776" x="2762250" y="4981575"/>
          <p14:tracePt t="82793" x="2776538" y="4981575"/>
          <p14:tracePt t="82810" x="2790825" y="4981575"/>
          <p14:tracePt t="82826" x="2809875" y="4981575"/>
          <p14:tracePt t="82843" x="2828925" y="4981575"/>
          <p14:tracePt t="82860" x="2838450" y="4981575"/>
          <p14:tracePt t="82876" x="2847975" y="4981575"/>
          <p14:tracePt t="82893" x="2857500" y="4981575"/>
          <p14:tracePt t="82966" x="2852738" y="4981575"/>
          <p14:tracePt t="82973" x="2847975" y="4981575"/>
          <p14:tracePt t="82980" x="2838450" y="4981575"/>
          <p14:tracePt t="82993" x="2828925" y="4981575"/>
          <p14:tracePt t="83010" x="2767013" y="4981575"/>
          <p14:tracePt t="83026" x="2705100" y="4976813"/>
          <p14:tracePt t="83043" x="2633663" y="4953000"/>
          <p14:tracePt t="83060" x="2571750" y="4933950"/>
          <p14:tracePt t="83076" x="2486025" y="4891088"/>
          <p14:tracePt t="83093" x="2452688" y="4867275"/>
          <p14:tracePt t="83110" x="2428875" y="4843463"/>
          <p14:tracePt t="83126" x="2405063" y="4819650"/>
          <p14:tracePt t="83143" x="2371725" y="4772025"/>
          <p14:tracePt t="83160" x="2362200" y="4738688"/>
          <p14:tracePt t="83176" x="2352675" y="4710113"/>
          <p14:tracePt t="83194" x="2352675" y="4681538"/>
          <p14:tracePt t="83210" x="2352675" y="4672013"/>
          <p14:tracePt t="83226" x="2366963" y="4652963"/>
          <p14:tracePt t="83243" x="2386013" y="4638675"/>
          <p14:tracePt t="83260" x="2433638" y="4624388"/>
          <p14:tracePt t="83276" x="2462213" y="4624388"/>
          <p14:tracePt t="83293" x="2500313" y="4633913"/>
          <p14:tracePt t="83309" x="2509838" y="4638675"/>
          <p14:tracePt t="83326" x="2533650" y="4667250"/>
          <p14:tracePt t="83343" x="2552700" y="4710113"/>
          <p14:tracePt t="83360" x="2557463" y="4752975"/>
          <p14:tracePt t="83376" x="2562225" y="4791075"/>
          <p14:tracePt t="83393" x="2562225" y="4838700"/>
          <p14:tracePt t="83409" x="2557463" y="4857750"/>
          <p14:tracePt t="83426" x="2552700" y="4881563"/>
          <p14:tracePt t="83443" x="2538413" y="4900613"/>
          <p14:tracePt t="83459" x="2519363" y="4910138"/>
          <p14:tracePt t="83476" x="2509838" y="4929188"/>
          <p14:tracePt t="83493" x="2481263" y="4933950"/>
          <p14:tracePt t="83510" x="2433638" y="4938713"/>
          <p14:tracePt t="83526" x="2405063" y="4938713"/>
          <p14:tracePt t="83543" x="2381250" y="4905375"/>
          <p14:tracePt t="83560" x="2338388" y="4819650"/>
          <p14:tracePt t="83576" x="2305050" y="4700588"/>
          <p14:tracePt t="83593" x="2305050" y="4648200"/>
          <p14:tracePt t="83610" x="2305050" y="4605338"/>
          <p14:tracePt t="83626" x="2319338" y="4576763"/>
          <p14:tracePt t="83643" x="2324100" y="4567238"/>
          <p14:tracePt t="83660" x="2333625" y="4567238"/>
          <p14:tracePt t="83676" x="2352675" y="4576763"/>
          <p14:tracePt t="83693" x="2414588" y="4700588"/>
          <p14:tracePt t="83710" x="2462213" y="4800600"/>
          <p14:tracePt t="83726" x="2476500" y="4872038"/>
          <p14:tracePt t="83743" x="2490788" y="4924425"/>
          <p14:tracePt t="83760" x="2490788" y="4967288"/>
          <p14:tracePt t="83776" x="2490788" y="4991100"/>
          <p14:tracePt t="83793" x="2490788" y="5000625"/>
          <p14:tracePt t="83810" x="2490788" y="5005388"/>
          <p14:tracePt t="83826" x="2490788" y="5014913"/>
          <p14:tracePt t="83843" x="2490788" y="5019675"/>
          <p14:tracePt t="84207" x="2533650" y="5014913"/>
          <p14:tracePt t="84214" x="2595563" y="5000625"/>
          <p14:tracePt t="84226" x="2662238" y="4991100"/>
          <p14:tracePt t="84243" x="2890838" y="4948238"/>
          <p14:tracePt t="84260" x="3005138" y="4933950"/>
          <p14:tracePt t="84276" x="3114675" y="4933950"/>
          <p14:tracePt t="84293" x="3205163" y="4933950"/>
          <p14:tracePt t="84309" x="3352800" y="4933950"/>
          <p14:tracePt t="84326" x="3424238" y="4943475"/>
          <p14:tracePt t="84343" x="3476625" y="4948238"/>
          <p14:tracePt t="84359" x="3524250" y="4948238"/>
          <p14:tracePt t="84376" x="3586163" y="4948238"/>
          <p14:tracePt t="84393" x="3624263" y="4948238"/>
          <p14:tracePt t="84410" x="3667125" y="4948238"/>
          <p14:tracePt t="84426" x="3705225" y="4948238"/>
          <p14:tracePt t="84443" x="3767138" y="4948238"/>
          <p14:tracePt t="84459" x="3810000" y="4948238"/>
          <p14:tracePt t="84476" x="3838575" y="4948238"/>
          <p14:tracePt t="84493" x="3886200" y="4948238"/>
          <p14:tracePt t="84509" x="3919538" y="4948238"/>
          <p14:tracePt t="84526" x="3948113" y="4948238"/>
          <p14:tracePt t="84543" x="3986213" y="4948238"/>
          <p14:tracePt t="84560" x="4048125" y="4948238"/>
          <p14:tracePt t="84576" x="4090988" y="4948238"/>
          <p14:tracePt t="84593" x="4124325" y="4933950"/>
          <p14:tracePt t="84609" x="4167188" y="4929188"/>
          <p14:tracePt t="84626" x="4229100" y="4914900"/>
          <p14:tracePt t="84643" x="4257675" y="4910138"/>
          <p14:tracePt t="84659" x="4281488" y="4900613"/>
          <p14:tracePt t="84676" x="4295775" y="4891088"/>
          <p14:tracePt t="84693" x="4300538" y="4891088"/>
          <p14:tracePt t="84709" x="4310063" y="4891088"/>
          <p14:tracePt t="84726" x="4314825" y="4891088"/>
          <p14:tracePt t="84743" x="4314825" y="4881563"/>
          <p14:tracePt t="84759" x="4314825" y="4867275"/>
          <p14:tracePt t="84776" x="4314825" y="4848225"/>
          <p14:tracePt t="84793" x="4300538" y="4810125"/>
          <p14:tracePt t="84809" x="4271963" y="4762500"/>
          <p14:tracePt t="84826" x="4248150" y="4738688"/>
          <p14:tracePt t="84843" x="4214813" y="4714875"/>
          <p14:tracePt t="84860" x="4167188" y="4681538"/>
          <p14:tracePt t="84876" x="4143375" y="4667250"/>
          <p14:tracePt t="84893" x="4124325" y="4662488"/>
          <p14:tracePt t="84909" x="4100513" y="4652963"/>
          <p14:tracePt t="84926" x="4076700" y="4643438"/>
          <p14:tracePt t="84943" x="4052888" y="4638675"/>
          <p14:tracePt t="84959" x="4033838" y="4638675"/>
          <p14:tracePt t="84976" x="4000500" y="4633913"/>
          <p14:tracePt t="84993" x="3943350" y="4633913"/>
          <p14:tracePt t="85009" x="3905250" y="4629150"/>
          <p14:tracePt t="85026" x="3871913" y="4619625"/>
          <p14:tracePt t="85043" x="3843338" y="4619625"/>
          <p14:tracePt t="85059" x="3795713" y="4610100"/>
          <p14:tracePt t="85076" x="3767138" y="4610100"/>
          <p14:tracePt t="85093" x="3729038" y="4610100"/>
          <p14:tracePt t="85109" x="3681413" y="4610100"/>
          <p14:tracePt t="85126" x="3652838" y="4610100"/>
          <p14:tracePt t="85143" x="3609975" y="4610100"/>
          <p14:tracePt t="85159" x="3552825" y="4610100"/>
          <p14:tracePt t="85176" x="3457575" y="4619625"/>
          <p14:tracePt t="85193" x="3405188" y="4624388"/>
          <p14:tracePt t="85209" x="3371850" y="4629150"/>
          <p14:tracePt t="85226" x="3343275" y="4643438"/>
          <p14:tracePt t="85243" x="3305175" y="4662488"/>
          <p14:tracePt t="85259" x="3295650" y="4676775"/>
          <p14:tracePt t="85276" x="3281363" y="4700588"/>
          <p14:tracePt t="85293" x="3257550" y="4748213"/>
          <p14:tracePt t="85309" x="3243263" y="4800600"/>
          <p14:tracePt t="85326" x="3238500" y="4843463"/>
          <p14:tracePt t="85343" x="3238500" y="4886325"/>
          <p14:tracePt t="85359" x="3243263" y="4924425"/>
          <p14:tracePt t="85376" x="3252788" y="4948238"/>
          <p14:tracePt t="85393" x="3267075" y="4962525"/>
          <p14:tracePt t="85409" x="3281363" y="4981575"/>
          <p14:tracePt t="85426" x="3328988" y="5005388"/>
          <p14:tracePt t="85443" x="3386138" y="5033963"/>
          <p14:tracePt t="85459" x="3448050" y="5043488"/>
          <p14:tracePt t="85477" x="3509963" y="5062538"/>
          <p14:tracePt t="85493" x="3586163" y="5072063"/>
          <p14:tracePt t="85509" x="3638550" y="5086350"/>
          <p14:tracePt t="85526" x="3676650" y="5086350"/>
          <p14:tracePt t="85543" x="3752850" y="5086350"/>
          <p14:tracePt t="85559" x="3805238" y="5076825"/>
          <p14:tracePt t="85576" x="3857625" y="5067300"/>
          <p14:tracePt t="85593" x="3905250" y="5057775"/>
          <p14:tracePt t="85609" x="3967163" y="5038725"/>
          <p14:tracePt t="85626" x="4024313" y="5014913"/>
          <p14:tracePt t="85643" x="4062413" y="4995863"/>
          <p14:tracePt t="85659" x="4105275" y="4967288"/>
          <p14:tracePt t="85676" x="4162425" y="4929188"/>
          <p14:tracePt t="85693" x="4191000" y="4905375"/>
          <p14:tracePt t="85709" x="4210050" y="4891088"/>
          <p14:tracePt t="85726" x="4233863" y="4848225"/>
          <p14:tracePt t="85743" x="4243388" y="4824413"/>
          <p14:tracePt t="85759" x="4243388" y="4805363"/>
          <p14:tracePt t="85776" x="4224338" y="4772025"/>
          <p14:tracePt t="85793" x="4171950" y="4714875"/>
          <p14:tracePt t="85809" x="4119563" y="4662488"/>
          <p14:tracePt t="85826" x="4052888" y="4610100"/>
          <p14:tracePt t="85843" x="3967163" y="4572000"/>
          <p14:tracePt t="85859" x="3824288" y="4538663"/>
          <p14:tracePt t="85876" x="3743325" y="4538663"/>
          <p14:tracePt t="85893" x="3686175" y="4543425"/>
          <p14:tracePt t="85909" x="3643313" y="4548188"/>
          <p14:tracePt t="85926" x="3586163" y="4552950"/>
          <p14:tracePt t="85943" x="3557588" y="4567238"/>
          <p14:tracePt t="85959" x="3533775" y="4576763"/>
          <p14:tracePt t="85976" x="3500438" y="4600575"/>
          <p14:tracePt t="85993" x="3476625" y="4624388"/>
          <p14:tracePt t="86009" x="3452813" y="4662488"/>
          <p14:tracePt t="86026" x="3429000" y="4686300"/>
          <p14:tracePt t="86043" x="3405188" y="4729163"/>
          <p14:tracePt t="86059" x="3395663" y="4757738"/>
          <p14:tracePt t="86076" x="3386138" y="4795838"/>
          <p14:tracePt t="86093" x="3386138" y="4829175"/>
          <p14:tracePt t="86109" x="3386138" y="4862513"/>
          <p14:tracePt t="86126" x="3386138" y="4881563"/>
          <p14:tracePt t="86143" x="3390900" y="4905375"/>
          <p14:tracePt t="86159" x="3400425" y="4938713"/>
          <p14:tracePt t="86176" x="3409950" y="4953000"/>
          <p14:tracePt t="86193" x="3414713" y="4976813"/>
          <p14:tracePt t="86209" x="3419475" y="4986338"/>
          <p14:tracePt t="86226" x="3419475" y="4995863"/>
          <p14:tracePt t="86243" x="3419475" y="5000625"/>
          <p14:tracePt t="86259" x="3419475" y="5005388"/>
          <p14:tracePt t="86659" x="3419475" y="5010150"/>
          <p14:tracePt t="86667" x="3419475" y="5014913"/>
          <p14:tracePt t="86676" x="3414713" y="5024438"/>
          <p14:tracePt t="86693" x="3405188" y="5033963"/>
          <p14:tracePt t="86709" x="3395663" y="5057775"/>
          <p14:tracePt t="86726" x="3371850" y="5091113"/>
          <p14:tracePt t="86759" x="3338513" y="5143500"/>
          <p14:tracePt t="86793" x="3300413" y="5200650"/>
          <p14:tracePt t="86809" x="3286125" y="5214938"/>
          <p14:tracePt t="86826" x="3271838" y="5233988"/>
          <p14:tracePt t="86843" x="3252788" y="5243513"/>
          <p14:tracePt t="86859" x="3243263" y="5253038"/>
          <p14:tracePt t="86876" x="3233738" y="5257800"/>
          <p14:tracePt t="86893" x="3224213" y="5262563"/>
          <p14:tracePt t="86909" x="3214688" y="5272088"/>
          <p14:tracePt t="86926" x="3205163" y="5281613"/>
          <p14:tracePt t="86943" x="3200400" y="5286375"/>
          <p14:tracePt t="86976" x="3195638" y="5286375"/>
          <p14:tracePt t="87004" x="3195638" y="5291138"/>
          <p14:tracePt t="87614" x="3176588" y="5291138"/>
          <p14:tracePt t="87621" x="3157538" y="5291138"/>
          <p14:tracePt t="87629" x="3133725" y="5291138"/>
          <p14:tracePt t="87643" x="3090863" y="5291138"/>
          <p14:tracePt t="87659" x="3048000" y="5291138"/>
          <p14:tracePt t="87676" x="3000375" y="5291138"/>
          <p14:tracePt t="87693" x="2947988" y="5286375"/>
          <p14:tracePt t="87726" x="2843213" y="5272088"/>
          <p14:tracePt t="87759" x="2781300" y="5257800"/>
          <p14:tracePt t="87776" x="2728913" y="5238750"/>
          <p14:tracePt t="87793" x="2695575" y="5233988"/>
          <p14:tracePt t="87809" x="2671763" y="5224463"/>
          <p14:tracePt t="87826" x="2647950" y="5214938"/>
          <p14:tracePt t="87843" x="2600325" y="5200650"/>
          <p14:tracePt t="87859" x="2571750" y="5181600"/>
          <p14:tracePt t="87876" x="2533650" y="5172075"/>
          <p14:tracePt t="87893" x="2486025" y="5162550"/>
          <p14:tracePt t="87909" x="2457450" y="5153025"/>
          <p14:tracePt t="87926" x="2428875" y="5143500"/>
          <p14:tracePt t="87942" x="2409825" y="5138738"/>
          <p14:tracePt t="87959" x="2376488" y="5129213"/>
          <p14:tracePt t="87976" x="2352675" y="5129213"/>
          <p14:tracePt t="87993" x="2328863" y="5114925"/>
          <p14:tracePt t="88009" x="2309813" y="5114925"/>
          <p14:tracePt t="88026" x="2290763" y="5114925"/>
          <p14:tracePt t="88042" x="2286000" y="5114925"/>
          <p14:tracePt t="88059" x="2281238" y="5114925"/>
          <p14:tracePt t="88076" x="2271713" y="5114925"/>
          <p14:tracePt t="88121" x="2276475" y="5114925"/>
          <p14:tracePt t="88128" x="2286000" y="5114925"/>
          <p14:tracePt t="88142" x="2362200" y="5114925"/>
          <p14:tracePt t="88159" x="2490788" y="5100638"/>
          <p14:tracePt t="88176" x="2605088" y="5091113"/>
          <p14:tracePt t="88192" x="2719388" y="5076825"/>
          <p14:tracePt t="88209" x="2886075" y="5057775"/>
          <p14:tracePt t="88226" x="3000375" y="5057775"/>
          <p14:tracePt t="88243" x="3081338" y="5057775"/>
          <p14:tracePt t="88259" x="3167063" y="5057775"/>
          <p14:tracePt t="88276" x="3214688" y="5072063"/>
          <p14:tracePt t="88293" x="3252788" y="5076825"/>
          <p14:tracePt t="88309" x="3286125" y="5076825"/>
          <p14:tracePt t="88326" x="3328988" y="5076825"/>
          <p14:tracePt t="88343" x="3357563" y="5076825"/>
          <p14:tracePt t="88359" x="3386138" y="5076825"/>
          <p14:tracePt t="88376" x="3414713" y="5076825"/>
          <p14:tracePt t="88392" x="3443288" y="5086350"/>
          <p14:tracePt t="88409" x="3467100" y="5091113"/>
          <p14:tracePt t="88426" x="3481388" y="5091113"/>
          <p14:tracePt t="88443" x="3495675" y="5091113"/>
          <p14:tracePt t="88459" x="3519488" y="5091113"/>
          <p14:tracePt t="88476" x="3529013" y="5091113"/>
          <p14:tracePt t="88492" x="3548063" y="5086350"/>
          <p14:tracePt t="88509" x="3595688" y="5067300"/>
          <p14:tracePt t="88526" x="3624263" y="5048250"/>
          <p14:tracePt t="88542" x="3671888" y="5024438"/>
          <p14:tracePt t="88559" x="3709988" y="4995863"/>
          <p14:tracePt t="88576" x="3771900" y="4967288"/>
          <p14:tracePt t="88592" x="3800475" y="4948238"/>
          <p14:tracePt t="88609" x="3833813" y="4929188"/>
          <p14:tracePt t="88626" x="3857625" y="4919663"/>
          <p14:tracePt t="88642" x="3890963" y="4905375"/>
          <p14:tracePt t="88659" x="3910013" y="4900613"/>
          <p14:tracePt t="88676" x="3938588" y="4900613"/>
          <p14:tracePt t="88693" x="3986213" y="4900613"/>
          <p14:tracePt t="88709" x="4014788" y="4900613"/>
          <p14:tracePt t="88726" x="4043363" y="4900613"/>
          <p14:tracePt t="88742" x="4071938" y="4900613"/>
          <p14:tracePt t="88759" x="4105275" y="4900613"/>
          <p14:tracePt t="88776" x="4124325" y="4900613"/>
          <p14:tracePt t="88792" x="4133850" y="4900613"/>
          <p14:tracePt t="88809" x="4148138" y="4900613"/>
          <p14:tracePt t="88826" x="4162425" y="4900613"/>
          <p14:tracePt t="88842" x="4171950" y="4900613"/>
          <p14:tracePt t="88859" x="4176713" y="4900613"/>
          <p14:tracePt t="88876" x="4181475" y="4900613"/>
          <p14:tracePt t="88921" x="4181475" y="4895850"/>
          <p14:tracePt t="88928" x="4181475" y="4891088"/>
          <p14:tracePt t="88943" x="4181475" y="4881563"/>
          <p14:tracePt t="88959" x="4181475" y="4872038"/>
          <p14:tracePt t="88976" x="4181475" y="4857750"/>
          <p14:tracePt t="88992" x="4176713" y="4843463"/>
          <p14:tracePt t="89009" x="4171950" y="4833938"/>
          <p14:tracePt t="89026" x="4171950" y="4824413"/>
          <p14:tracePt t="89042" x="4171950" y="4819650"/>
          <p14:tracePt t="89059" x="4171950" y="4814888"/>
          <p14:tracePt t="89076" x="4162425" y="4805363"/>
          <p14:tracePt t="89092" x="4157663" y="4800600"/>
          <p14:tracePt t="89109" x="4148138" y="4795838"/>
          <p14:tracePt t="89126" x="4129088" y="4795838"/>
          <p14:tracePt t="89142" x="4110038" y="4795838"/>
          <p14:tracePt t="89159" x="4071938" y="4795838"/>
          <p14:tracePt t="89176" x="4029075" y="4805363"/>
          <p14:tracePt t="89193" x="3967163" y="4819650"/>
          <p14:tracePt t="89209" x="3938588" y="4829175"/>
          <p14:tracePt t="89226" x="3910013" y="4838700"/>
          <p14:tracePt t="89242" x="3890963" y="4843463"/>
          <p14:tracePt t="89259" x="3876675" y="4852988"/>
          <p14:tracePt t="89276" x="3871913" y="4857750"/>
          <p14:tracePt t="89293" x="3862388" y="4867275"/>
          <p14:tracePt t="89309" x="3857625" y="4876800"/>
          <p14:tracePt t="89326" x="3857625" y="4900613"/>
          <p14:tracePt t="89342" x="3857625" y="4910138"/>
          <p14:tracePt t="89359" x="3857625" y="4919663"/>
          <p14:tracePt t="89376" x="3867150" y="4929188"/>
          <p14:tracePt t="89392" x="3881438" y="4933950"/>
          <p14:tracePt t="89409" x="3905250" y="4943475"/>
          <p14:tracePt t="89426" x="3933825" y="4943475"/>
          <p14:tracePt t="89442" x="3967163" y="4943475"/>
          <p14:tracePt t="89459" x="3986213" y="4938713"/>
          <p14:tracePt t="89476" x="4005263" y="4938713"/>
          <p14:tracePt t="89493" x="4019550" y="4929188"/>
          <p14:tracePt t="89509" x="4029075" y="4929188"/>
          <p14:tracePt t="89526" x="4038600" y="4924425"/>
          <p14:tracePt t="89542" x="4048125" y="4914900"/>
          <p14:tracePt t="89559" x="4067175" y="4910138"/>
          <p14:tracePt t="89576" x="4076700" y="4900613"/>
          <p14:tracePt t="89592" x="4081463" y="4895850"/>
          <p14:tracePt t="89609" x="4086225" y="4891088"/>
          <p14:tracePt t="89626" x="4095750" y="4891088"/>
          <p14:tracePt t="90067" x="4067175" y="4900613"/>
          <p14:tracePt t="90074" x="4019550" y="4914900"/>
          <p14:tracePt t="90081" x="3995738" y="4929188"/>
          <p14:tracePt t="90092" x="3967163" y="4943475"/>
          <p14:tracePt t="90109" x="3924300" y="4957763"/>
          <p14:tracePt t="90126" x="3881438" y="4981575"/>
          <p14:tracePt t="90159" x="3848100" y="5005388"/>
          <p14:tracePt t="90192" x="3810000" y="5033963"/>
          <p14:tracePt t="90209" x="3795713" y="5043488"/>
          <p14:tracePt t="90226" x="3786188" y="5062538"/>
          <p14:tracePt t="90242" x="3767138" y="5081588"/>
          <p14:tracePt t="90259" x="3743325" y="5100638"/>
          <p14:tracePt t="90276" x="3729038" y="5110163"/>
          <p14:tracePt t="90292" x="3705225" y="5129213"/>
          <p14:tracePt t="90309" x="3671888" y="5148263"/>
          <p14:tracePt t="90326" x="3638550" y="5167313"/>
          <p14:tracePt t="90342" x="3605213" y="5172075"/>
          <p14:tracePt t="90359" x="3567113" y="5186363"/>
          <p14:tracePt t="90376" x="3509963" y="5205413"/>
          <p14:tracePt t="90392" x="3467100" y="5205413"/>
          <p14:tracePt t="90409" x="3424238" y="5214938"/>
          <p14:tracePt t="90426" x="3357563" y="5224463"/>
          <p14:tracePt t="90442" x="3305175" y="5224463"/>
          <p14:tracePt t="90459" x="3271838" y="5224463"/>
          <p14:tracePt t="90476" x="3228975" y="5219700"/>
          <p14:tracePt t="90492" x="3186113" y="5210175"/>
          <p14:tracePt t="90509" x="3167063" y="5205413"/>
          <p14:tracePt t="90526" x="3157538" y="5195888"/>
          <p14:tracePt t="90542" x="3143250" y="5153025"/>
          <p14:tracePt t="90559" x="3171825" y="5000625"/>
          <p14:tracePt t="90577" x="3209925" y="4924425"/>
          <p14:tracePt t="90592" x="3257550" y="4881563"/>
          <p14:tracePt t="90609" x="3343275" y="4833938"/>
          <p14:tracePt t="90626" x="3405188" y="4819650"/>
          <p14:tracePt t="90642" x="3448050" y="4829175"/>
          <p14:tracePt t="90659" x="3486150" y="4852988"/>
          <p14:tracePt t="90676" x="3524250" y="4905375"/>
          <p14:tracePt t="90692" x="3543300" y="4933950"/>
          <p14:tracePt t="90709" x="3548063" y="4962525"/>
          <p14:tracePt t="90726" x="3548063" y="4986338"/>
          <p14:tracePt t="90742" x="3548063" y="5019675"/>
          <p14:tracePt t="90759" x="3548063" y="5029200"/>
          <p14:tracePt t="90776" x="3543300" y="5043488"/>
          <p14:tracePt t="90792" x="3533775" y="5053013"/>
          <p14:tracePt t="90809" x="3524250" y="5067300"/>
          <p14:tracePt t="90826" x="3519488" y="5072063"/>
          <p14:tracePt t="90842" x="3514725" y="5076825"/>
          <p14:tracePt t="90859" x="3505200" y="5086350"/>
          <p14:tracePt t="90876" x="3495675" y="5095875"/>
          <p14:tracePt t="90892" x="3495675" y="5100638"/>
          <p14:tracePt t="90955" x="3495675" y="5105400"/>
          <p14:tracePt t="91337" x="3543300" y="5105400"/>
          <p14:tracePt t="91345" x="3609975" y="5105400"/>
          <p14:tracePt t="91351" x="3686175" y="5105400"/>
          <p14:tracePt t="91359" x="3776663" y="5100638"/>
          <p14:tracePt t="91376" x="3943350" y="5091113"/>
          <p14:tracePt t="91392" x="4067175" y="5091113"/>
          <p14:tracePt t="91425" x="4381500" y="5095875"/>
          <p14:tracePt t="91459" x="4543425" y="5110163"/>
          <p14:tracePt t="91476" x="4600575" y="5114925"/>
          <p14:tracePt t="91492" x="4619625" y="5114925"/>
          <p14:tracePt t="91509" x="4633913" y="5114925"/>
          <p14:tracePt t="91526" x="4638675" y="5114925"/>
          <p14:tracePt t="91542" x="4643438" y="5114925"/>
          <p14:tracePt t="91741" x="4686300" y="5114925"/>
          <p14:tracePt t="91748" x="4733925" y="5110163"/>
          <p14:tracePt t="91759" x="4781550" y="5105400"/>
          <p14:tracePt t="91776" x="4852988" y="5095875"/>
          <p14:tracePt t="91777" x="4876800" y="5091113"/>
          <p14:tracePt t="91792" x="4919663" y="5091113"/>
          <p14:tracePt t="91809" x="4957763" y="5091113"/>
          <p14:tracePt t="91826" x="4986338" y="5091113"/>
          <p14:tracePt t="91843" x="5014913" y="5091113"/>
          <p14:tracePt t="91860" x="5043488" y="5091113"/>
          <p14:tracePt t="91876" x="5053013" y="5091113"/>
          <p14:tracePt t="91892" x="5072063" y="5091113"/>
          <p14:tracePt t="91910" x="5081588" y="5091113"/>
          <p14:tracePt t="91926" x="5086350" y="5091113"/>
          <p14:tracePt t="91942" x="5091113" y="5091113"/>
          <p14:tracePt t="92056" x="5091113" y="5095875"/>
          <p14:tracePt t="92064" x="5086350" y="5100638"/>
          <p14:tracePt t="92076" x="5067300" y="5105400"/>
          <p14:tracePt t="92092" x="4953000" y="5153025"/>
          <p14:tracePt t="92109" x="4691063" y="5233988"/>
          <p14:tracePt t="92125" x="4510088" y="5272088"/>
          <p14:tracePt t="92142" x="4343400" y="5291138"/>
          <p14:tracePt t="92159" x="4129088" y="5286375"/>
          <p14:tracePt t="92175" x="4024313" y="5262563"/>
          <p14:tracePt t="92192" x="3919538" y="5229225"/>
          <p14:tracePt t="92209" x="3833813" y="5205413"/>
          <p14:tracePt t="92226" x="3752850" y="5191125"/>
          <p14:tracePt t="92242" x="3709988" y="5186363"/>
          <p14:tracePt t="92259" x="3671888" y="5186363"/>
          <p14:tracePt t="92276" x="3638550" y="5186363"/>
          <p14:tracePt t="92292" x="3576638" y="5210175"/>
          <p14:tracePt t="92309" x="3538538" y="5224463"/>
          <p14:tracePt t="92326" x="3490913" y="5243513"/>
          <p14:tracePt t="92343" x="3438525" y="5262563"/>
          <p14:tracePt t="92359" x="3424238" y="5267325"/>
          <p14:tracePt t="92376" x="3414713" y="5272088"/>
          <p14:tracePt t="92392" x="3409950" y="5272088"/>
          <p14:tracePt t="92409" x="3400425" y="5272088"/>
          <p14:tracePt t="92425" x="3395663" y="5272088"/>
          <p14:tracePt t="93165" x="3395663" y="5281613"/>
          <p14:tracePt t="93172" x="3400425" y="5286375"/>
          <p14:tracePt t="93180" x="3409950" y="5291138"/>
          <p14:tracePt t="93192" x="3409950" y="5300663"/>
          <p14:tracePt t="93209" x="3424238" y="5324475"/>
          <p14:tracePt t="93226" x="3443288" y="5334000"/>
          <p14:tracePt t="93259" x="3457575" y="5372100"/>
          <p14:tracePt t="93292" x="3471863" y="5424488"/>
          <p14:tracePt t="93309" x="3471863" y="5434013"/>
          <p14:tracePt t="93325" x="3471863" y="5443538"/>
          <p14:tracePt t="93342" x="3471863" y="5453063"/>
          <p14:tracePt t="93359" x="3471863" y="5462588"/>
          <p14:tracePt t="93393" x="3452813" y="5476875"/>
          <p14:tracePt t="93409" x="3438525" y="5486400"/>
          <p14:tracePt t="93425" x="3419475" y="5491163"/>
          <p14:tracePt t="93442" x="3395663" y="5491163"/>
          <p14:tracePt t="93459" x="3357563" y="5476875"/>
          <p14:tracePt t="93475" x="3333750" y="5457825"/>
          <p14:tracePt t="93492" x="3309938" y="5434013"/>
          <p14:tracePt t="93509" x="3290888" y="5414963"/>
          <p14:tracePt t="93525" x="3257550" y="5376863"/>
          <p14:tracePt t="93542" x="3228975" y="5348288"/>
          <p14:tracePt t="93559" x="3214688" y="5300663"/>
          <p14:tracePt t="93575" x="3186113" y="5262563"/>
          <p14:tracePt t="93592" x="3162300" y="5214938"/>
          <p14:tracePt t="93609" x="3152775" y="5186363"/>
          <p14:tracePt t="93625" x="3128963" y="5157788"/>
          <p14:tracePt t="93643" x="3105150" y="5129213"/>
          <p14:tracePt t="93660" x="3095625" y="5110163"/>
          <p14:tracePt t="93676" x="3090863" y="5105400"/>
          <p14:tracePt t="93692" x="3086100" y="5100638"/>
          <p14:tracePt t="93732" x="3086100" y="5105400"/>
          <p14:tracePt t="93742" x="3086100" y="5119688"/>
          <p14:tracePt t="93759" x="3090863" y="5153025"/>
          <p14:tracePt t="93761" x="3105150" y="5167313"/>
          <p14:tracePt t="93776" x="3124200" y="5200650"/>
          <p14:tracePt t="93792" x="3148013" y="5233988"/>
          <p14:tracePt t="93809" x="3176588" y="5257800"/>
          <p14:tracePt t="93826" x="3243263" y="5305425"/>
          <p14:tracePt t="93842" x="3281363" y="5329238"/>
          <p14:tracePt t="93859" x="3314700" y="5348288"/>
          <p14:tracePt t="93875" x="3348038" y="5357813"/>
          <p14:tracePt t="93892" x="3381375" y="5381625"/>
          <p14:tracePt t="93909" x="3405188" y="5400675"/>
          <p14:tracePt t="93925" x="3414713" y="5414963"/>
          <p14:tracePt t="93942" x="3424238" y="5424488"/>
          <p14:tracePt t="93959" x="3443288" y="5443538"/>
          <p14:tracePt t="93976" x="3462338" y="5467350"/>
          <p14:tracePt t="93992" x="3481388" y="5491163"/>
          <p14:tracePt t="94009" x="3490913" y="5519738"/>
          <p14:tracePt t="94025" x="3495675" y="5534025"/>
          <p14:tracePt t="94042" x="3495675" y="5538788"/>
          <p14:tracePt t="94059" x="3495675" y="5543550"/>
          <p14:tracePt t="94075" x="3495675" y="5553075"/>
          <p14:tracePt t="94092" x="3495675" y="5562600"/>
          <p14:tracePt t="94109" x="3486150" y="5567363"/>
          <p14:tracePt t="94125" x="3471863" y="5572125"/>
          <p14:tracePt t="94142" x="3438525" y="5576888"/>
          <p14:tracePt t="94159" x="3409950" y="5576888"/>
          <p14:tracePt t="94176" x="3381375" y="5562600"/>
          <p14:tracePt t="94192" x="3362325" y="5553075"/>
          <p14:tracePt t="94209" x="3348038" y="5548313"/>
          <p14:tracePt t="94225" x="3343275" y="5548313"/>
          <p14:tracePt t="94281" x="3338513" y="5548313"/>
          <p14:tracePt t="95083" x="3357563" y="5538788"/>
          <p14:tracePt t="95089" x="3386138" y="5514975"/>
          <p14:tracePt t="95097" x="3424238" y="5500688"/>
          <p14:tracePt t="95109" x="3452813" y="5476875"/>
          <p14:tracePt t="95126" x="3529013" y="5443538"/>
          <p14:tracePt t="95142" x="3571875" y="5424488"/>
          <p14:tracePt t="95175" x="3638550" y="5414963"/>
          <p14:tracePt t="95209" x="3709988" y="5414963"/>
          <p14:tracePt t="95226" x="3729038" y="5414963"/>
          <p14:tracePt t="95242" x="3738563" y="5414963"/>
          <p14:tracePt t="95259" x="3748088" y="5414963"/>
          <p14:tracePt t="95275" x="3757613" y="5414963"/>
          <p14:tracePt t="95368" x="3757613" y="5410200"/>
          <p14:tracePt t="95375" x="3752850" y="5405438"/>
          <p14:tracePt t="95390" x="3738563" y="5400675"/>
          <p14:tracePt t="95397" x="3733800" y="5395913"/>
          <p14:tracePt t="95409" x="3729038" y="5395913"/>
          <p14:tracePt t="95425" x="3700463" y="5381625"/>
          <p14:tracePt t="95442" x="3648075" y="5372100"/>
          <p14:tracePt t="95459" x="3600450" y="5372100"/>
          <p14:tracePt t="95475" x="3529013" y="5372100"/>
          <p14:tracePt t="95492" x="3481388" y="5372100"/>
          <p14:tracePt t="95509" x="3419475" y="5376863"/>
          <p14:tracePt t="95525" x="3395663" y="5376863"/>
          <p14:tracePt t="95542" x="3381375" y="5376863"/>
          <p14:tracePt t="95559" x="3367088" y="5376863"/>
          <p14:tracePt t="95575" x="3362325" y="5376863"/>
          <p14:tracePt t="95592" x="3357563" y="5376863"/>
          <p14:tracePt t="95985" x="3381375" y="5376863"/>
          <p14:tracePt t="95993" x="3429000" y="5376863"/>
          <p14:tracePt t="96000" x="3467100" y="5372100"/>
          <p14:tracePt t="96009" x="3500438" y="5362575"/>
          <p14:tracePt t="96025" x="3581400" y="5357813"/>
          <p14:tracePt t="96042" x="3652838" y="5348288"/>
          <p14:tracePt t="96075" x="3757613" y="5334000"/>
          <p14:tracePt t="96109" x="3814763" y="5334000"/>
          <p14:tracePt t="96125" x="3848100" y="5334000"/>
          <p14:tracePt t="96142" x="3857625" y="5334000"/>
          <p14:tracePt t="96159" x="3871913" y="5334000"/>
          <p14:tracePt t="96176" x="3886200" y="5334000"/>
          <p14:tracePt t="96192" x="3890963" y="5334000"/>
          <p14:tracePt t="96209" x="3895725" y="5334000"/>
          <p14:tracePt t="96280" x="3890963" y="5334000"/>
          <p14:tracePt t="96287" x="3881438" y="5338763"/>
          <p14:tracePt t="96293" x="3852863" y="5343525"/>
          <p14:tracePt t="96308" x="3771900" y="5348288"/>
          <p14:tracePt t="96325" x="3648075" y="5357813"/>
          <p14:tracePt t="96342" x="3543300" y="5376863"/>
          <p14:tracePt t="96359" x="3452813" y="5376863"/>
          <p14:tracePt t="96375" x="3357563" y="5391150"/>
          <p14:tracePt t="96392" x="3328988" y="5391150"/>
          <p14:tracePt t="96409" x="3314700" y="5391150"/>
          <p14:tracePt t="96425" x="3305175" y="5391150"/>
          <p14:tracePt t="96442" x="3300413" y="5391150"/>
          <p14:tracePt t="96477" x="3295650" y="5391150"/>
          <p14:tracePt t="96514" x="3290888" y="5391150"/>
          <p14:tracePt t="96536" x="3286125" y="5391150"/>
          <p14:tracePt t="96543" x="3281363" y="5391150"/>
          <p14:tracePt t="96550" x="3276600" y="5391150"/>
          <p14:tracePt t="96558" x="3267075" y="5391150"/>
          <p14:tracePt t="96575" x="3219450" y="5400675"/>
          <p14:tracePt t="96592" x="3128963" y="5410200"/>
          <p14:tracePt t="96609" x="2924175" y="5434013"/>
          <p14:tracePt t="96625" x="2767013" y="5462588"/>
          <p14:tracePt t="96642" x="2619375" y="5476875"/>
          <p14:tracePt t="96659" x="2486025" y="5486400"/>
          <p14:tracePt t="96675" x="2295525" y="5486400"/>
          <p14:tracePt t="96692" x="2200275" y="5476875"/>
          <p14:tracePt t="96709" x="2128838" y="5467350"/>
          <p14:tracePt t="96725" x="2081213" y="5462588"/>
          <p14:tracePt t="96742" x="2019300" y="5448300"/>
          <p14:tracePt t="96759" x="1976438" y="5438775"/>
          <p14:tracePt t="96775" x="1933575" y="5429250"/>
          <p14:tracePt t="96793" x="1857375" y="5419725"/>
          <p14:tracePt t="96809" x="1809750" y="5410200"/>
          <p14:tracePt t="96825" x="1776413" y="5400675"/>
          <p14:tracePt t="96842" x="1738313" y="5395913"/>
          <p14:tracePt t="96859" x="1704975" y="5381625"/>
          <p14:tracePt t="96875" x="1685925" y="5376863"/>
          <p14:tracePt t="96892" x="1676400" y="5376863"/>
          <p14:tracePt t="96908" x="1671638" y="5376863"/>
          <p14:tracePt t="96925" x="1662113" y="5376863"/>
          <p14:tracePt t="96942" x="1657350" y="5376863"/>
          <p14:tracePt t="96959" x="1652588" y="5376863"/>
          <p14:tracePt t="97212" x="1714500" y="5372100"/>
          <p14:tracePt t="97219" x="1804988" y="5372100"/>
          <p14:tracePt t="97226" x="1890713" y="5362575"/>
          <p14:tracePt t="97242" x="2071688" y="5353050"/>
          <p14:tracePt t="97259" x="2224088" y="5353050"/>
          <p14:tracePt t="97263" x="2290763" y="5353050"/>
          <p14:tracePt t="97275" x="2357438" y="5353050"/>
          <p14:tracePt t="97292" x="2476500" y="5334000"/>
          <p14:tracePt t="97309" x="2609850" y="5334000"/>
          <p14:tracePt t="97325" x="2676525" y="5334000"/>
          <p14:tracePt t="97342" x="2747963" y="5334000"/>
          <p14:tracePt t="97358" x="2871788" y="5348288"/>
          <p14:tracePt t="97375" x="2952750" y="5353050"/>
          <p14:tracePt t="97392" x="3038475" y="5362575"/>
          <p14:tracePt t="97408" x="3095625" y="5362575"/>
          <p14:tracePt t="97425" x="3176588" y="5362575"/>
          <p14:tracePt t="97442" x="3228975" y="5362575"/>
          <p14:tracePt t="97459" x="3262313" y="5362575"/>
          <p14:tracePt t="97475" x="3309938" y="5367338"/>
          <p14:tracePt t="97492" x="3333750" y="5367338"/>
          <p14:tracePt t="97508" x="3352800" y="5367338"/>
          <p14:tracePt t="97525" x="3381375" y="5372100"/>
          <p14:tracePt t="97542" x="3424238" y="5386388"/>
          <p14:tracePt t="97558" x="3452813" y="5395913"/>
          <p14:tracePt t="97575" x="3467100" y="5400675"/>
          <p14:tracePt t="97592" x="3481388" y="5405438"/>
          <p14:tracePt t="97608" x="3490913" y="5405438"/>
          <p14:tracePt t="97625" x="3495675" y="5405438"/>
          <p14:tracePt t="97642" x="3500438" y="5405438"/>
          <p14:tracePt t="97681" x="3490913" y="5405438"/>
          <p14:tracePt t="97692" x="3467100" y="5405438"/>
          <p14:tracePt t="97708" x="3338513" y="5376863"/>
          <p14:tracePt t="97725" x="3124200" y="5343525"/>
          <p14:tracePt t="97742" x="2943225" y="5324475"/>
          <p14:tracePt t="97758" x="2786063" y="5310188"/>
          <p14:tracePt t="97775" x="2662238" y="5300663"/>
          <p14:tracePt t="97792" x="2519363" y="5300663"/>
          <p14:tracePt t="97808" x="2414588" y="5300663"/>
          <p14:tracePt t="97825" x="2333625" y="5300663"/>
          <p14:tracePt t="97842" x="2276475" y="5300663"/>
          <p14:tracePt t="97858" x="2200275" y="5300663"/>
          <p14:tracePt t="97875" x="2152650" y="5300663"/>
          <p14:tracePt t="97892" x="2100263" y="5300663"/>
          <p14:tracePt t="97908" x="2019300" y="5300663"/>
          <p14:tracePt t="97925" x="1957388" y="5300663"/>
          <p14:tracePt t="97942" x="1909763" y="5300663"/>
          <p14:tracePt t="97958" x="1857375" y="5300663"/>
          <p14:tracePt t="97975" x="1819275" y="5300663"/>
          <p14:tracePt t="97992" x="1804988" y="5300663"/>
          <p14:tracePt t="98008" x="1795463" y="5300663"/>
          <p14:tracePt t="98025" x="1785938" y="5300663"/>
          <p14:tracePt t="98042" x="1776413" y="5300663"/>
          <p14:tracePt t="98058" x="1771650" y="5300663"/>
          <p14:tracePt t="98075" x="1766888" y="5300663"/>
          <p14:tracePt t="98415" x="1809750" y="5324475"/>
          <p14:tracePt t="98423" x="1866900" y="5348288"/>
          <p14:tracePt t="98430" x="1924050" y="5367338"/>
          <p14:tracePt t="98442" x="1985963" y="5381625"/>
          <p14:tracePt t="98459" x="2105025" y="5410200"/>
          <p14:tracePt t="98475" x="2157413" y="5434013"/>
          <p14:tracePt t="98508" x="2233613" y="5462588"/>
          <p14:tracePt t="98542" x="2281238" y="5495925"/>
          <p14:tracePt t="98558" x="2305050" y="5500688"/>
          <p14:tracePt t="98575" x="2328863" y="5510213"/>
          <p14:tracePt t="98592" x="2366963" y="5534025"/>
          <p14:tracePt t="98608" x="2395538" y="5543550"/>
          <p14:tracePt t="98625" x="2433638" y="5557838"/>
          <p14:tracePt t="98642" x="2471738" y="5567363"/>
          <p14:tracePt t="98658" x="2509838" y="5581650"/>
          <p14:tracePt t="98675" x="2524125" y="5581650"/>
          <p14:tracePt t="98692" x="2528888" y="5581650"/>
          <p14:tracePt t="98708" x="2538413" y="5581650"/>
          <p14:tracePt t="98725" x="2543175" y="5581650"/>
          <p14:tracePt t="99157" x="2605088" y="5572125"/>
          <p14:tracePt t="99164" x="2709863" y="5553075"/>
          <p14:tracePt t="99175" x="2800350" y="5534025"/>
          <p14:tracePt t="99192" x="2990850" y="5505450"/>
          <p14:tracePt t="99208" x="3333750" y="5462588"/>
          <p14:tracePt t="99225" x="3524250" y="5443538"/>
          <p14:tracePt t="99242" x="3700463" y="5424488"/>
          <p14:tracePt t="99275" x="4052888" y="5391150"/>
          <p14:tracePt t="99308" x="4243388" y="5391150"/>
          <p14:tracePt t="99325" x="4381500" y="5376863"/>
          <p14:tracePt t="99342" x="4452938" y="5367338"/>
          <p14:tracePt t="99358" x="4505325" y="5357813"/>
          <p14:tracePt t="99375" x="4548188" y="5343525"/>
          <p14:tracePt t="99392" x="4610100" y="5324475"/>
          <p14:tracePt t="99408" x="4652963" y="5319713"/>
          <p14:tracePt t="99425" x="4691063" y="5310188"/>
          <p14:tracePt t="99442" x="4710113" y="5305425"/>
          <p14:tracePt t="99458" x="4743450" y="5305425"/>
          <p14:tracePt t="99475" x="4752975" y="5305425"/>
          <p14:tracePt t="99492" x="4767263" y="5305425"/>
          <p14:tracePt t="99508" x="4781550" y="5305425"/>
          <p14:tracePt t="99525" x="4791075" y="5305425"/>
          <p14:tracePt t="99542" x="4800600" y="5305425"/>
          <p14:tracePt t="99558" x="4805363" y="5305425"/>
          <p14:tracePt t="99575" x="4814888" y="5305425"/>
          <p14:tracePt t="99592" x="4819650" y="5305425"/>
          <p14:tracePt t="99608" x="4829175" y="5305425"/>
          <p14:tracePt t="99744" x="4829175" y="5314950"/>
          <p14:tracePt t="99752" x="4824413" y="5329238"/>
          <p14:tracePt t="99759" x="4810125" y="5348288"/>
          <p14:tracePt t="99775" x="4767263" y="5414963"/>
          <p14:tracePt t="99792" x="4662488" y="5505450"/>
          <p14:tracePt t="99808" x="4529138" y="5614988"/>
          <p14:tracePt t="99825" x="4276725" y="5829300"/>
          <p14:tracePt t="99842" x="4143375" y="5924550"/>
          <p14:tracePt t="99858" x="4052888" y="6000750"/>
          <p14:tracePt t="99875" x="3995738" y="6043613"/>
          <p14:tracePt t="99892" x="3962400" y="6067425"/>
          <p14:tracePt t="99908" x="3943350" y="6072188"/>
          <p14:tracePt t="99925" x="3938588" y="6081713"/>
          <p14:tracePt t="99941" x="3929063" y="6081713"/>
          <p14:tracePt t="99958" x="3924300" y="6081713"/>
          <p14:tracePt t="99975" x="3919538" y="6081713"/>
          <p14:tracePt t="100809" x="3852863" y="6081713"/>
          <p14:tracePt t="100816" x="3762375" y="6072188"/>
          <p14:tracePt t="100825" x="3671888" y="6062663"/>
          <p14:tracePt t="100841" x="3538538" y="6053138"/>
          <p14:tracePt t="100858" x="3409950" y="6010275"/>
          <p14:tracePt t="100891" x="3186113" y="5900738"/>
          <p14:tracePt t="100925" x="3081338" y="5829300"/>
          <p14:tracePt t="100942" x="3033713" y="5791200"/>
          <p14:tracePt t="100958" x="2995613" y="5767388"/>
          <p14:tracePt t="100975" x="2957513" y="5748338"/>
          <p14:tracePt t="100992" x="2886075" y="5715000"/>
          <p14:tracePt t="101008" x="2833688" y="5700713"/>
          <p14:tracePt t="101025" x="2786063" y="5676900"/>
          <p14:tracePt t="101041" x="2743200" y="5662613"/>
          <p14:tracePt t="101058" x="2681288" y="5648325"/>
          <p14:tracePt t="101075" x="2657475" y="5638800"/>
          <p14:tracePt t="101091" x="2628900" y="5634038"/>
          <p14:tracePt t="101108" x="2605088" y="5624513"/>
          <p14:tracePt t="101125" x="2566988" y="5614988"/>
          <p14:tracePt t="101141" x="2543175" y="5614988"/>
          <p14:tracePt t="101158" x="2533650" y="5614988"/>
          <p14:tracePt t="101175" x="2524125" y="5614988"/>
          <p14:tracePt t="101191" x="2514600" y="5614988"/>
          <p14:tracePt t="101208" x="2514600" y="5629275"/>
          <p14:tracePt t="101225" x="2514600" y="5638800"/>
          <p14:tracePt t="101241" x="2514600" y="5648325"/>
          <p14:tracePt t="101258" x="2519363" y="5672138"/>
          <p14:tracePt t="101275" x="2538413" y="5695950"/>
          <p14:tracePt t="101291" x="2586038" y="5729288"/>
          <p14:tracePt t="101308" x="2709863" y="5791200"/>
          <p14:tracePt t="101325" x="2838450" y="5819775"/>
          <p14:tracePt t="101341" x="2943225" y="5834063"/>
          <p14:tracePt t="101358" x="3057525" y="5853113"/>
          <p14:tracePt t="101375" x="3228975" y="5867400"/>
          <p14:tracePt t="101391" x="3328988" y="5881688"/>
          <p14:tracePt t="101408" x="3400425" y="5881688"/>
          <p14:tracePt t="101425" x="3481388" y="5891213"/>
          <p14:tracePt t="101441" x="3586163" y="5895975"/>
          <p14:tracePt t="101458" x="3643313" y="5895975"/>
          <p14:tracePt t="101475" x="3705225" y="5895975"/>
          <p14:tracePt t="101492" x="3786188" y="5891213"/>
          <p14:tracePt t="101508" x="3838575" y="5876925"/>
          <p14:tracePt t="101525" x="3890963" y="5872163"/>
          <p14:tracePt t="101541" x="3948113" y="5862638"/>
          <p14:tracePt t="101558" x="4048125" y="5848350"/>
          <p14:tracePt t="101575" x="4095750" y="5843588"/>
          <p14:tracePt t="101591" x="4138613" y="5838825"/>
          <p14:tracePt t="101608" x="4181475" y="5838825"/>
          <p14:tracePt t="101625" x="4229100" y="5838825"/>
          <p14:tracePt t="101641" x="4252913" y="5843588"/>
          <p14:tracePt t="101658" x="4271963" y="5848350"/>
          <p14:tracePt t="101675" x="4300538" y="5857875"/>
          <p14:tracePt t="101691" x="4310063" y="5862638"/>
          <p14:tracePt t="101708" x="4324350" y="5862638"/>
          <p14:tracePt t="101725" x="4338638" y="5867400"/>
          <p14:tracePt t="101742" x="4357688" y="5867400"/>
          <p14:tracePt t="101758" x="4376738" y="5867400"/>
          <p14:tracePt t="101775" x="4391025" y="5867400"/>
          <p14:tracePt t="101791" x="4405313" y="5867400"/>
          <p14:tracePt t="101808" x="4424363" y="5867400"/>
          <p14:tracePt t="101825" x="4438650" y="5867400"/>
          <p14:tracePt t="101841" x="4448175" y="5867400"/>
          <p14:tracePt t="101858" x="4467225" y="5862638"/>
          <p14:tracePt t="101875" x="4481513" y="5857875"/>
          <p14:tracePt t="101891" x="4495800" y="5853113"/>
          <p14:tracePt t="101908" x="4519613" y="5848350"/>
          <p14:tracePt t="101925" x="4538663" y="5834063"/>
          <p14:tracePt t="101941" x="4557713" y="5824538"/>
          <p14:tracePt t="101958" x="4572000" y="5819775"/>
          <p14:tracePt t="101975" x="4581525" y="5815013"/>
          <p14:tracePt t="101991" x="4600575" y="5805488"/>
          <p14:tracePt t="102008" x="4610100" y="5795963"/>
          <p14:tracePt t="102025" x="4619625" y="5791200"/>
          <p14:tracePt t="102041" x="4624388" y="5791200"/>
          <p14:tracePt t="102058" x="4629150" y="5791200"/>
          <p14:tracePt t="102075" x="4629150" y="5786438"/>
          <p14:tracePt t="102091" x="4629150" y="5781675"/>
          <p14:tracePt t="102108" x="4605338" y="5753100"/>
          <p14:tracePt t="102125" x="4529138" y="5691188"/>
          <p14:tracePt t="102141" x="4386263" y="5619750"/>
          <p14:tracePt t="102158" x="4243388" y="5557838"/>
          <p14:tracePt t="102175" x="4067175" y="5500688"/>
          <p14:tracePt t="102191" x="3962400" y="5486400"/>
          <p14:tracePt t="102208" x="3881438" y="5476875"/>
          <p14:tracePt t="102225" x="3838575" y="5476875"/>
          <p14:tracePt t="102241" x="3786188" y="5467350"/>
          <p14:tracePt t="102258" x="3762375" y="5457825"/>
          <p14:tracePt t="102275" x="3743325" y="5453063"/>
          <p14:tracePt t="102292" x="3695700" y="5443538"/>
          <p14:tracePt t="102308" x="3657600" y="5434013"/>
          <p14:tracePt t="102325" x="3614738" y="5424488"/>
          <p14:tracePt t="102341" x="3562350" y="5424488"/>
          <p14:tracePt t="102358" x="3471863" y="5414963"/>
          <p14:tracePt t="102375" x="3409950" y="5414963"/>
          <p14:tracePt t="102391" x="3362325" y="5419725"/>
          <p14:tracePt t="102408" x="3309938" y="5419725"/>
          <p14:tracePt t="102425" x="3219450" y="5434013"/>
          <p14:tracePt t="102441" x="3157538" y="5443538"/>
          <p14:tracePt t="102458" x="3081338" y="5457825"/>
          <p14:tracePt t="102475" x="3019425" y="5481638"/>
          <p14:tracePt t="102492" x="2919413" y="5514975"/>
          <p14:tracePt t="102508" x="2843213" y="5548313"/>
          <p14:tracePt t="102525" x="2786063" y="5572125"/>
          <p14:tracePt t="102542" x="2728913" y="5605463"/>
          <p14:tracePt t="102558" x="2709863" y="5619750"/>
          <p14:tracePt t="102575" x="2700338" y="5624513"/>
          <p14:tracePt t="102591" x="2695575" y="5634038"/>
          <p14:tracePt t="102608" x="2695575" y="5653088"/>
          <p14:tracePt t="102625" x="2700338" y="5672138"/>
          <p14:tracePt t="102642" x="2733675" y="5710238"/>
          <p14:tracePt t="102658" x="2771775" y="5753100"/>
          <p14:tracePt t="102675" x="2867025" y="5819775"/>
          <p14:tracePt t="102691" x="2957513" y="5857875"/>
          <p14:tracePt t="102708" x="3071813" y="5891213"/>
          <p14:tracePt t="102725" x="3248025" y="5934075"/>
          <p14:tracePt t="102741" x="3395663" y="5957888"/>
          <p14:tracePt t="102758" x="3533775" y="5986463"/>
          <p14:tracePt t="102775" x="3648075" y="6000750"/>
          <p14:tracePt t="102776" x="3705225" y="6010275"/>
          <p14:tracePt t="102791" x="3771900" y="6015038"/>
          <p14:tracePt t="102808" x="3843338" y="6015038"/>
          <p14:tracePt t="102825" x="3938588" y="5991225"/>
          <p14:tracePt t="102841" x="4033838" y="5967413"/>
          <p14:tracePt t="102858" x="4133850" y="5938838"/>
          <p14:tracePt t="102875" x="4186238" y="5919788"/>
          <p14:tracePt t="102892" x="4224338" y="5900738"/>
          <p14:tracePt t="102908" x="4252913" y="5886450"/>
          <p14:tracePt t="102925" x="4267200" y="5876925"/>
          <p14:tracePt t="102941" x="4276725" y="5876925"/>
          <p14:tracePt t="102975" x="4276725" y="5867400"/>
          <p14:tracePt t="102991" x="4267200" y="5853113"/>
          <p14:tracePt t="103008" x="4210050" y="5810250"/>
          <p14:tracePt t="103025" x="4086225" y="5734050"/>
          <p14:tracePt t="103041" x="3895725" y="5610225"/>
          <p14:tracePt t="103058" x="3762375" y="5529263"/>
          <p14:tracePt t="103075" x="3633788" y="5467350"/>
          <p14:tracePt t="103091" x="3538538" y="5438775"/>
          <p14:tracePt t="103108" x="3414713" y="5400675"/>
          <p14:tracePt t="103125" x="3362325" y="5391150"/>
          <p14:tracePt t="103141" x="3319463" y="5391150"/>
          <p14:tracePt t="103158" x="3262313" y="5391150"/>
          <p14:tracePt t="103175" x="3209925" y="5395913"/>
          <p14:tracePt t="103191" x="3157538" y="5400675"/>
          <p14:tracePt t="103208" x="3105150" y="5419725"/>
          <p14:tracePt t="103225" x="3024188" y="5453063"/>
          <p14:tracePt t="103241" x="2976563" y="5495925"/>
          <p14:tracePt t="103258" x="2938463" y="5519738"/>
          <p14:tracePt t="103275" x="2909888" y="5543550"/>
          <p14:tracePt t="103276" x="2905125" y="5548313"/>
          <p14:tracePt t="103291" x="2895600" y="5557838"/>
          <p14:tracePt t="103308" x="2886075" y="5562600"/>
          <p14:tracePt t="103325" x="2881313" y="5567363"/>
          <p14:tracePt t="103342" x="2876550" y="5567363"/>
          <p14:tracePt t="103358" x="2867025" y="5576888"/>
          <p14:tracePt t="103375" x="2862263" y="5605463"/>
          <p14:tracePt t="103391" x="2852738" y="5715000"/>
          <p14:tracePt t="103408" x="2867025" y="5905500"/>
          <p14:tracePt t="103425" x="2881313" y="5991225"/>
          <p14:tracePt t="103441" x="2886075" y="6034088"/>
          <p14:tracePt t="103458" x="2895600" y="6057900"/>
          <p14:tracePt t="103475" x="2905125" y="6067425"/>
          <p14:tracePt t="103491" x="2919413" y="6076950"/>
          <p14:tracePt t="103508" x="2976563" y="6081713"/>
          <p14:tracePt t="103525" x="3067050" y="6081713"/>
          <p14:tracePt t="103541" x="3200400" y="6076950"/>
          <p14:tracePt t="103558" x="3276600" y="6067425"/>
          <p14:tracePt t="103575" x="3333750" y="6053138"/>
          <p14:tracePt t="103591" x="3467100" y="6019800"/>
          <p14:tracePt t="103608" x="3538538" y="6005513"/>
          <p14:tracePt t="103625" x="3609975" y="5981700"/>
          <p14:tracePt t="103641" x="3667125" y="5962650"/>
          <p14:tracePt t="103658" x="3743325" y="5934075"/>
          <p14:tracePt t="103675" x="3776663" y="5910263"/>
          <p14:tracePt t="103691" x="3805238" y="5900738"/>
          <p14:tracePt t="103708" x="3819525" y="5881688"/>
          <p14:tracePt t="103725" x="3829050" y="5872163"/>
          <p14:tracePt t="103741" x="3838575" y="5867400"/>
          <p14:tracePt t="103758" x="3838575" y="5857875"/>
          <p14:tracePt t="103775" x="3819525" y="5824538"/>
          <p14:tracePt t="103791" x="3781425" y="5786438"/>
          <p14:tracePt t="103808" x="3652838" y="5719763"/>
          <p14:tracePt t="103825" x="3486150" y="5634038"/>
          <p14:tracePt t="103841" x="3267075" y="5567363"/>
          <p14:tracePt t="103858" x="3143250" y="5548313"/>
          <p14:tracePt t="103875" x="3052763" y="5548313"/>
          <p14:tracePt t="103891" x="2990850" y="5548313"/>
          <p14:tracePt t="103908" x="2943225" y="5562600"/>
          <p14:tracePt t="103925" x="2928938" y="5567363"/>
          <p14:tracePt t="103941" x="2919413" y="5567363"/>
          <p14:tracePt t="103958" x="2909888" y="5567363"/>
          <p14:tracePt t="104187" x="2852738" y="5543550"/>
          <p14:tracePt t="104194" x="2771775" y="5500688"/>
          <p14:tracePt t="104201" x="2700338" y="5453063"/>
          <p14:tracePt t="104210" x="2628900" y="5419725"/>
          <p14:tracePt t="104225" x="2490788" y="5357813"/>
          <p14:tracePt t="104241" x="2328863" y="5305425"/>
          <p14:tracePt t="104275" x="2043113" y="5186363"/>
          <p14:tracePt t="104308" x="1876425" y="5100638"/>
          <p14:tracePt t="104325" x="1809750" y="5062538"/>
          <p14:tracePt t="104341" x="1719263" y="5019675"/>
          <p14:tracePt t="104358" x="1662113" y="4995863"/>
          <p14:tracePt t="104375" x="1619250" y="4981575"/>
          <p14:tracePt t="104392" x="1585913" y="4962525"/>
          <p14:tracePt t="104408" x="1547813" y="4943475"/>
          <p14:tracePt t="104425" x="1538288" y="4938713"/>
          <p14:tracePt t="104441" x="1528763" y="4933950"/>
          <p14:tracePt t="104458" x="1519238" y="4933950"/>
          <p14:tracePt t="104475" x="1509713" y="4933950"/>
          <p14:tracePt t="104491" x="1504950" y="4933950"/>
          <p14:tracePt t="104508" x="1500188" y="4933950"/>
          <p14:tracePt t="104525" x="1495425" y="4933950"/>
          <p14:tracePt t="104541" x="1490663" y="4933950"/>
          <p14:tracePt t="104575" x="1485900" y="4933950"/>
          <p14:tracePt t="104591" x="1481138" y="4924425"/>
          <p14:tracePt t="104625" x="1476375" y="4919663"/>
          <p14:tracePt t="104641" x="1476375" y="4914900"/>
          <p14:tracePt t="106170" x="1524000" y="4772025"/>
          <p14:tracePt t="106177" x="1624013" y="4495800"/>
          <p14:tracePt t="106184" x="1681163" y="4352925"/>
          <p14:tracePt t="106193" x="1757363" y="4162425"/>
          <p14:tracePt t="106208" x="1985963" y="3543300"/>
          <p14:tracePt t="106225" x="2205038" y="2967038"/>
          <p14:tracePt t="106258" x="2457450" y="2100263"/>
          <p14:tracePt t="106292" x="2495550" y="1871663"/>
          <p14:tracePt t="106308" x="2495550" y="1733550"/>
          <p14:tracePt t="106324" x="2486025" y="1643063"/>
          <p14:tracePt t="106341" x="2476500" y="1590675"/>
          <p14:tracePt t="106358" x="2462213" y="1543050"/>
          <p14:tracePt t="106375" x="2433638" y="1490663"/>
          <p14:tracePt t="106391" x="2424113" y="1466850"/>
          <p14:tracePt t="106408" x="2419350" y="1443038"/>
          <p14:tracePt t="106424" x="2414588" y="1423988"/>
          <p14:tracePt t="106441" x="2395538" y="1376363"/>
          <p14:tracePt t="106458" x="2390775" y="1338263"/>
          <p14:tracePt t="106475" x="2376488" y="1295400"/>
          <p14:tracePt t="106491" x="2376488" y="1233488"/>
          <p14:tracePt t="106508" x="2376488" y="1176338"/>
          <p14:tracePt t="106524" x="2376488" y="1152525"/>
          <p14:tracePt t="106541" x="2376488" y="1138238"/>
          <p14:tracePt t="106558" x="2376488" y="1123950"/>
          <p14:tracePt t="106574" x="2381250" y="1119188"/>
          <p14:tracePt t="106591" x="2390775" y="1114425"/>
          <p14:tracePt t="106608" x="2428875" y="1104900"/>
          <p14:tracePt t="106625" x="2628900" y="1104900"/>
          <p14:tracePt t="106641" x="2786063" y="1114425"/>
          <p14:tracePt t="106658" x="2924175" y="1147763"/>
          <p14:tracePt t="106674" x="3062288" y="1185863"/>
          <p14:tracePt t="106692" x="3224213" y="1223963"/>
          <p14:tracePt t="106708" x="3290888" y="1247775"/>
          <p14:tracePt t="106725" x="3338513" y="1271588"/>
          <p14:tracePt t="106742" x="3367088" y="1285875"/>
          <p14:tracePt t="106758" x="3381375" y="1295400"/>
          <p14:tracePt t="106775" x="3390900" y="1304925"/>
          <p14:tracePt t="106791" x="3395663" y="1304925"/>
          <p14:tracePt t="106808" x="3400425" y="1314450"/>
          <p14:tracePt t="106825" x="3400425" y="1328738"/>
          <p14:tracePt t="106841" x="3395663" y="1343025"/>
          <p14:tracePt t="106858" x="3371850" y="1362075"/>
          <p14:tracePt t="106874" x="3271838" y="1414463"/>
          <p14:tracePt t="106891" x="3186113" y="1443038"/>
          <p14:tracePt t="106908" x="3119438" y="1466850"/>
          <p14:tracePt t="106924" x="3086100" y="1471613"/>
          <p14:tracePt t="106941" x="3038475" y="1485900"/>
          <p14:tracePt t="106958" x="3014663" y="1485900"/>
          <p14:tracePt t="106974" x="3005138" y="1485900"/>
          <p14:tracePt t="106991" x="2962275" y="1485900"/>
          <p14:tracePt t="107009" x="2919413" y="1485900"/>
          <p14:tracePt t="107025" x="2862263" y="1485900"/>
          <p14:tracePt t="107041" x="2800350" y="1490663"/>
          <p14:tracePt t="107058" x="2705100" y="1504950"/>
          <p14:tracePt t="107074" x="2624138" y="1514475"/>
          <p14:tracePt t="107091" x="2509838" y="1538288"/>
          <p14:tracePt t="107108" x="2405063" y="1562100"/>
          <p14:tracePt t="107124" x="2271713" y="1590675"/>
          <p14:tracePt t="107141" x="2200275" y="1604963"/>
          <p14:tracePt t="107158" x="2105025" y="1638300"/>
          <p14:tracePt t="107175" x="1928813" y="1690688"/>
          <p14:tracePt t="107191" x="1804988" y="1704975"/>
          <p14:tracePt t="107208" x="1690688" y="1704975"/>
          <p14:tracePt t="107225" x="1585913" y="1695450"/>
          <p14:tracePt t="107241" x="1504950" y="1662113"/>
          <p14:tracePt t="107258" x="1471613" y="1628775"/>
          <p14:tracePt t="107274" x="1447800" y="1590675"/>
          <p14:tracePt t="107291" x="1443038" y="1500188"/>
          <p14:tracePt t="107308" x="1504950" y="1271588"/>
          <p14:tracePt t="107325" x="1552575" y="1190625"/>
          <p14:tracePt t="107341" x="1624013" y="1128713"/>
          <p14:tracePt t="107358" x="1743075" y="1095375"/>
          <p14:tracePt t="107374" x="1943100" y="1100138"/>
          <p14:tracePt t="107391" x="2024063" y="1147763"/>
          <p14:tracePt t="107408" x="2085975" y="1228725"/>
          <p14:tracePt t="107424" x="2166938" y="1343025"/>
          <p14:tracePt t="107441" x="2195513" y="1438275"/>
          <p14:tracePt t="107458" x="2214563" y="1585913"/>
          <p14:tracePt t="107474" x="2214563" y="1709738"/>
          <p14:tracePt t="107491" x="2205038" y="1795463"/>
          <p14:tracePt t="107508" x="2200275" y="1824038"/>
          <p14:tracePt t="107525" x="2195513" y="1852613"/>
          <p14:tracePt t="107541" x="2190750" y="1866900"/>
          <p14:tracePt t="107676" x="2343150" y="1809750"/>
          <p14:tracePt t="107684" x="2509838" y="1752600"/>
          <p14:tracePt t="107691" x="2762250" y="1666875"/>
          <p14:tracePt t="107708" x="3357563" y="1547813"/>
          <p14:tracePt t="107725" x="3843338" y="1524000"/>
          <p14:tracePt t="107741" x="4362450" y="1528763"/>
          <p14:tracePt t="107758" x="4619625" y="1557338"/>
          <p14:tracePt t="107775" x="4786313" y="1590675"/>
          <p14:tracePt t="107792" x="4919663" y="1614488"/>
          <p14:tracePt t="107808" x="4962525" y="1619250"/>
          <p14:tracePt t="107825" x="4991100" y="1619250"/>
          <p14:tracePt t="107841" x="5010150" y="1619250"/>
          <p14:tracePt t="107858" x="5038725" y="1619250"/>
          <p14:tracePt t="107875" x="5057775" y="1614488"/>
          <p14:tracePt t="107891" x="5072063" y="1604963"/>
          <p14:tracePt t="107908" x="5081588" y="1604963"/>
          <p14:tracePt t="107925" x="5091113" y="1604963"/>
          <p14:tracePt t="107941" x="5100638" y="1600200"/>
          <p14:tracePt t="107958" x="5105400" y="1595438"/>
          <p14:tracePt t="107975" x="5110163" y="1585913"/>
          <p14:tracePt t="107991" x="5119688" y="1576388"/>
          <p14:tracePt t="108008" x="5129213" y="1576388"/>
          <p14:tracePt t="108057" x="5124450" y="1576388"/>
          <p14:tracePt t="108065" x="5119688" y="1576388"/>
          <p14:tracePt t="108074" x="5105400" y="1576388"/>
          <p14:tracePt t="108091" x="5062538" y="1576388"/>
          <p14:tracePt t="108108" x="4957763" y="1595438"/>
          <p14:tracePt t="108124" x="4852988" y="1600200"/>
          <p14:tracePt t="108141" x="4752975" y="1609725"/>
          <p14:tracePt t="108158" x="4662488" y="1619250"/>
          <p14:tracePt t="108174" x="4567238" y="1619250"/>
          <p14:tracePt t="108191" x="4514850" y="1619250"/>
          <p14:tracePt t="108208" x="4448175" y="1614488"/>
          <p14:tracePt t="108225" x="4329113" y="1590675"/>
          <p14:tracePt t="108241" x="4252913" y="1562100"/>
          <p14:tracePt t="108258" x="4205288" y="1543050"/>
          <p14:tracePt t="108274" x="4176713" y="1524000"/>
          <p14:tracePt t="108291" x="4138613" y="1471613"/>
          <p14:tracePt t="108309" x="4133850" y="1338263"/>
          <p14:tracePt t="108324" x="4152900" y="1181100"/>
          <p14:tracePt t="108342" x="4200525" y="1090613"/>
          <p14:tracePt t="108358" x="4271963" y="1014413"/>
          <p14:tracePt t="108374" x="4348163" y="985838"/>
          <p14:tracePt t="108391" x="4419600" y="966788"/>
          <p14:tracePt t="108408" x="4524375" y="981075"/>
          <p14:tracePt t="108424" x="4652963" y="1052513"/>
          <p14:tracePt t="108441" x="4719638" y="1114425"/>
          <p14:tracePt t="108458" x="4776788" y="1204913"/>
          <p14:tracePt t="108474" x="4824413" y="1328738"/>
          <p14:tracePt t="108491" x="4833938" y="1428750"/>
          <p14:tracePt t="108508" x="4833938" y="1519238"/>
          <p14:tracePt t="108524" x="4814888" y="1581150"/>
          <p14:tracePt t="108541" x="4791075" y="1624013"/>
          <p14:tracePt t="108558" x="4772025" y="1643063"/>
          <p14:tracePt t="108574" x="4752975" y="1657350"/>
          <p14:tracePt t="108591" x="4719638" y="1671638"/>
          <p14:tracePt t="108608" x="4638675" y="1695450"/>
          <p14:tracePt t="108624" x="4524375" y="1719263"/>
          <p14:tracePt t="108641" x="4333875" y="1728788"/>
          <p14:tracePt t="108658" x="4148138" y="1724025"/>
          <p14:tracePt t="108674" x="3867150" y="1671638"/>
          <p14:tracePt t="108691" x="3705225" y="1638300"/>
          <p14:tracePt t="108708" x="3609975" y="1604963"/>
          <p14:tracePt t="108725" x="3543300" y="1566863"/>
          <p14:tracePt t="108741" x="3524250" y="1552575"/>
          <p14:tracePt t="108758" x="3509963" y="1538288"/>
          <p14:tracePt t="108774" x="3500438" y="1533525"/>
          <p14:tracePt t="108776" x="3495675" y="1528763"/>
          <p14:tracePt t="108791" x="3490913" y="1524000"/>
          <p14:tracePt t="108808" x="3486150" y="1514475"/>
          <p14:tracePt t="108825" x="3486150" y="1504950"/>
          <p14:tracePt t="108841" x="3486150" y="1495425"/>
          <p14:tracePt t="108858" x="3486150" y="1485900"/>
          <p14:tracePt t="108874" x="3486150" y="1481138"/>
          <p14:tracePt t="108891" x="3486150" y="1476375"/>
          <p14:tracePt t="108908" x="3481388" y="1476375"/>
          <p14:tracePt t="108924" x="3462338" y="1471613"/>
          <p14:tracePt t="108941" x="3405188" y="1471613"/>
          <p14:tracePt t="108958" x="3300413" y="1471613"/>
          <p14:tracePt t="108974" x="3119438" y="1490663"/>
          <p14:tracePt t="108991" x="3005138" y="1500188"/>
          <p14:tracePt t="109008" x="2905125" y="1504950"/>
          <p14:tracePt t="109024" x="2814638" y="1504950"/>
          <p14:tracePt t="109041" x="2738438" y="1500188"/>
          <p14:tracePt t="109058" x="2700338" y="1485900"/>
          <p14:tracePt t="109074" x="2676525" y="1476375"/>
          <p14:tracePt t="109091" x="2652713" y="1428750"/>
          <p14:tracePt t="109108" x="2638425" y="1309688"/>
          <p14:tracePt t="109124" x="2638425" y="1200150"/>
          <p14:tracePt t="109141" x="2647950" y="1114425"/>
          <p14:tracePt t="109158" x="2705100" y="1028700"/>
          <p14:tracePt t="109174" x="2790825" y="981075"/>
          <p14:tracePt t="109191" x="2895600" y="957263"/>
          <p14:tracePt t="109208" x="2986088" y="962025"/>
          <p14:tracePt t="109225" x="3119438" y="990600"/>
          <p14:tracePt t="109241" x="3176588" y="1033463"/>
          <p14:tracePt t="109258" x="3238500" y="1109663"/>
          <p14:tracePt t="109274" x="3281363" y="1204913"/>
          <p14:tracePt t="109276" x="3286125" y="1252538"/>
          <p14:tracePt t="109291" x="3295650" y="1314450"/>
          <p14:tracePt t="109308" x="3295650" y="1343025"/>
          <p14:tracePt t="109324" x="3286125" y="1371600"/>
          <p14:tracePt t="109341" x="3267075" y="1404938"/>
          <p14:tracePt t="109358" x="3248025" y="1428750"/>
          <p14:tracePt t="109375" x="3233738" y="1452563"/>
          <p14:tracePt t="109391" x="3219450" y="1466850"/>
          <p14:tracePt t="109408" x="3200400" y="1481138"/>
          <p14:tracePt t="109424" x="3195638" y="1485900"/>
          <p14:tracePt t="109441" x="3186113" y="1495425"/>
          <p14:tracePt t="109458" x="3181350" y="1495425"/>
          <p14:tracePt t="109474" x="3176588" y="1500188"/>
          <p14:tracePt t="109491" x="3176588" y="1504950"/>
          <p14:tracePt t="110055" x="3252788" y="1504950"/>
          <p14:tracePt t="110062" x="3352800" y="1495425"/>
          <p14:tracePt t="110074" x="3452813" y="1485900"/>
          <p14:tracePt t="110091" x="3800475" y="1457325"/>
          <p14:tracePt t="110108" x="4010025" y="1457325"/>
          <p14:tracePt t="110124" x="4143375" y="1457325"/>
          <p14:tracePt t="110158" x="4357688" y="1457325"/>
          <p14:tracePt t="110191" x="4452938" y="1466850"/>
          <p14:tracePt t="110208" x="4505325" y="1466850"/>
          <p14:tracePt t="110224" x="4533900" y="1466850"/>
          <p14:tracePt t="110241" x="4567238" y="1476375"/>
          <p14:tracePt t="110257" x="4614863" y="1485900"/>
          <p14:tracePt t="110274" x="4667250" y="1490663"/>
          <p14:tracePt t="110291" x="4700588" y="1490663"/>
          <p14:tracePt t="110307" x="4743450" y="1490663"/>
          <p14:tracePt t="110324" x="4786313" y="1490663"/>
          <p14:tracePt t="110341" x="4862513" y="1490663"/>
          <p14:tracePt t="110358" x="4914900" y="1481138"/>
          <p14:tracePt t="110374" x="4957763" y="1471613"/>
          <p14:tracePt t="110391" x="5019675" y="1443038"/>
          <p14:tracePt t="110407" x="5048250" y="1428750"/>
          <p14:tracePt t="110424" x="5072063" y="1409700"/>
          <p14:tracePt t="110441" x="5081588" y="1400175"/>
          <p14:tracePt t="110458" x="5086350" y="1381125"/>
          <p14:tracePt t="110474" x="5086350" y="1343025"/>
          <p14:tracePt t="110491" x="5067300" y="1304925"/>
          <p14:tracePt t="110507" x="5029200" y="1228725"/>
          <p14:tracePt t="110524" x="4919663" y="1090613"/>
          <p14:tracePt t="110541" x="4810125" y="1009650"/>
          <p14:tracePt t="110558" x="4691063" y="952500"/>
          <p14:tracePt t="110574" x="4595813" y="919163"/>
          <p14:tracePt t="110591" x="4467225" y="904875"/>
          <p14:tracePt t="110607" x="4371975" y="904875"/>
          <p14:tracePt t="110624" x="4276725" y="947738"/>
          <p14:tracePt t="110641" x="4157663" y="1052513"/>
          <p14:tracePt t="110657" x="4071938" y="1143000"/>
          <p14:tracePt t="110674" x="4010025" y="1223963"/>
          <p14:tracePt t="110691" x="3957638" y="1314450"/>
          <p14:tracePt t="110707" x="3929063" y="1423988"/>
          <p14:tracePt t="110724" x="3938588" y="1471613"/>
          <p14:tracePt t="110741" x="3957638" y="1504950"/>
          <p14:tracePt t="110758" x="4019550" y="1533525"/>
          <p14:tracePt t="110774" x="4224338" y="1566863"/>
          <p14:tracePt t="110791" x="4362450" y="1557338"/>
          <p14:tracePt t="110808" x="4486275" y="1524000"/>
          <p14:tracePt t="110824" x="4643438" y="1471613"/>
          <p14:tracePt t="110841" x="4681538" y="1457325"/>
          <p14:tracePt t="110857" x="4695825" y="1447800"/>
          <p14:tracePt t="110874" x="4705350" y="1447800"/>
          <p14:tracePt t="110907" x="4667250" y="1495425"/>
          <p14:tracePt t="110924" x="4562475" y="1585913"/>
          <p14:tracePt t="110941" x="4257675" y="1933575"/>
          <p14:tracePt t="110958" x="3829050" y="2400300"/>
          <p14:tracePt t="110975" x="3581400" y="2709863"/>
          <p14:tracePt t="110991" x="3424238" y="2909888"/>
          <p14:tracePt t="111008" x="3267075" y="3057525"/>
          <p14:tracePt t="111024" x="3200400" y="3119438"/>
          <p14:tracePt t="111041" x="3138488" y="3162300"/>
          <p14:tracePt t="111058" x="3095625" y="3190875"/>
          <p14:tracePt t="111074" x="3014663" y="3214688"/>
          <p14:tracePt t="111091" x="2967038" y="3214688"/>
          <p14:tracePt t="111107" x="2924175" y="3214688"/>
          <p14:tracePt t="111124" x="2881313" y="3205163"/>
          <p14:tracePt t="111141" x="2833688" y="3195638"/>
          <p14:tracePt t="111157" x="2795588" y="3181350"/>
          <p14:tracePt t="111174" x="2767013" y="3176588"/>
          <p14:tracePt t="111191" x="2738438" y="3171825"/>
          <p14:tracePt t="111207" x="2643188" y="3162300"/>
          <p14:tracePt t="111224" x="2509838" y="3162300"/>
          <p14:tracePt t="111241" x="2376488" y="3162300"/>
          <p14:tracePt t="111257" x="2176463" y="3148013"/>
          <p14:tracePt t="111274" x="2047875" y="3124200"/>
          <p14:tracePt t="111291" x="1971675" y="3076575"/>
          <p14:tracePt t="111307" x="1905000" y="2995613"/>
          <p14:tracePt t="111324" x="1838325" y="2786063"/>
          <p14:tracePt t="111341" x="1843088" y="2586038"/>
          <p14:tracePt t="111358" x="1885950" y="2428875"/>
          <p14:tracePt t="111374" x="1952625" y="2338388"/>
          <p14:tracePt t="111391" x="2066925" y="2281238"/>
          <p14:tracePt t="111407" x="2147888" y="2309813"/>
          <p14:tracePt t="111424" x="2238375" y="2433638"/>
          <p14:tracePt t="111441" x="2381250" y="2828925"/>
          <p14:tracePt t="111458" x="2419350" y="3038475"/>
          <p14:tracePt t="111474" x="2414588" y="3162300"/>
          <p14:tracePt t="111491" x="2400300" y="3300413"/>
          <p14:tracePt t="111508" x="2371725" y="3433763"/>
          <p14:tracePt t="111524" x="2362200" y="3462338"/>
          <p14:tracePt t="111541" x="2362200" y="3471863"/>
          <p14:tracePt t="111706" x="2362200" y="3633788"/>
          <p14:tracePt t="111713" x="2371725" y="3862388"/>
          <p14:tracePt t="111725" x="2381250" y="3986213"/>
          <p14:tracePt t="111741" x="2428875" y="4438650"/>
          <p14:tracePt t="111757" x="2490788" y="4791075"/>
          <p14:tracePt t="111774" x="2543175" y="4943475"/>
          <p14:tracePt t="111791" x="2576513" y="5057775"/>
          <p14:tracePt t="111807" x="2619375" y="5176838"/>
          <p14:tracePt t="111824" x="2681288" y="5291138"/>
          <p14:tracePt t="111841" x="2714625" y="5357813"/>
          <p14:tracePt t="111857" x="2747963" y="5434013"/>
          <p14:tracePt t="111874" x="2762250" y="5519738"/>
          <p14:tracePt t="111891" x="2767013" y="5557838"/>
          <p14:tracePt t="111907" x="2767013" y="5595938"/>
          <p14:tracePt t="111924" x="2743200" y="5624513"/>
          <p14:tracePt t="111941" x="2652713" y="5686425"/>
          <p14:tracePt t="111957" x="2547938" y="5729288"/>
          <p14:tracePt t="111974" x="2443163" y="5743575"/>
          <p14:tracePt t="111991" x="2338388" y="5753100"/>
          <p14:tracePt t="112007" x="2266950" y="5743575"/>
          <p14:tracePt t="112024" x="2257425" y="5724525"/>
          <p14:tracePt t="112041" x="2257425" y="5667375"/>
          <p14:tracePt t="112058" x="2300288" y="5576888"/>
          <p14:tracePt t="112074" x="2366963" y="5524500"/>
          <p14:tracePt t="112091" x="2419350" y="5500688"/>
          <p14:tracePt t="112108" x="2457450" y="5486400"/>
          <p14:tracePt t="112124" x="2471738" y="5486400"/>
          <p14:tracePt t="112157" x="2462213" y="5486400"/>
          <p14:tracePt t="112174" x="2366963" y="5453063"/>
          <p14:tracePt t="112191" x="2085975" y="5286375"/>
          <p14:tracePt t="112207" x="1862138" y="5014913"/>
          <p14:tracePt t="112224" x="1619250" y="4672013"/>
          <p14:tracePt t="112241" x="1457325" y="4367213"/>
          <p14:tracePt t="112258" x="1385888" y="4191000"/>
          <p14:tracePt t="112274" x="1366838" y="4114800"/>
          <p14:tracePt t="112291" x="1357313" y="4086225"/>
          <p14:tracePt t="112307" x="1347788" y="4062413"/>
          <p14:tracePt t="112324" x="1347788" y="4057650"/>
          <p14:tracePt t="112341" x="1347788" y="4052888"/>
          <p14:tracePt t="112357" x="1347788" y="4043363"/>
          <p14:tracePt t="112374" x="1338263" y="4019550"/>
          <p14:tracePt t="112391" x="1304925" y="3971925"/>
          <p14:tracePt t="112407" x="1243013" y="3905250"/>
          <p14:tracePt t="112424" x="1171575" y="3843338"/>
          <p14:tracePt t="112441" x="1066800" y="3771900"/>
          <p14:tracePt t="112457" x="1042988" y="3762375"/>
          <p14:tracePt t="112474" x="1028700" y="3752850"/>
          <p14:tracePt t="112491" x="1023938" y="3743325"/>
          <p14:tracePt t="112507" x="1038225" y="3729038"/>
          <p14:tracePt t="112525" x="1090613" y="3705225"/>
          <p14:tracePt t="112541" x="1228725" y="3662363"/>
          <p14:tracePt t="112557" x="1524000" y="3586163"/>
          <p14:tracePt t="112574" x="1690688" y="3562350"/>
          <p14:tracePt t="112591" x="1862138" y="3552825"/>
          <p14:tracePt t="112607" x="1995488" y="3552825"/>
          <p14:tracePt t="112624" x="2105025" y="3567113"/>
          <p14:tracePt t="112641" x="2138363" y="3567113"/>
          <p14:tracePt t="112657" x="2157413" y="3567113"/>
          <p14:tracePt t="112674" x="2166938" y="3567113"/>
          <p14:tracePt t="112691" x="2171700" y="3567113"/>
          <p14:tracePt t="112724" x="2181225" y="3538538"/>
          <p14:tracePt t="112741" x="2176463" y="3348038"/>
          <p14:tracePt t="112757" x="2157413" y="3090863"/>
          <p14:tracePt t="112774" x="2128838" y="2909888"/>
          <p14:tracePt t="112791" x="2109788" y="2728913"/>
          <p14:tracePt t="112807" x="2081213" y="2566988"/>
          <p14:tracePt t="112824" x="2081213" y="2538413"/>
          <p14:tracePt t="112841" x="2081213" y="2528888"/>
          <p14:tracePt t="112857" x="2081213" y="2533650"/>
          <p14:tracePt t="112874" x="2081213" y="2543175"/>
          <p14:tracePt t="113020" x="2062163" y="2366963"/>
          <p14:tracePt t="113028" x="2043113" y="2243138"/>
          <p14:tracePt t="113041" x="2043113" y="2152650"/>
          <p14:tracePt t="113057" x="2024063" y="1852613"/>
          <p14:tracePt t="113074" x="2024063" y="1728788"/>
          <p14:tracePt t="113091" x="2033588" y="1676400"/>
          <p14:tracePt t="113107" x="2038350" y="1643063"/>
          <p14:tracePt t="113124" x="2057400" y="1609725"/>
          <p14:tracePt t="113141" x="2081213" y="1585913"/>
          <p14:tracePt t="113157" x="2119313" y="1566863"/>
          <p14:tracePt t="113174" x="2181225" y="1547813"/>
          <p14:tracePt t="113190" x="2214563" y="1547813"/>
          <p14:tracePt t="113207" x="2247900" y="1547813"/>
          <p14:tracePt t="113224" x="2262188" y="1552575"/>
          <p14:tracePt t="113241" x="2286000" y="1590675"/>
          <p14:tracePt t="113257" x="2290763" y="1662113"/>
          <p14:tracePt t="113274" x="2271713" y="1743075"/>
          <p14:tracePt t="113291" x="2228850" y="1814513"/>
          <p14:tracePt t="113307" x="2057400" y="1914525"/>
          <p14:tracePt t="113324" x="1947863" y="1947863"/>
          <p14:tracePt t="113341" x="1814513" y="1971675"/>
          <p14:tracePt t="113357" x="1643063" y="1976438"/>
          <p14:tracePt t="113374" x="1566863" y="1957388"/>
          <p14:tracePt t="113391" x="1514475" y="1895475"/>
          <p14:tracePt t="113407" x="1462088" y="1757363"/>
          <p14:tracePt t="113424" x="1447800" y="1619250"/>
          <p14:tracePt t="113441" x="1466850" y="1543050"/>
          <p14:tracePt t="113458" x="1509713" y="1485900"/>
          <p14:tracePt t="113474" x="1609725" y="1428750"/>
          <p14:tracePt t="113491" x="1747838" y="1395413"/>
          <p14:tracePt t="113507" x="1843088" y="1414463"/>
          <p14:tracePt t="113524" x="1938338" y="1447800"/>
          <p14:tracePt t="113541" x="2005013" y="1485900"/>
          <p14:tracePt t="113557" x="2043113" y="1543050"/>
          <p14:tracePt t="113574" x="2062163" y="1595438"/>
          <p14:tracePt t="113591" x="2062163" y="1662113"/>
          <p14:tracePt t="113608" x="2038350" y="1743075"/>
          <p14:tracePt t="113624" x="2014538" y="1766888"/>
          <p14:tracePt t="113641" x="1990725" y="1790700"/>
          <p14:tracePt t="113657" x="1952625" y="1814513"/>
          <p14:tracePt t="113674" x="1905000" y="1838325"/>
          <p14:tracePt t="113690" x="1885950" y="1843088"/>
          <p14:tracePt t="113707" x="1866900" y="1843088"/>
          <p14:tracePt t="113724" x="1852613" y="1843088"/>
          <p14:tracePt t="113740" x="1804988" y="1828800"/>
          <p14:tracePt t="113757" x="1752600" y="1819275"/>
          <p14:tracePt t="113774" x="1700213" y="1795463"/>
          <p14:tracePt t="113791" x="1619250" y="1776413"/>
          <p14:tracePt t="113807" x="1581150" y="1762125"/>
          <p14:tracePt t="113824" x="1566863" y="1757363"/>
          <p14:tracePt t="113840" x="1557338" y="1757363"/>
          <p14:tracePt t="113857" x="1552575" y="1757363"/>
          <p14:tracePt t="113890" x="1566863" y="1757363"/>
          <p14:tracePt t="113907" x="1638300" y="1762125"/>
          <p14:tracePt t="113924" x="1800225" y="1790700"/>
          <p14:tracePt t="113940" x="1905000" y="1800225"/>
          <p14:tracePt t="113957" x="2028825" y="1809750"/>
          <p14:tracePt t="113974" x="2143125" y="1824038"/>
          <p14:tracePt t="113990" x="2300288" y="1824038"/>
          <p14:tracePt t="114007" x="2362200" y="1824038"/>
          <p14:tracePt t="114024" x="2409825" y="1819275"/>
          <p14:tracePt t="114041" x="2486025" y="1804988"/>
          <p14:tracePt t="114058" x="2528888" y="1800225"/>
          <p14:tracePt t="114074" x="2571750" y="1790700"/>
          <p14:tracePt t="114090" x="2605088" y="1781175"/>
          <p14:tracePt t="114107" x="2638425" y="1766888"/>
          <p14:tracePt t="114124" x="2647950" y="1757363"/>
          <p14:tracePt t="114140" x="2652713" y="1747838"/>
          <p14:tracePt t="114157" x="2657475" y="1719263"/>
          <p14:tracePt t="114174" x="2657475" y="1671638"/>
          <p14:tracePt t="114190" x="2638425" y="1643063"/>
          <p14:tracePt t="114207" x="2614613" y="1614488"/>
          <p14:tracePt t="114224" x="2552700" y="1562100"/>
          <p14:tracePt t="114240" x="2509838" y="1528763"/>
          <p14:tracePt t="114257" x="2433638" y="1500188"/>
          <p14:tracePt t="114274" x="2338388" y="1466850"/>
          <p14:tracePt t="114291" x="2219325" y="1452563"/>
          <p14:tracePt t="114307" x="2138363" y="1452563"/>
          <p14:tracePt t="114324" x="2081213" y="1452563"/>
          <p14:tracePt t="114340" x="2024063" y="1452563"/>
          <p14:tracePt t="114357" x="1914525" y="1462088"/>
          <p14:tracePt t="114374" x="1843088" y="1476375"/>
          <p14:tracePt t="114391" x="1790700" y="1481138"/>
          <p14:tracePt t="114407" x="1757363" y="1485900"/>
          <p14:tracePt t="114424" x="1724025" y="1504950"/>
          <p14:tracePt t="114440" x="1700213" y="1524000"/>
          <p14:tracePt t="114457" x="1671638" y="1562100"/>
          <p14:tracePt t="114474" x="1643063" y="1624013"/>
          <p14:tracePt t="114490" x="1628775" y="1662113"/>
          <p14:tracePt t="114507" x="1624013" y="1681163"/>
          <p14:tracePt t="114524" x="1619250" y="1704975"/>
          <p14:tracePt t="114541" x="1619250" y="1738313"/>
          <p14:tracePt t="114557" x="1638300" y="1762125"/>
          <p14:tracePt t="114574" x="1666875" y="1785938"/>
          <p14:tracePt t="114590" x="1714500" y="1824038"/>
          <p14:tracePt t="114607" x="1819275" y="1862138"/>
          <p14:tracePt t="114624" x="1881188" y="1876425"/>
          <p14:tracePt t="114640" x="1947863" y="1881188"/>
          <p14:tracePt t="114657" x="2085975" y="1881188"/>
          <p14:tracePt t="114674" x="2152650" y="1881188"/>
          <p14:tracePt t="114690" x="2224088" y="1871663"/>
          <p14:tracePt t="114707" x="2276475" y="1862138"/>
          <p14:tracePt t="114724" x="2338388" y="1833563"/>
          <p14:tracePt t="114740" x="2376488" y="1809750"/>
          <p14:tracePt t="114757" x="2400300" y="1771650"/>
          <p14:tracePt t="114774" x="2424113" y="1733550"/>
          <p14:tracePt t="114775" x="2438400" y="1714500"/>
          <p14:tracePt t="114791" x="2452688" y="1671638"/>
          <p14:tracePt t="114807" x="2457450" y="1633538"/>
          <p14:tracePt t="114824" x="2447925" y="1604963"/>
          <p14:tracePt t="114841" x="2405063" y="1557338"/>
          <p14:tracePt t="114857" x="2347913" y="1519238"/>
          <p14:tracePt t="114874" x="2247900" y="1481138"/>
          <p14:tracePt t="114891" x="2176463" y="1457325"/>
          <p14:tracePt t="114907" x="2071688" y="1447800"/>
          <p14:tracePt t="114924" x="2009775" y="1452563"/>
          <p14:tracePt t="114940" x="1952625" y="1457325"/>
          <p14:tracePt t="114957" x="1890713" y="1466850"/>
          <p14:tracePt t="114974" x="1843088" y="1466850"/>
          <p14:tracePt t="114990" x="1833563" y="1466850"/>
          <p14:tracePt t="115007" x="1824038" y="1466850"/>
          <p14:tracePt t="115024" x="1819275" y="1466850"/>
          <p14:tracePt t="115040" x="1814513" y="1466850"/>
          <p14:tracePt t="115057" x="1809750" y="1466850"/>
          <p14:tracePt t="115275" x="1809750" y="1566863"/>
          <p14:tracePt t="115282" x="1814513" y="1752600"/>
          <p14:tracePt t="115290" x="1814513" y="1914525"/>
          <p14:tracePt t="115307" x="1833563" y="2200275"/>
          <p14:tracePt t="115324" x="1881188" y="2609850"/>
          <p14:tracePt t="115340" x="1947863" y="3105150"/>
          <p14:tracePt t="115357" x="1985963" y="3309938"/>
          <p14:tracePt t="115374" x="2000250" y="3424238"/>
          <p14:tracePt t="115390" x="2019300" y="3490913"/>
          <p14:tracePt t="115407" x="2024063" y="3509963"/>
          <p14:tracePt t="115424" x="2024063" y="3514725"/>
          <p14:tracePt t="115627" x="2024063" y="3495675"/>
          <p14:tracePt t="115634" x="2024063" y="3462338"/>
          <p14:tracePt t="115642" x="2024063" y="3438525"/>
          <p14:tracePt t="115657" x="2024063" y="3390900"/>
          <p14:tracePt t="115674" x="2009775" y="3352800"/>
          <p14:tracePt t="115690" x="1976438" y="3314700"/>
          <p14:tracePt t="115707" x="1895475" y="3271838"/>
          <p14:tracePt t="115724" x="1809750" y="3290888"/>
          <p14:tracePt t="115740" x="1714500" y="3386138"/>
          <p14:tracePt t="115757" x="1524000" y="3733800"/>
          <p14:tracePt t="115774" x="1366838" y="4381500"/>
          <p14:tracePt t="115791" x="1366838" y="4591050"/>
          <p14:tracePt t="115807" x="1381125" y="4838700"/>
          <p14:tracePt t="115825" x="1419225" y="4976813"/>
          <p14:tracePt t="115840" x="1471613" y="5062538"/>
          <p14:tracePt t="115857" x="1504950" y="5100638"/>
          <p14:tracePt t="115874" x="1552575" y="5138738"/>
          <p14:tracePt t="115891" x="1647825" y="5272088"/>
          <p14:tracePt t="115907" x="1704975" y="5410200"/>
          <p14:tracePt t="115924" x="1733550" y="5495925"/>
          <p14:tracePt t="115941" x="1738313" y="5548313"/>
          <p14:tracePt t="115957" x="1738313" y="5586413"/>
          <p14:tracePt t="115974" x="1738313" y="5595938"/>
          <p14:tracePt t="115990" x="1738313" y="5605463"/>
          <p14:tracePt t="116007" x="1738313" y="5614988"/>
          <p14:tracePt t="116024" x="1743075" y="5643563"/>
          <p14:tracePt t="116041" x="1743075" y="5657850"/>
          <p14:tracePt t="116057" x="1743075" y="5662613"/>
          <p14:tracePt t="116074" x="1743075" y="5667375"/>
          <p14:tracePt t="116107" x="1762125" y="5638800"/>
          <p14:tracePt t="116124" x="1800225" y="5543550"/>
          <p14:tracePt t="116140" x="1828800" y="5338763"/>
          <p14:tracePt t="116157" x="1828800" y="5286375"/>
          <p14:tracePt t="116174" x="1828800" y="5267325"/>
          <p14:tracePt t="116190" x="1819275" y="5257800"/>
          <p14:tracePt t="116207" x="1781175" y="5319713"/>
          <p14:tracePt t="116224" x="1724025" y="5457825"/>
          <p14:tracePt t="116240" x="1681163" y="5595938"/>
          <p14:tracePt t="116257" x="1666875" y="5753100"/>
          <p14:tracePt t="116274" x="1666875" y="5900738"/>
          <p14:tracePt t="116290" x="1690688" y="5967413"/>
          <p14:tracePt t="116307" x="1719263" y="6005513"/>
          <p14:tracePt t="116324" x="1776413" y="6038850"/>
          <p14:tracePt t="116340" x="1857375" y="6067425"/>
          <p14:tracePt t="116357" x="1928813" y="6038850"/>
          <p14:tracePt t="116374" x="2028825" y="5953125"/>
          <p14:tracePt t="116390" x="2166938" y="5719763"/>
          <p14:tracePt t="116407" x="2200275" y="5591175"/>
          <p14:tracePt t="116424" x="2195513" y="5467350"/>
          <p14:tracePt t="116440" x="2166938" y="5362575"/>
          <p14:tracePt t="116457" x="2114550" y="5310188"/>
          <p14:tracePt t="116474" x="2076450" y="5300663"/>
          <p14:tracePt t="116490" x="2047875" y="5300663"/>
          <p14:tracePt t="116507" x="2028825" y="5305425"/>
          <p14:tracePt t="116524" x="2009775" y="5314950"/>
          <p14:tracePt t="116540" x="2000250" y="5314950"/>
          <p14:tracePt t="116557" x="2000250" y="5319713"/>
          <p14:tracePt t="116574" x="2000250" y="5329238"/>
          <p14:tracePt t="116838" x="2038350" y="5286375"/>
          <p14:tracePt t="116846" x="2109788" y="5224463"/>
          <p14:tracePt t="116857" x="2195513" y="5148263"/>
          <p14:tracePt t="116874" x="2443163" y="4953000"/>
          <p14:tracePt t="116890" x="2724150" y="4772025"/>
          <p14:tracePt t="116907" x="2928938" y="4676775"/>
          <p14:tracePt t="116924" x="3133725" y="4619625"/>
          <p14:tracePt t="116940" x="3271838" y="4576763"/>
          <p14:tracePt t="116957" x="3500438" y="4524375"/>
          <p14:tracePt t="116974" x="3619500" y="4500563"/>
          <p14:tracePt t="116990" x="3714750" y="4476750"/>
          <p14:tracePt t="117007" x="3776663" y="4457700"/>
          <p14:tracePt t="117024" x="3814763" y="4438650"/>
          <p14:tracePt t="117040" x="3848100" y="4419600"/>
          <p14:tracePt t="117057" x="3871913" y="4405313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Interface based programming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1409700"/>
          </a:xfrm>
        </p:spPr>
        <p:txBody>
          <a:bodyPr/>
          <a:lstStyle/>
          <a:p>
            <a:r>
              <a:rPr lang="en-US" altLang="ko-KR"/>
              <a:t>Interface variable can point to objects of a class that implements the interface</a:t>
            </a:r>
          </a:p>
          <a:p>
            <a:endParaRPr lang="en-US" altLang="ko-KR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095375" y="2357438"/>
            <a:ext cx="6715125" cy="27146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Circle c1 = new Circle(0, 0, 10) 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Circle c2 = new Circle(10, 10, 10) 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Circle c3 = new Circle(0, 0, 10) 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MyComparable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list = new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MyComparable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[10] 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list[0] 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c1 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list[1] 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c2 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list[2] 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c3 ;</a:t>
            </a:r>
          </a:p>
        </p:txBody>
      </p:sp>
      <p:sp>
        <p:nvSpPr>
          <p:cNvPr id="20485" name="설명선 1(강조선) 4"/>
          <p:cNvSpPr>
            <a:spLocks/>
          </p:cNvSpPr>
          <p:nvPr/>
        </p:nvSpPr>
        <p:spPr bwMode="auto">
          <a:xfrm>
            <a:off x="3452813" y="5214938"/>
            <a:ext cx="3429000" cy="714375"/>
          </a:xfrm>
          <a:prstGeom prst="accentCallout1">
            <a:avLst>
              <a:gd name="adj1" fmla="val 53306"/>
              <a:gd name="adj2" fmla="val -685"/>
              <a:gd name="adj3" fmla="val -36231"/>
              <a:gd name="adj4" fmla="val -4152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List can point to Circle object.</a:t>
            </a:r>
            <a:endParaRPr lang="ko-KR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4"/>
    </mc:Choice>
    <mc:Fallback xmlns="">
      <p:transition spd="slow" advTm="34764"/>
    </mc:Fallback>
  </mc:AlternateContent>
  <p:extLst>
    <p:ext uri="{3A86A75C-4F4B-4683-9AE1-C65F6400EC91}">
      <p14:laserTraceLst xmlns:p14="http://schemas.microsoft.com/office/powerpoint/2010/main">
        <p14:tracePtLst>
          <p14:tracePt t="721" x="3919538" y="4262438"/>
          <p14:tracePt t="728" x="3995738" y="3948113"/>
          <p14:tracePt t="735" x="4048125" y="3729038"/>
          <p14:tracePt t="745" x="4100513" y="3524250"/>
          <p14:tracePt t="762" x="4181475" y="2933700"/>
          <p14:tracePt t="764" x="4195763" y="2790825"/>
          <p14:tracePt t="779" x="4219575" y="2533650"/>
          <p14:tracePt t="812" x="4233863" y="2043113"/>
          <p14:tracePt t="845" x="4233863" y="1919288"/>
          <p14:tracePt t="861" x="4233863" y="1909763"/>
          <p14:tracePt t="878" x="4233863" y="1900238"/>
          <p14:tracePt t="1113" x="4267200" y="1857375"/>
          <p14:tracePt t="1127" x="4348163" y="1766888"/>
          <p14:tracePt t="1138" x="4381500" y="1738313"/>
          <p14:tracePt t="1145" x="4400550" y="1709738"/>
          <p14:tracePt t="1161" x="4452938" y="1671638"/>
          <p14:tracePt t="1178" x="4471988" y="1652588"/>
          <p14:tracePt t="1195" x="4476750" y="1647825"/>
          <p14:tracePt t="1211" x="4481513" y="1638300"/>
          <p14:tracePt t="1228" x="4491038" y="1638300"/>
          <p14:tracePt t="1298" x="4486275" y="1643063"/>
          <p14:tracePt t="1309" x="4476750" y="1657350"/>
          <p14:tracePt t="1321" x="4467225" y="1662113"/>
          <p14:tracePt t="1332" x="4429125" y="1681163"/>
          <p14:tracePt t="1345" x="4386263" y="1690688"/>
          <p14:tracePt t="1362" x="4348163" y="1700213"/>
          <p14:tracePt t="1378" x="4319588" y="1700213"/>
          <p14:tracePt t="1395" x="4286250" y="1700213"/>
          <p14:tracePt t="1411" x="4248150" y="1690688"/>
          <p14:tracePt t="1428" x="4214813" y="1685925"/>
          <p14:tracePt t="1445" x="4181475" y="1666875"/>
          <p14:tracePt t="1462" x="4119563" y="1643063"/>
          <p14:tracePt t="1478" x="4081463" y="1624013"/>
          <p14:tracePt t="1495" x="4033838" y="1595438"/>
          <p14:tracePt t="1511" x="3990975" y="1585913"/>
          <p14:tracePt t="1528" x="3943350" y="1552575"/>
          <p14:tracePt t="1545" x="3905250" y="1528763"/>
          <p14:tracePt t="1561" x="3867150" y="1509713"/>
          <p14:tracePt t="1578" x="3829050" y="1485900"/>
          <p14:tracePt t="1595" x="3767138" y="1447800"/>
          <p14:tracePt t="1611" x="3714750" y="1433513"/>
          <p14:tracePt t="1628" x="3676650" y="1414463"/>
          <p14:tracePt t="1645" x="3624263" y="1395413"/>
          <p14:tracePt t="1661" x="3562350" y="1371600"/>
          <p14:tracePt t="1678" x="3524250" y="1362075"/>
          <p14:tracePt t="1695" x="3471863" y="1352550"/>
          <p14:tracePt t="1711" x="3386138" y="1323975"/>
          <p14:tracePt t="1729" x="3309938" y="1295400"/>
          <p14:tracePt t="1745" x="3233738" y="1271588"/>
          <p14:tracePt t="1762" x="3171825" y="1243013"/>
          <p14:tracePt t="1779" x="3076575" y="1209675"/>
          <p14:tracePt t="1795" x="3005138" y="1185863"/>
          <p14:tracePt t="1811" x="2928938" y="1162050"/>
          <p14:tracePt t="1829" x="2828925" y="1138238"/>
          <p14:tracePt t="1846" x="2786063" y="1119188"/>
          <p14:tracePt t="1862" x="2762250" y="1109663"/>
          <p14:tracePt t="1879" x="2752725" y="1104900"/>
          <p14:tracePt t="1896" x="2747963" y="1095375"/>
          <p14:tracePt t="1912" x="2747963" y="1085850"/>
          <p14:tracePt t="1928" x="2776538" y="1066800"/>
          <p14:tracePt t="1945" x="2847975" y="1033463"/>
          <p14:tracePt t="1961" x="3019425" y="1004888"/>
          <p14:tracePt t="1978" x="3176588" y="1004888"/>
          <p14:tracePt t="1995" x="3324225" y="1014413"/>
          <p14:tracePt t="2011" x="3419475" y="1047750"/>
          <p14:tracePt t="2029" x="3495675" y="1076325"/>
          <p14:tracePt t="2046" x="3509963" y="1090613"/>
          <p14:tracePt t="2062" x="3519488" y="1104900"/>
          <p14:tracePt t="2080" x="3524250" y="1176338"/>
          <p14:tracePt t="2095" x="3524250" y="1247775"/>
          <p14:tracePt t="2111" x="3500438" y="1309688"/>
          <p14:tracePt t="2128" x="3495675" y="1333500"/>
          <p14:tracePt t="2145" x="3490913" y="1352550"/>
          <p14:tracePt t="2161" x="3490913" y="1357313"/>
          <p14:tracePt t="2178" x="3490913" y="1362075"/>
          <p14:tracePt t="5648" x="3490913" y="1385888"/>
          <p14:tracePt t="5655" x="3486150" y="1404938"/>
          <p14:tracePt t="5663" x="3476625" y="1428750"/>
          <p14:tracePt t="5678" x="3457575" y="1471613"/>
          <p14:tracePt t="5694" x="3443288" y="1504950"/>
          <p14:tracePt t="5711" x="3419475" y="1533525"/>
          <p14:tracePt t="5744" x="3328988" y="1604963"/>
          <p14:tracePt t="5778" x="3171825" y="1690688"/>
          <p14:tracePt t="5795" x="3067050" y="1733550"/>
          <p14:tracePt t="5811" x="3033713" y="1752600"/>
          <p14:tracePt t="5828" x="2986088" y="1776413"/>
          <p14:tracePt t="5844" x="2943225" y="1795463"/>
          <p14:tracePt t="5861" x="2876550" y="1833563"/>
          <p14:tracePt t="5878" x="2833688" y="1852613"/>
          <p14:tracePt t="5895" x="2781300" y="1866900"/>
          <p14:tracePt t="5912" x="2705100" y="1881188"/>
          <p14:tracePt t="5928" x="2662238" y="1890713"/>
          <p14:tracePt t="5945" x="2619375" y="1890713"/>
          <p14:tracePt t="5961" x="2576513" y="1890713"/>
          <p14:tracePt t="5978" x="2519363" y="1885950"/>
          <p14:tracePt t="5994" x="2490788" y="1871663"/>
          <p14:tracePt t="6011" x="2462213" y="1866900"/>
          <p14:tracePt t="6028" x="2433638" y="1862138"/>
          <p14:tracePt t="6044" x="2390775" y="1852613"/>
          <p14:tracePt t="6061" x="2347913" y="1838325"/>
          <p14:tracePt t="6078" x="2300288" y="1833563"/>
          <p14:tracePt t="6094" x="2252663" y="1824038"/>
          <p14:tracePt t="6111" x="2152650" y="1824038"/>
          <p14:tracePt t="6128" x="2047875" y="1838325"/>
          <p14:tracePt t="6144" x="1933575" y="1852613"/>
          <p14:tracePt t="6161" x="1776413" y="1852613"/>
          <p14:tracePt t="6178" x="1662113" y="1852613"/>
          <p14:tracePt t="6195" x="1562100" y="1847850"/>
          <p14:tracePt t="6211" x="1466850" y="1843088"/>
          <p14:tracePt t="6228" x="1366838" y="1814513"/>
          <p14:tracePt t="6245" x="1323975" y="1800225"/>
          <p14:tracePt t="6261" x="1285875" y="1781175"/>
          <p14:tracePt t="6278" x="1266825" y="1776413"/>
          <p14:tracePt t="6294" x="1247775" y="1766888"/>
          <p14:tracePt t="6311" x="1243013" y="1762125"/>
          <p14:tracePt t="6328" x="1238250" y="1757363"/>
          <p14:tracePt t="6369" x="1243013" y="1752600"/>
          <p14:tracePt t="6378" x="1252538" y="1747838"/>
          <p14:tracePt t="6394" x="1343025" y="1733550"/>
          <p14:tracePt t="6411" x="1519238" y="1709738"/>
          <p14:tracePt t="6428" x="1619250" y="1700213"/>
          <p14:tracePt t="6444" x="1714500" y="1676400"/>
          <p14:tracePt t="6461" x="1828800" y="1657350"/>
          <p14:tracePt t="6478" x="2000250" y="1643063"/>
          <p14:tracePt t="6494" x="2081213" y="1643063"/>
          <p14:tracePt t="6511" x="2128838" y="1643063"/>
          <p14:tracePt t="6528" x="2181225" y="1643063"/>
          <p14:tracePt t="6544" x="2247900" y="1657350"/>
          <p14:tracePt t="6561" x="2286000" y="1657350"/>
          <p14:tracePt t="6578" x="2314575" y="1657350"/>
          <p14:tracePt t="6594" x="2352675" y="1662113"/>
          <p14:tracePt t="6611" x="2376488" y="1662113"/>
          <p14:tracePt t="6628" x="2386013" y="1662113"/>
          <p14:tracePt t="6644" x="2400300" y="1662113"/>
          <p14:tracePt t="6661" x="2419350" y="1662113"/>
          <p14:tracePt t="6678" x="2424113" y="1662113"/>
          <p14:tracePt t="6694" x="2433638" y="1662113"/>
          <p14:tracePt t="6711" x="2443163" y="1662113"/>
          <p14:tracePt t="6728" x="2457450" y="1662113"/>
          <p14:tracePt t="6744" x="2466975" y="1662113"/>
          <p14:tracePt t="6761" x="2471738" y="1662113"/>
          <p14:tracePt t="6778" x="2481263" y="1662113"/>
          <p14:tracePt t="6794" x="2490788" y="1662113"/>
          <p14:tracePt t="6811" x="2500313" y="1662113"/>
          <p14:tracePt t="6828" x="2509838" y="1662113"/>
          <p14:tracePt t="6844" x="2519363" y="1662113"/>
          <p14:tracePt t="6861" x="2528888" y="1662113"/>
          <p14:tracePt t="6878" x="2533650" y="1662113"/>
          <p14:tracePt t="6894" x="2538413" y="1662113"/>
          <p14:tracePt t="7226" x="2552700" y="1662113"/>
          <p14:tracePt t="7233" x="2571750" y="1662113"/>
          <p14:tracePt t="7244" x="2581275" y="1662113"/>
          <p14:tracePt t="7261" x="2600325" y="1662113"/>
          <p14:tracePt t="7278" x="2614613" y="1662113"/>
          <p14:tracePt t="7294" x="2624138" y="1662113"/>
          <p14:tracePt t="7388" x="2624138" y="1666875"/>
          <p14:tracePt t="7403" x="2624138" y="1671638"/>
          <p14:tracePt t="7410" x="2624138" y="1676400"/>
          <p14:tracePt t="7425" x="2619375" y="1685925"/>
          <p14:tracePt t="7432" x="2605088" y="1690688"/>
          <p14:tracePt t="7444" x="2586038" y="1704975"/>
          <p14:tracePt t="7461" x="2495550" y="1762125"/>
          <p14:tracePt t="7478" x="2419350" y="1790700"/>
          <p14:tracePt t="7494" x="2333625" y="1809750"/>
          <p14:tracePt t="7511" x="2233613" y="1814513"/>
          <p14:tracePt t="7528" x="2052638" y="1804988"/>
          <p14:tracePt t="7544" x="1957388" y="1781175"/>
          <p14:tracePt t="7561" x="1900238" y="1766888"/>
          <p14:tracePt t="7578" x="1871663" y="1762125"/>
          <p14:tracePt t="7594" x="1857375" y="1752600"/>
          <p14:tracePt t="7611" x="1852613" y="1752600"/>
          <p14:tracePt t="7628" x="1852613" y="1747838"/>
          <p14:tracePt t="7644" x="1857375" y="1738313"/>
          <p14:tracePt t="7661" x="1885950" y="1719263"/>
          <p14:tracePt t="7678" x="1947863" y="1704975"/>
          <p14:tracePt t="7694" x="2043113" y="1695450"/>
          <p14:tracePt t="7711" x="2219325" y="1700213"/>
          <p14:tracePt t="7728" x="2347913" y="1719263"/>
          <p14:tracePt t="7744" x="2452688" y="1733550"/>
          <p14:tracePt t="7761" x="2505075" y="1747838"/>
          <p14:tracePt t="7763" x="2524125" y="1747838"/>
          <p14:tracePt t="7778" x="2543175" y="1757363"/>
          <p14:tracePt t="7794" x="2552700" y="1762125"/>
          <p14:tracePt t="7811" x="2562225" y="1766888"/>
          <p14:tracePt t="7828" x="2571750" y="1766888"/>
          <p14:tracePt t="7844" x="2576513" y="1771650"/>
          <p14:tracePt t="7861" x="2581275" y="1776413"/>
          <p14:tracePt t="9003" x="2605088" y="1795463"/>
          <p14:tracePt t="9010" x="2638425" y="1819275"/>
          <p14:tracePt t="9018" x="2667000" y="1847850"/>
          <p14:tracePt t="9028" x="2695575" y="1871663"/>
          <p14:tracePt t="9044" x="2752725" y="1919288"/>
          <p14:tracePt t="9061" x="2809875" y="1957388"/>
          <p14:tracePt t="9078" x="2876550" y="1995488"/>
          <p14:tracePt t="9111" x="2933700" y="2043113"/>
          <p14:tracePt t="9144" x="3052763" y="2095500"/>
          <p14:tracePt t="9161" x="3119438" y="2124075"/>
          <p14:tracePt t="9177" x="3181350" y="2147888"/>
          <p14:tracePt t="9194" x="3286125" y="2190750"/>
          <p14:tracePt t="9211" x="3324225" y="2200275"/>
          <p14:tracePt t="9227" x="3357563" y="2214563"/>
          <p14:tracePt t="9244" x="3381375" y="2214563"/>
          <p14:tracePt t="9261" x="3429000" y="2219325"/>
          <p14:tracePt t="9277" x="3471863" y="2228850"/>
          <p14:tracePt t="9294" x="3533775" y="2238375"/>
          <p14:tracePt t="9311" x="3624263" y="2238375"/>
          <p14:tracePt t="9327" x="3676650" y="2238375"/>
          <p14:tracePt t="9344" x="3709988" y="2238375"/>
          <p14:tracePt t="9361" x="3738563" y="2233613"/>
          <p14:tracePt t="9378" x="3795713" y="2233613"/>
          <p14:tracePt t="9394" x="3838575" y="2247900"/>
          <p14:tracePt t="9411" x="3876675" y="2266950"/>
          <p14:tracePt t="9427" x="3890963" y="2271713"/>
          <p14:tracePt t="9444" x="3905250" y="2281238"/>
          <p14:tracePt t="9461" x="3905250" y="2286000"/>
          <p14:tracePt t="9478" x="3900488" y="2290763"/>
          <p14:tracePt t="9494" x="3838575" y="2300288"/>
          <p14:tracePt t="9511" x="3724275" y="2300288"/>
          <p14:tracePt t="9527" x="3581400" y="2295525"/>
          <p14:tracePt t="9544" x="3443288" y="2271713"/>
          <p14:tracePt t="9561" x="3300413" y="2233613"/>
          <p14:tracePt t="9577" x="3243263" y="2205038"/>
          <p14:tracePt t="9594" x="3219450" y="2181225"/>
          <p14:tracePt t="9611" x="3209925" y="2143125"/>
          <p14:tracePt t="9627" x="3228975" y="2071688"/>
          <p14:tracePt t="9645" x="3286125" y="1981200"/>
          <p14:tracePt t="9661" x="3367088" y="1909763"/>
          <p14:tracePt t="9677" x="3448050" y="1862138"/>
          <p14:tracePt t="9694" x="3543300" y="1862138"/>
          <p14:tracePt t="9711" x="3581400" y="1876425"/>
          <p14:tracePt t="9727" x="3605213" y="1900238"/>
          <p14:tracePt t="9744" x="3648075" y="2009775"/>
          <p14:tracePt t="9761" x="3648075" y="2114550"/>
          <p14:tracePt t="9777" x="3638550" y="2195513"/>
          <p14:tracePt t="9794" x="3624263" y="2247900"/>
          <p14:tracePt t="9811" x="3581400" y="2295525"/>
          <p14:tracePt t="9827" x="3552825" y="2333625"/>
          <p14:tracePt t="9844" x="3505200" y="2362200"/>
          <p14:tracePt t="9861" x="3476625" y="2381250"/>
          <p14:tracePt t="9877" x="3429000" y="2395538"/>
          <p14:tracePt t="9894" x="3405188" y="2400300"/>
          <p14:tracePt t="9911" x="3395663" y="2405063"/>
          <p14:tracePt t="9928" x="3381375" y="2419350"/>
          <p14:tracePt t="9944" x="3348038" y="2428875"/>
          <p14:tracePt t="10523" x="3252788" y="2428875"/>
          <p14:tracePt t="10530" x="3143250" y="2428875"/>
          <p14:tracePt t="10544" x="3028950" y="2424113"/>
          <p14:tracePt t="10561" x="2590800" y="2414588"/>
          <p14:tracePt t="10577" x="2400300" y="2414588"/>
          <p14:tracePt t="10594" x="2233613" y="2428875"/>
          <p14:tracePt t="10628" x="2052638" y="2443163"/>
          <p14:tracePt t="10661" x="2028825" y="2443163"/>
          <p14:tracePt t="10677" x="2024063" y="2438400"/>
          <p14:tracePt t="10694" x="2024063" y="2433638"/>
          <p14:tracePt t="10711" x="2028825" y="2424113"/>
          <p14:tracePt t="10727" x="2038350" y="2414588"/>
          <p14:tracePt t="10744" x="2057400" y="2395538"/>
          <p14:tracePt t="10761" x="2071688" y="2386013"/>
          <p14:tracePt t="10777" x="2095500" y="2371725"/>
          <p14:tracePt t="10794" x="2209800" y="2319338"/>
          <p14:tracePt t="10811" x="2533650" y="2252663"/>
          <p14:tracePt t="10827" x="3005138" y="2143125"/>
          <p14:tracePt t="10844" x="3624263" y="2009775"/>
          <p14:tracePt t="10861" x="4638675" y="1847850"/>
          <p14:tracePt t="10878" x="5338763" y="1738313"/>
          <p14:tracePt t="10895" x="6000750" y="1633538"/>
          <p14:tracePt t="10912" x="6572250" y="1571625"/>
          <p14:tracePt t="10928" x="6791325" y="1571625"/>
          <p14:tracePt t="10944" x="6919913" y="1576388"/>
          <p14:tracePt t="10961" x="6981825" y="1590675"/>
          <p14:tracePt t="10978" x="7015163" y="1600200"/>
          <p14:tracePt t="10994" x="7015163" y="1609725"/>
          <p14:tracePt t="11011" x="7015163" y="1614488"/>
          <p14:tracePt t="11176" x="7081838" y="1614488"/>
          <p14:tracePt t="11184" x="7162800" y="1624013"/>
          <p14:tracePt t="11194" x="7229475" y="1633538"/>
          <p14:tracePt t="11211" x="7334250" y="1647825"/>
          <p14:tracePt t="11227" x="7386638" y="1662113"/>
          <p14:tracePt t="11244" x="7396163" y="1666875"/>
          <p14:tracePt t="11261" x="7396163" y="1681163"/>
          <p14:tracePt t="11277" x="7391400" y="1714500"/>
          <p14:tracePt t="11294" x="7334250" y="1790700"/>
          <p14:tracePt t="11311" x="7272338" y="1862138"/>
          <p14:tracePt t="11327" x="7172325" y="1928813"/>
          <p14:tracePt t="11344" x="7062788" y="1976438"/>
          <p14:tracePt t="11361" x="6962775" y="2009775"/>
          <p14:tracePt t="11377" x="6919913" y="2014538"/>
          <p14:tracePt t="11394" x="6891338" y="2014538"/>
          <p14:tracePt t="11411" x="6848475" y="1976438"/>
          <p14:tracePt t="11427" x="6810375" y="1900238"/>
          <p14:tracePt t="11444" x="6796088" y="1828800"/>
          <p14:tracePt t="11461" x="6805613" y="1762125"/>
          <p14:tracePt t="11478" x="6886575" y="1552575"/>
          <p14:tracePt t="11494" x="6958013" y="1462088"/>
          <p14:tracePt t="11511" x="7062788" y="1395413"/>
          <p14:tracePt t="11527" x="7177088" y="1376363"/>
          <p14:tracePt t="11544" x="7296150" y="1409700"/>
          <p14:tracePt t="11561" x="7358063" y="1462088"/>
          <p14:tracePt t="11577" x="7381875" y="1500188"/>
          <p14:tracePt t="11594" x="7400925" y="1562100"/>
          <p14:tracePt t="11611" x="7381875" y="1719263"/>
          <p14:tracePt t="11627" x="7329488" y="1838325"/>
          <p14:tracePt t="11644" x="7286625" y="1900238"/>
          <p14:tracePt t="11661" x="7148513" y="1981200"/>
          <p14:tracePt t="11677" x="7053263" y="2009775"/>
          <p14:tracePt t="11694" x="6991350" y="2009775"/>
          <p14:tracePt t="11711" x="6943725" y="2005013"/>
          <p14:tracePt t="11727" x="6896100" y="1943100"/>
          <p14:tracePt t="11744" x="6891338" y="1871663"/>
          <p14:tracePt t="11761" x="6905625" y="1809750"/>
          <p14:tracePt t="11778" x="7034213" y="1728788"/>
          <p14:tracePt t="11794" x="7172325" y="1685925"/>
          <p14:tracePt t="11811" x="7286625" y="1681163"/>
          <p14:tracePt t="11827" x="7372350" y="1690688"/>
          <p14:tracePt t="11844" x="7419975" y="1714500"/>
          <p14:tracePt t="11861" x="7434263" y="1747838"/>
          <p14:tracePt t="11877" x="7424738" y="1819275"/>
          <p14:tracePt t="11894" x="7396163" y="1857375"/>
          <p14:tracePt t="11911" x="7181850" y="1952625"/>
          <p14:tracePt t="11927" x="7034213" y="1971675"/>
          <p14:tracePt t="11944" x="6905625" y="1947863"/>
          <p14:tracePt t="11961" x="6810375" y="1900238"/>
          <p14:tracePt t="11977" x="6753225" y="1833563"/>
          <p14:tracePt t="11994" x="6748463" y="1795463"/>
          <p14:tracePt t="12011" x="6767513" y="1752600"/>
          <p14:tracePt t="12028" x="6848475" y="1695450"/>
          <p14:tracePt t="12044" x="6972300" y="1671638"/>
          <p14:tracePt t="12061" x="7062788" y="1671638"/>
          <p14:tracePt t="12078" x="7129463" y="1695450"/>
          <p14:tracePt t="12094" x="7177088" y="1781175"/>
          <p14:tracePt t="12111" x="7177088" y="1871663"/>
          <p14:tracePt t="12127" x="7153275" y="1947863"/>
          <p14:tracePt t="12144" x="7119938" y="1985963"/>
          <p14:tracePt t="12161" x="7043738" y="2043113"/>
          <p14:tracePt t="12177" x="7005638" y="2062163"/>
          <p14:tracePt t="12194" x="6977063" y="2066925"/>
          <p14:tracePt t="12211" x="6962775" y="2076450"/>
          <p14:tracePt t="12227" x="6953250" y="2076450"/>
          <p14:tracePt t="12285" x="6948488" y="2076450"/>
          <p14:tracePt t="12307" x="6943725" y="2076450"/>
          <p14:tracePt t="12314" x="6938963" y="2076450"/>
          <p14:tracePt t="12322" x="6929438" y="2081213"/>
          <p14:tracePt t="12329" x="6910388" y="2090738"/>
          <p14:tracePt t="12344" x="6810375" y="2114550"/>
          <p14:tracePt t="12360" x="6672263" y="2119313"/>
          <p14:tracePt t="12377" x="6548438" y="2128838"/>
          <p14:tracePt t="12394" x="6415088" y="2128838"/>
          <p14:tracePt t="12411" x="6167438" y="2114550"/>
          <p14:tracePt t="12427" x="6034088" y="2100263"/>
          <p14:tracePt t="12444" x="5919788" y="2081213"/>
          <p14:tracePt t="12461" x="5753100" y="2043113"/>
          <p14:tracePt t="12477" x="5681663" y="2014538"/>
          <p14:tracePt t="12494" x="5634038" y="1985963"/>
          <p14:tracePt t="12511" x="5586413" y="1943100"/>
          <p14:tracePt t="12527" x="5529263" y="1895475"/>
          <p14:tracePt t="12544" x="5472113" y="1857375"/>
          <p14:tracePt t="12561" x="5405438" y="1828800"/>
          <p14:tracePt t="12577" x="5353050" y="1809750"/>
          <p14:tracePt t="12594" x="5291138" y="1795463"/>
          <p14:tracePt t="12611" x="5276850" y="1785938"/>
          <p14:tracePt t="12627" x="5267325" y="1785938"/>
          <p14:tracePt t="12644" x="5262563" y="1785938"/>
          <p14:tracePt t="12661" x="5253038" y="1785938"/>
          <p14:tracePt t="12677" x="5248275" y="1785938"/>
          <p14:tracePt t="12953" x="5162550" y="1790700"/>
          <p14:tracePt t="12961" x="5053013" y="1800225"/>
          <p14:tracePt t="12968" x="4938713" y="1809750"/>
          <p14:tracePt t="12977" x="4819650" y="1809750"/>
          <p14:tracePt t="12994" x="4586288" y="1804988"/>
          <p14:tracePt t="13010" x="4410075" y="1804988"/>
          <p14:tracePt t="13027" x="4143375" y="1785938"/>
          <p14:tracePt t="13044" x="4010025" y="1776413"/>
          <p14:tracePt t="13061" x="3929063" y="1766888"/>
          <p14:tracePt t="13078" x="3857625" y="1762125"/>
          <p14:tracePt t="13094" x="3843338" y="1762125"/>
          <p14:tracePt t="13110" x="3833813" y="1762125"/>
          <p14:tracePt t="13127" x="3829050" y="1762125"/>
          <p14:tracePt t="13160" x="3829050" y="1757363"/>
          <p14:tracePt t="13177" x="3833813" y="1752600"/>
          <p14:tracePt t="13194" x="3857625" y="1743075"/>
          <p14:tracePt t="13211" x="3929063" y="1728788"/>
          <p14:tracePt t="13227" x="3962400" y="1724025"/>
          <p14:tracePt t="14227" x="3952875" y="1785938"/>
          <p14:tracePt t="14239" x="3905250" y="1885950"/>
          <p14:tracePt t="14250" x="3886200" y="1933575"/>
          <p14:tracePt t="14255" x="3852863" y="1995488"/>
          <p14:tracePt t="14266" x="3824288" y="2062163"/>
          <p14:tracePt t="14277" x="3767138" y="2185988"/>
          <p14:tracePt t="14294" x="3714750" y="2290763"/>
          <p14:tracePt t="14311" x="3676650" y="2381250"/>
          <p14:tracePt t="14344" x="3514725" y="2681288"/>
          <p14:tracePt t="14377" x="3305175" y="2976563"/>
          <p14:tracePt t="14394" x="3219450" y="3100388"/>
          <p14:tracePt t="14410" x="3128963" y="3233738"/>
          <p14:tracePt t="14427" x="3067050" y="3324225"/>
          <p14:tracePt t="14444" x="3009900" y="3400425"/>
          <p14:tracePt t="14460" x="2990850" y="3429000"/>
          <p14:tracePt t="14477" x="2981325" y="3443288"/>
          <p14:tracePt t="15230" x="2981325" y="3476625"/>
          <p14:tracePt t="15237" x="2981325" y="3519488"/>
          <p14:tracePt t="15245" x="2971800" y="3543300"/>
          <p14:tracePt t="15260" x="2967038" y="3595688"/>
          <p14:tracePt t="15277" x="2952750" y="3624263"/>
          <p14:tracePt t="15294" x="2947988" y="3648075"/>
          <p14:tracePt t="15327" x="2900363" y="3705225"/>
          <p14:tracePt t="15360" x="2833688" y="3771900"/>
          <p14:tracePt t="15377" x="2781300" y="3814763"/>
          <p14:tracePt t="15394" x="2743200" y="3852863"/>
          <p14:tracePt t="15410" x="2705100" y="3890963"/>
          <p14:tracePt t="15427" x="2633663" y="3957638"/>
          <p14:tracePt t="15444" x="2586038" y="4000500"/>
          <p14:tracePt t="15460" x="2538413" y="4033838"/>
          <p14:tracePt t="15477" x="2500313" y="4067175"/>
          <p14:tracePt t="15494" x="2438400" y="4110038"/>
          <p14:tracePt t="15510" x="2390775" y="4129088"/>
          <p14:tracePt t="15527" x="2347913" y="4148138"/>
          <p14:tracePt t="15544" x="2295525" y="4171950"/>
          <p14:tracePt t="15561" x="2190750" y="4186238"/>
          <p14:tracePt t="15577" x="2100263" y="4191000"/>
          <p14:tracePt t="15594" x="2019300" y="4200525"/>
          <p14:tracePt t="15610" x="1943100" y="4214813"/>
          <p14:tracePt t="15627" x="1847850" y="4229100"/>
          <p14:tracePt t="15644" x="1781175" y="4229100"/>
          <p14:tracePt t="15660" x="1719263" y="4229100"/>
          <p14:tracePt t="15677" x="1638300" y="4229100"/>
          <p14:tracePt t="15694" x="1595438" y="4229100"/>
          <p14:tracePt t="15710" x="1552575" y="4229100"/>
          <p14:tracePt t="15727" x="1514475" y="4224338"/>
          <p14:tracePt t="15744" x="1466850" y="4219575"/>
          <p14:tracePt t="15760" x="1447800" y="4210050"/>
          <p14:tracePt t="15777" x="1423988" y="4200525"/>
          <p14:tracePt t="15794" x="1414463" y="4200525"/>
          <p14:tracePt t="15810" x="1404938" y="4200525"/>
          <p14:tracePt t="15827" x="1395413" y="4200525"/>
          <p14:tracePt t="15844" x="1390650" y="4200525"/>
          <p14:tracePt t="15860" x="1381125" y="4195763"/>
          <p14:tracePt t="15877" x="1381125" y="4191000"/>
          <p14:tracePt t="15894" x="1381125" y="4167188"/>
          <p14:tracePt t="15910" x="1395413" y="4138613"/>
          <p14:tracePt t="15927" x="1447800" y="4076700"/>
          <p14:tracePt t="15944" x="1514475" y="4033838"/>
          <p14:tracePt t="15961" x="1600200" y="3986213"/>
          <p14:tracePt t="15977" x="1685925" y="3962400"/>
          <p14:tracePt t="15994" x="1771650" y="3957638"/>
          <p14:tracePt t="16010" x="1824038" y="3957638"/>
          <p14:tracePt t="16027" x="1857375" y="3962400"/>
          <p14:tracePt t="16044" x="1895475" y="3967163"/>
          <p14:tracePt t="16060" x="1933575" y="3981450"/>
          <p14:tracePt t="16077" x="1957388" y="3986213"/>
          <p14:tracePt t="16094" x="1985963" y="3995738"/>
          <p14:tracePt t="16111" x="2043113" y="4010025"/>
          <p14:tracePt t="16128" x="2085975" y="4014788"/>
          <p14:tracePt t="16144" x="2119313" y="4024313"/>
          <p14:tracePt t="16160" x="2157413" y="4033838"/>
          <p14:tracePt t="16177" x="2219325" y="4048125"/>
          <p14:tracePt t="16194" x="2257425" y="4052888"/>
          <p14:tracePt t="16210" x="2305050" y="4057650"/>
          <p14:tracePt t="16228" x="2381250" y="4071938"/>
          <p14:tracePt t="16244" x="2433638" y="4086225"/>
          <p14:tracePt t="16260" x="2495550" y="4100513"/>
          <p14:tracePt t="16277" x="2547938" y="4110038"/>
          <p14:tracePt t="16294" x="2624138" y="4124325"/>
          <p14:tracePt t="16310" x="2676525" y="4133850"/>
          <p14:tracePt t="16327" x="2719388" y="4133850"/>
          <p14:tracePt t="16344" x="2762250" y="4133850"/>
          <p14:tracePt t="16360" x="2814638" y="4133850"/>
          <p14:tracePt t="16377" x="2847975" y="4133850"/>
          <p14:tracePt t="16393" x="2871788" y="4133850"/>
          <p14:tracePt t="16410" x="2890838" y="4133850"/>
          <p14:tracePt t="16427" x="2924175" y="4133850"/>
          <p14:tracePt t="16444" x="2938463" y="4133850"/>
          <p14:tracePt t="16460" x="2962275" y="4138613"/>
          <p14:tracePt t="16477" x="2986088" y="4148138"/>
          <p14:tracePt t="16494" x="2995613" y="4148138"/>
          <p14:tracePt t="16510" x="3009900" y="4152900"/>
          <p14:tracePt t="16527" x="3014663" y="4152900"/>
          <p14:tracePt t="16544" x="3024188" y="4152900"/>
          <p14:tracePt t="16560" x="3028950" y="4152900"/>
          <p14:tracePt t="16577" x="3033713" y="4157663"/>
          <p14:tracePt t="16594" x="3048000" y="4162425"/>
          <p14:tracePt t="16610" x="3071813" y="4162425"/>
          <p14:tracePt t="16627" x="3086100" y="4162425"/>
          <p14:tracePt t="16644" x="3090863" y="4162425"/>
          <p14:tracePt t="16662" x="3100388" y="4162425"/>
          <p14:tracePt t="16678" x="3105150" y="4162425"/>
          <p14:tracePt t="16715" x="3109913" y="4162425"/>
          <p14:tracePt t="16727" x="3124200" y="4162425"/>
          <p14:tracePt t="16744" x="3138488" y="4162425"/>
          <p14:tracePt t="16760" x="3157538" y="4162425"/>
          <p14:tracePt t="16777" x="3181350" y="4162425"/>
          <p14:tracePt t="16794" x="3205163" y="4162425"/>
          <p14:tracePt t="16810" x="3219450" y="4162425"/>
          <p14:tracePt t="16827" x="3228975" y="4162425"/>
          <p14:tracePt t="16844" x="3238500" y="4162425"/>
          <p14:tracePt t="16860" x="3262313" y="4162425"/>
          <p14:tracePt t="16877" x="3276600" y="4162425"/>
          <p14:tracePt t="16894" x="3295650" y="4162425"/>
          <p14:tracePt t="16910" x="3328988" y="4162425"/>
          <p14:tracePt t="16927" x="3348038" y="4162425"/>
          <p14:tracePt t="16944" x="3362325" y="4162425"/>
          <p14:tracePt t="16960" x="3371850" y="4162425"/>
          <p14:tracePt t="16977" x="3381375" y="4162425"/>
          <p14:tracePt t="16994" x="3386138" y="4162425"/>
          <p14:tracePt t="17010" x="3390900" y="4162425"/>
          <p14:tracePt t="17403" x="3362325" y="4162425"/>
          <p14:tracePt t="17410" x="3324225" y="4148138"/>
          <p14:tracePt t="17418" x="3286125" y="4138613"/>
          <p14:tracePt t="17427" x="3262313" y="4133850"/>
          <p14:tracePt t="17460" x="3176588" y="4114800"/>
          <p14:tracePt t="17493" x="3133725" y="4105275"/>
          <p14:tracePt t="17510" x="3124200" y="4105275"/>
          <p14:tracePt t="17527" x="3119438" y="4105275"/>
          <p14:tracePt t="17579" x="3124200" y="4105275"/>
          <p14:tracePt t="17586" x="3138488" y="4105275"/>
          <p14:tracePt t="17594" x="3162300" y="4105275"/>
          <p14:tracePt t="17610" x="3233738" y="4114800"/>
          <p14:tracePt t="17627" x="3333750" y="4119563"/>
          <p14:tracePt t="17644" x="3414713" y="4133850"/>
          <p14:tracePt t="17660" x="3586163" y="4133850"/>
          <p14:tracePt t="17677" x="3695700" y="4133850"/>
          <p14:tracePt t="17694" x="3776663" y="4133850"/>
          <p14:tracePt t="17710" x="3843338" y="4133850"/>
          <p14:tracePt t="17728" x="3914775" y="4143375"/>
          <p14:tracePt t="17744" x="3957638" y="4143375"/>
          <p14:tracePt t="17761" x="3986213" y="4143375"/>
          <p14:tracePt t="17765" x="4005263" y="4143375"/>
          <p14:tracePt t="17777" x="4033838" y="4143375"/>
          <p14:tracePt t="17794" x="4052888" y="4143375"/>
          <p14:tracePt t="17810" x="4067175" y="4143375"/>
          <p14:tracePt t="17829" x="4076700" y="4143375"/>
          <p14:tracePt t="17845" x="4086225" y="4143375"/>
          <p14:tracePt t="17861" x="4090988" y="4143375"/>
          <p14:tracePt t="18087" x="4129088" y="4143375"/>
          <p14:tracePt t="18093" x="4162425" y="4143375"/>
          <p14:tracePt t="18101" x="4186238" y="4143375"/>
          <p14:tracePt t="18110" x="4214813" y="4143375"/>
          <p14:tracePt t="18127" x="4257675" y="4143375"/>
          <p14:tracePt t="18144" x="4276725" y="4143375"/>
          <p14:tracePt t="18160" x="4291013" y="4143375"/>
          <p14:tracePt t="18177" x="4300538" y="4143375"/>
          <p14:tracePt t="21250" x="4262438" y="4148138"/>
          <p14:tracePt t="21257" x="4205288" y="4157663"/>
          <p14:tracePt t="21265" x="4157663" y="4157663"/>
          <p14:tracePt t="21277" x="4110038" y="4162425"/>
          <p14:tracePt t="21294" x="4019550" y="4162425"/>
          <p14:tracePt t="21310" x="3905250" y="4162425"/>
          <p14:tracePt t="21343" x="3814763" y="4152900"/>
          <p14:tracePt t="21376" x="3786188" y="4138613"/>
          <p14:tracePt t="21654" x="3719513" y="4138613"/>
          <p14:tracePt t="21661" x="3629025" y="4138613"/>
          <p14:tracePt t="21669" x="3538538" y="4138613"/>
          <p14:tracePt t="21676" x="3452813" y="4138613"/>
          <p14:tracePt t="21693" x="3319463" y="4138613"/>
          <p14:tracePt t="21710" x="3181350" y="4124325"/>
          <p14:tracePt t="21726" x="3057525" y="4124325"/>
          <p14:tracePt t="21743" x="2895600" y="4100513"/>
          <p14:tracePt t="21760" x="2838450" y="4090988"/>
          <p14:tracePt t="21777" x="2776538" y="4076700"/>
          <p14:tracePt t="21793" x="2700338" y="4076700"/>
          <p14:tracePt t="21810" x="2647950" y="4067175"/>
          <p14:tracePt t="21826" x="2581275" y="4057650"/>
          <p14:tracePt t="21843" x="2509838" y="4057650"/>
          <p14:tracePt t="21860" x="2405063" y="4052888"/>
          <p14:tracePt t="21876" x="2314575" y="4052888"/>
          <p14:tracePt t="21893" x="2238375" y="4052888"/>
          <p14:tracePt t="21910" x="2157413" y="4052888"/>
          <p14:tracePt t="21926" x="2052638" y="4052888"/>
          <p14:tracePt t="21943" x="1985963" y="4052888"/>
          <p14:tracePt t="21960" x="1914525" y="4052888"/>
          <p14:tracePt t="21977" x="1790700" y="4052888"/>
          <p14:tracePt t="21993" x="1728788" y="4043363"/>
          <p14:tracePt t="22010" x="1681163" y="4043363"/>
          <p14:tracePt t="22027" x="1638300" y="4043363"/>
          <p14:tracePt t="22043" x="1576388" y="4043363"/>
          <p14:tracePt t="22060" x="1533525" y="4043363"/>
          <p14:tracePt t="22076" x="1500188" y="4043363"/>
          <p14:tracePt t="22093" x="1457325" y="4043363"/>
          <p14:tracePt t="22110" x="1409700" y="4043363"/>
          <p14:tracePt t="22126" x="1381125" y="4043363"/>
          <p14:tracePt t="22143" x="1362075" y="4043363"/>
          <p14:tracePt t="22160" x="1328738" y="4043363"/>
          <p14:tracePt t="22177" x="1319213" y="4043363"/>
          <p14:tracePt t="22193" x="1309688" y="4043363"/>
          <p14:tracePt t="22210" x="1300163" y="4043363"/>
          <p14:tracePt t="22227" x="1290638" y="4043363"/>
          <p14:tracePt t="22243" x="1285875" y="4043363"/>
          <p14:tracePt t="22260" x="1281113" y="4043363"/>
          <p14:tracePt t="22276" x="1271588" y="4043363"/>
          <p14:tracePt t="22322" x="1281113" y="4043363"/>
          <p14:tracePt t="22330" x="1300163" y="4043363"/>
          <p14:tracePt t="22343" x="1314450" y="4038600"/>
          <p14:tracePt t="22360" x="1400175" y="4024313"/>
          <p14:tracePt t="22376" x="1462088" y="4019550"/>
          <p14:tracePt t="22393" x="1552575" y="4010025"/>
          <p14:tracePt t="22410" x="1700213" y="3995738"/>
          <p14:tracePt t="22426" x="1771650" y="3995738"/>
          <p14:tracePt t="22443" x="1824038" y="3995738"/>
          <p14:tracePt t="22460" x="1866900" y="3995738"/>
          <p14:tracePt t="22477" x="1905000" y="3995738"/>
          <p14:tracePt t="22493" x="1943100" y="3995738"/>
          <p14:tracePt t="22510" x="1976438" y="3995738"/>
          <p14:tracePt t="22526" x="2014538" y="4005263"/>
          <p14:tracePt t="22543" x="2090738" y="4014788"/>
          <p14:tracePt t="22560" x="2143125" y="4029075"/>
          <p14:tracePt t="22576" x="2190750" y="4029075"/>
          <p14:tracePt t="22593" x="2252663" y="4029075"/>
          <p14:tracePt t="22610" x="2286000" y="4029075"/>
          <p14:tracePt t="22626" x="2338388" y="4033838"/>
          <p14:tracePt t="22643" x="2409825" y="4043363"/>
          <p14:tracePt t="22660" x="2505075" y="4057650"/>
          <p14:tracePt t="22676" x="2562225" y="4057650"/>
          <p14:tracePt t="22693" x="2614613" y="4057650"/>
          <p14:tracePt t="22710" x="2657475" y="4057650"/>
          <p14:tracePt t="22726" x="2728913" y="4057650"/>
          <p14:tracePt t="22743" x="2781300" y="4048125"/>
          <p14:tracePt t="22760" x="2833688" y="4043363"/>
          <p14:tracePt t="22776" x="2881313" y="4033838"/>
          <p14:tracePt t="22793" x="2943225" y="4029075"/>
          <p14:tracePt t="22810" x="2981325" y="4029075"/>
          <p14:tracePt t="22826" x="3014663" y="4029075"/>
          <p14:tracePt t="22843" x="3062288" y="4029075"/>
          <p14:tracePt t="22860" x="3086100" y="4043363"/>
          <p14:tracePt t="22876" x="3100388" y="4043363"/>
          <p14:tracePt t="22893" x="3105150" y="4043363"/>
          <p14:tracePt t="22910" x="3109913" y="4043363"/>
          <p14:tracePt t="22946" x="3109913" y="4048125"/>
          <p14:tracePt t="22960" x="3109913" y="4052888"/>
          <p14:tracePt t="22976" x="3081338" y="4067175"/>
          <p14:tracePt t="22993" x="3009900" y="4081463"/>
          <p14:tracePt t="23010" x="2919413" y="4081463"/>
          <p14:tracePt t="23027" x="2819400" y="4057650"/>
          <p14:tracePt t="23043" x="2776538" y="4038600"/>
          <p14:tracePt t="23060" x="2738438" y="4000500"/>
          <p14:tracePt t="23076" x="2705100" y="3905250"/>
          <p14:tracePt t="23093" x="2700338" y="3743325"/>
          <p14:tracePt t="23110" x="2709863" y="3690938"/>
          <p14:tracePt t="23128" x="2738438" y="3657600"/>
          <p14:tracePt t="23143" x="2781300" y="3633788"/>
          <p14:tracePt t="23160" x="2867025" y="3619500"/>
          <p14:tracePt t="23176" x="2919413" y="3619500"/>
          <p14:tracePt t="23193" x="2947988" y="3638550"/>
          <p14:tracePt t="23210" x="2971800" y="3662363"/>
          <p14:tracePt t="23226" x="3005138" y="3724275"/>
          <p14:tracePt t="23243" x="3014663" y="3752850"/>
          <p14:tracePt t="23260" x="3028950" y="3776663"/>
          <p14:tracePt t="23276" x="3028950" y="3810000"/>
          <p14:tracePt t="23293" x="3019425" y="3833813"/>
          <p14:tracePt t="23310" x="3014663" y="3852863"/>
          <p14:tracePt t="23326" x="3009900" y="3876675"/>
          <p14:tracePt t="23343" x="3000375" y="3895725"/>
          <p14:tracePt t="23360" x="3000375" y="3905250"/>
          <p14:tracePt t="23377" x="3000375" y="3910013"/>
          <p14:tracePt t="23393" x="3000375" y="3914775"/>
          <p14:tracePt t="23426" x="3000375" y="3919538"/>
          <p14:tracePt t="23636" x="2943225" y="3933825"/>
          <p14:tracePt t="23644" x="2876550" y="3952875"/>
          <p14:tracePt t="23651" x="2805113" y="3967163"/>
          <p14:tracePt t="23660" x="2738438" y="3986213"/>
          <p14:tracePt t="23676" x="2600325" y="4019550"/>
          <p14:tracePt t="23693" x="2481263" y="4052888"/>
          <p14:tracePt t="23710" x="2290763" y="4081463"/>
          <p14:tracePt t="23726" x="2185988" y="4086225"/>
          <p14:tracePt t="23743" x="2114550" y="4086225"/>
          <p14:tracePt t="23760" x="2047875" y="4086225"/>
          <p14:tracePt t="23761" x="2019300" y="4076700"/>
          <p14:tracePt t="23776" x="1971675" y="4067175"/>
          <p14:tracePt t="23793" x="1919288" y="4052888"/>
          <p14:tracePt t="23810" x="1881188" y="4033838"/>
          <p14:tracePt t="23826" x="1843088" y="4024313"/>
          <p14:tracePt t="23843" x="1824038" y="4010025"/>
          <p14:tracePt t="23860" x="1814513" y="4005263"/>
          <p14:tracePt t="23876" x="1804988" y="4005263"/>
          <p14:tracePt t="23893" x="1795463" y="4005263"/>
          <p14:tracePt t="23910" x="1790700" y="4005263"/>
          <p14:tracePt t="23967" x="1795463" y="4005263"/>
          <p14:tracePt t="23974" x="1804988" y="4005263"/>
          <p14:tracePt t="23982" x="1824038" y="4005263"/>
          <p14:tracePt t="23993" x="1847850" y="4005263"/>
          <p14:tracePt t="24010" x="1900238" y="3995738"/>
          <p14:tracePt t="24026" x="2038350" y="3986213"/>
          <p14:tracePt t="24043" x="2147888" y="3976688"/>
          <p14:tracePt t="24060" x="2238375" y="3976688"/>
          <p14:tracePt t="24077" x="2333625" y="3976688"/>
          <p14:tracePt t="24093" x="2381250" y="3976688"/>
          <p14:tracePt t="24110" x="2433638" y="3976688"/>
          <p14:tracePt t="24126" x="2481263" y="3981450"/>
          <p14:tracePt t="24143" x="2557463" y="3986213"/>
          <p14:tracePt t="24160" x="2609850" y="4000500"/>
          <p14:tracePt t="24176" x="2652713" y="4005263"/>
          <p14:tracePt t="24193" x="2690813" y="4010025"/>
          <p14:tracePt t="24210" x="2728913" y="4010025"/>
          <p14:tracePt t="24226" x="2743200" y="4014788"/>
          <p14:tracePt t="24243" x="2757488" y="4014788"/>
          <p14:tracePt t="24260" x="2762250" y="4014788"/>
          <p14:tracePt t="24261" x="2767013" y="4014788"/>
          <p14:tracePt t="24276" x="2776538" y="4019550"/>
          <p14:tracePt t="24293" x="2786063" y="4019550"/>
          <p14:tracePt t="24310" x="2809875" y="4033838"/>
          <p14:tracePt t="24326" x="2857500" y="4038600"/>
          <p14:tracePt t="24343" x="2886075" y="4038600"/>
          <p14:tracePt t="24360" x="2905125" y="4038600"/>
          <p14:tracePt t="24376" x="2919413" y="4038600"/>
          <p14:tracePt t="24393" x="2928938" y="4038600"/>
          <p14:tracePt t="24410" x="2938463" y="4038600"/>
          <p14:tracePt t="24426" x="2943225" y="4038600"/>
          <p14:tracePt t="24460" x="2947988" y="4038600"/>
          <p14:tracePt t="24476" x="2952750" y="4043363"/>
          <p14:tracePt t="24493" x="2957513" y="4043363"/>
          <p14:tracePt t="24510" x="2967038" y="4043363"/>
          <p14:tracePt t="24526" x="2976563" y="4052888"/>
          <p14:tracePt t="24543" x="2990850" y="4057650"/>
          <p14:tracePt t="24560" x="3009900" y="4062413"/>
          <p14:tracePt t="24576" x="3028950" y="4071938"/>
          <p14:tracePt t="24593" x="3038475" y="4081463"/>
          <p14:tracePt t="24610" x="3052763" y="4081463"/>
          <p14:tracePt t="24626" x="3057525" y="4081463"/>
          <p14:tracePt t="24643" x="3067050" y="4081463"/>
          <p14:tracePt t="24660" x="3071813" y="4081463"/>
          <p14:tracePt t="26552" x="3071813" y="3986213"/>
          <p14:tracePt t="26559" x="3071813" y="3886200"/>
          <p14:tracePt t="26566" x="3071813" y="3795713"/>
          <p14:tracePt t="26576" x="3071813" y="3705225"/>
          <p14:tracePt t="26593" x="3071813" y="3462338"/>
          <p14:tracePt t="26610" x="3086100" y="3290888"/>
          <p14:tracePt t="26643" x="3100388" y="3209925"/>
          <p14:tracePt t="26676" x="3100388" y="3162300"/>
          <p14:tracePt t="26693" x="3100388" y="3148013"/>
          <p14:tracePt t="26709" x="3095625" y="3128963"/>
          <p14:tracePt t="26726" x="3090863" y="3090863"/>
          <p14:tracePt t="26743" x="3081338" y="3028950"/>
          <p14:tracePt t="26760" x="3071813" y="2986088"/>
          <p14:tracePt t="26776" x="3062288" y="2957513"/>
          <p14:tracePt t="26793" x="3043238" y="2928938"/>
          <p14:tracePt t="26810" x="3019425" y="2890838"/>
          <p14:tracePt t="26826" x="2995613" y="2867025"/>
          <p14:tracePt t="26843" x="2971800" y="2843213"/>
          <p14:tracePt t="26860" x="2938463" y="2809875"/>
          <p14:tracePt t="26876" x="2914650" y="2786063"/>
          <p14:tracePt t="26893" x="2890838" y="2762250"/>
          <p14:tracePt t="26909" x="2867025" y="2738438"/>
          <p14:tracePt t="26926" x="2833688" y="2714625"/>
          <p14:tracePt t="26943" x="2824163" y="2705100"/>
          <p14:tracePt t="26959" x="2805113" y="2695575"/>
          <p14:tracePt t="26976" x="2800350" y="2690813"/>
          <p14:tracePt t="26993" x="2790825" y="2681288"/>
          <p14:tracePt t="27009" x="2786063" y="2676525"/>
          <p14:tracePt t="27026" x="2786063" y="2671763"/>
          <p14:tracePt t="27043" x="2786063" y="2652713"/>
          <p14:tracePt t="27059" x="2800350" y="2638425"/>
          <p14:tracePt t="27076" x="2833688" y="2624138"/>
          <p14:tracePt t="27093" x="2905125" y="2609850"/>
          <p14:tracePt t="27109" x="3000375" y="2595563"/>
          <p14:tracePt t="27126" x="3062288" y="2595563"/>
          <p14:tracePt t="27143" x="3105150" y="2605088"/>
          <p14:tracePt t="27159" x="3133725" y="2614613"/>
          <p14:tracePt t="27176" x="3167063" y="2638425"/>
          <p14:tracePt t="27193" x="3186113" y="2652713"/>
          <p14:tracePt t="27210" x="3190875" y="2657475"/>
          <p14:tracePt t="27226" x="3200400" y="2667000"/>
          <p14:tracePt t="27243" x="3209925" y="2676525"/>
          <p14:tracePt t="27260" x="3209925" y="2686050"/>
          <p14:tracePt t="27276" x="3209925" y="2709863"/>
          <p14:tracePt t="27294" x="3195638" y="2747963"/>
          <p14:tracePt t="27310" x="3176588" y="2786063"/>
          <p14:tracePt t="27326" x="3119438" y="2867025"/>
          <p14:tracePt t="27343" x="3057525" y="2938463"/>
          <p14:tracePt t="27360" x="3000375" y="3005138"/>
          <p14:tracePt t="27376" x="2967038" y="3033713"/>
          <p14:tracePt t="27393" x="2952750" y="3048000"/>
          <p14:tracePt t="27409" x="2943225" y="3057525"/>
          <p14:tracePt t="27426" x="2933700" y="3062288"/>
          <p14:tracePt t="27443" x="2928938" y="3062288"/>
          <p14:tracePt t="27459" x="2919413" y="3062288"/>
          <p14:tracePt t="27514" x="2924175" y="3062288"/>
          <p14:tracePt t="27521" x="2938463" y="3067050"/>
          <p14:tracePt t="27528" x="2957513" y="3067050"/>
          <p14:tracePt t="27543" x="3014663" y="3071813"/>
          <p14:tracePt t="27559" x="3076575" y="3081338"/>
          <p14:tracePt t="27576" x="3128963" y="3081338"/>
          <p14:tracePt t="27593" x="3171825" y="3090863"/>
          <p14:tracePt t="27609" x="3248025" y="3119438"/>
          <p14:tracePt t="27626" x="3281363" y="3124200"/>
          <p14:tracePt t="27643" x="3300413" y="3128963"/>
          <p14:tracePt t="27659" x="3314700" y="3143250"/>
          <p14:tracePt t="27676" x="3324225" y="3152775"/>
          <p14:tracePt t="27693" x="3328988" y="3157538"/>
          <p14:tracePt t="27726" x="3328988" y="3181350"/>
          <p14:tracePt t="27743" x="3319463" y="3200400"/>
          <p14:tracePt t="27759" x="3290888" y="3248025"/>
          <p14:tracePt t="27776" x="3248025" y="3314700"/>
          <p14:tracePt t="27794" x="3181350" y="3419475"/>
          <p14:tracePt t="27810" x="3148013" y="3443288"/>
          <p14:tracePt t="27827" x="3138488" y="3462338"/>
          <p14:tracePt t="27845" x="3128963" y="3476625"/>
          <p14:tracePt t="27860" x="3124200" y="3481388"/>
          <p14:tracePt t="27893" x="3124200" y="3476625"/>
          <p14:tracePt t="27910" x="3138488" y="3433763"/>
          <p14:tracePt t="27927" x="3148013" y="3405188"/>
          <p14:tracePt t="27944" x="3167063" y="3381375"/>
          <p14:tracePt t="27960" x="3181350" y="3367088"/>
          <p14:tracePt t="27977" x="3195638" y="3352800"/>
          <p14:tracePt t="27993" x="3200400" y="3348038"/>
          <p14:tracePt t="28010" x="3209925" y="3338513"/>
          <p14:tracePt t="28071" x="3214688" y="3338513"/>
          <p14:tracePt t="28079" x="3219450" y="3338513"/>
          <p14:tracePt t="30737" x="3209925" y="3348038"/>
          <p14:tracePt t="30745" x="3190875" y="3367088"/>
          <p14:tracePt t="30752" x="3157538" y="3409950"/>
          <p14:tracePt t="30760" x="3124200" y="3448050"/>
          <p14:tracePt t="30776" x="3043238" y="3543300"/>
          <p14:tracePt t="30793" x="2976563" y="3619500"/>
          <p14:tracePt t="30826" x="2900363" y="3729038"/>
          <p14:tracePt t="30859" x="2867025" y="3748088"/>
          <p14:tracePt t="30876" x="2862263" y="3752850"/>
          <p14:tracePt t="30893" x="2852738" y="3762375"/>
          <p14:tracePt t="30909" x="2843213" y="3767138"/>
          <p14:tracePt t="30926" x="2828925" y="3776663"/>
          <p14:tracePt t="30942" x="2805113" y="3800475"/>
          <p14:tracePt t="30959" x="2795588" y="3810000"/>
          <p14:tracePt t="30976" x="2781300" y="3819525"/>
          <p14:tracePt t="30992" x="2767013" y="3829050"/>
          <p14:tracePt t="31010" x="2743200" y="3838575"/>
          <p14:tracePt t="31026" x="2724150" y="3852863"/>
          <p14:tracePt t="31043" x="2700338" y="3857625"/>
          <p14:tracePt t="31059" x="2686050" y="3862388"/>
          <p14:tracePt t="31077" x="2652713" y="3871913"/>
          <p14:tracePt t="31093" x="2628900" y="3886200"/>
          <p14:tracePt t="31109" x="2605088" y="3890963"/>
          <p14:tracePt t="31126" x="2571750" y="3900488"/>
          <p14:tracePt t="31143" x="2552700" y="3905250"/>
          <p14:tracePt t="31159" x="2528888" y="3924300"/>
          <p14:tracePt t="31176" x="2509838" y="3943350"/>
          <p14:tracePt t="31193" x="2490788" y="3952875"/>
          <p14:tracePt t="31209" x="2476500" y="3957638"/>
          <p14:tracePt t="31226" x="2466975" y="3967163"/>
          <p14:tracePt t="31243" x="2452688" y="3976688"/>
          <p14:tracePt t="31259" x="2433638" y="3995738"/>
          <p14:tracePt t="31276" x="2414588" y="4014788"/>
          <p14:tracePt t="31292" x="2405063" y="4033838"/>
          <p14:tracePt t="31309" x="2381250" y="4071938"/>
          <p14:tracePt t="31326" x="2362200" y="4086225"/>
          <p14:tracePt t="31343" x="2352675" y="4100513"/>
          <p14:tracePt t="31359" x="2347913" y="4105275"/>
          <p14:tracePt t="31376" x="2338388" y="4114800"/>
          <p14:tracePt t="31392" x="2338388" y="4119563"/>
          <p14:tracePt t="31409" x="2333625" y="4124325"/>
          <p14:tracePt t="31426" x="2328863" y="4129088"/>
          <p14:tracePt t="31442" x="2319338" y="4143375"/>
          <p14:tracePt t="31459" x="2314575" y="4162425"/>
          <p14:tracePt t="31476" x="2309813" y="4171950"/>
          <p14:tracePt t="31492" x="2300288" y="4186238"/>
          <p14:tracePt t="31509" x="2290763" y="4205288"/>
          <p14:tracePt t="31526" x="2286000" y="4214813"/>
          <p14:tracePt t="31542" x="2281238" y="4219575"/>
          <p14:tracePt t="31559" x="2271713" y="4229100"/>
          <p14:tracePt t="31576" x="2271713" y="4233863"/>
          <p14:tracePt t="31592" x="2271713" y="4238625"/>
          <p14:tracePt t="31626" x="2262188" y="4252913"/>
          <p14:tracePt t="31642" x="2247900" y="4291013"/>
          <p14:tracePt t="31659" x="2228850" y="4343400"/>
          <p14:tracePt t="31676" x="2224088" y="4376738"/>
          <p14:tracePt t="31693" x="2209800" y="4424363"/>
          <p14:tracePt t="31710" x="2200275" y="4448175"/>
          <p14:tracePt t="31726" x="2195513" y="4457700"/>
          <p14:tracePt t="31743" x="2190750" y="4471988"/>
          <p14:tracePt t="31759" x="2181225" y="4491038"/>
          <p14:tracePt t="31776" x="2181225" y="4505325"/>
          <p14:tracePt t="31792" x="2176463" y="4529138"/>
          <p14:tracePt t="31809" x="2166938" y="4562475"/>
          <p14:tracePt t="31826" x="2162175" y="4591050"/>
          <p14:tracePt t="31842" x="2162175" y="4619625"/>
          <p14:tracePt t="31859" x="2157413" y="4657725"/>
          <p14:tracePt t="31876" x="2157413" y="4695825"/>
          <p14:tracePt t="31892" x="2157413" y="4724400"/>
          <p14:tracePt t="31909" x="2157413" y="4743450"/>
          <p14:tracePt t="31926" x="2157413" y="4776788"/>
          <p14:tracePt t="31942" x="2157413" y="4795838"/>
          <p14:tracePt t="31959" x="2157413" y="4833938"/>
          <p14:tracePt t="31977" x="2152650" y="4867275"/>
          <p14:tracePt t="31994" x="2138363" y="4914900"/>
          <p14:tracePt t="32010" x="2133600" y="4953000"/>
          <p14:tracePt t="32026" x="2128838" y="4991100"/>
          <p14:tracePt t="32043" x="2119313" y="5024438"/>
          <p14:tracePt t="32059" x="2114550" y="5067300"/>
          <p14:tracePt t="32076" x="2114550" y="5081588"/>
          <p14:tracePt t="32093" x="2114550" y="5091113"/>
          <p14:tracePt t="32109" x="2114550" y="5095875"/>
          <p14:tracePt t="32126" x="2114550" y="5105400"/>
          <p14:tracePt t="32142" x="2114550" y="5110163"/>
          <p14:tracePt t="32185" x="2109788" y="5110163"/>
          <p14:tracePt t="32192" x="2109788" y="5105400"/>
          <p14:tracePt t="32209" x="2105025" y="5053013"/>
          <p14:tracePt t="32226" x="2105025" y="4938713"/>
          <p14:tracePt t="32242" x="2109788" y="4738688"/>
          <p14:tracePt t="32260" x="2133600" y="4538663"/>
          <p14:tracePt t="32276" x="2152650" y="4419600"/>
          <p14:tracePt t="32293" x="2166938" y="4357688"/>
          <p14:tracePt t="32309" x="2185988" y="4291013"/>
          <p14:tracePt t="32326" x="2190750" y="4252913"/>
          <p14:tracePt t="32343" x="2195513" y="4238625"/>
          <p14:tracePt t="32359" x="2195513" y="4229100"/>
          <p14:tracePt t="32376" x="2195513" y="4219575"/>
          <p14:tracePt t="32419" x="2200275" y="4224338"/>
          <p14:tracePt t="32426" x="2205038" y="4238625"/>
          <p14:tracePt t="32442" x="2214563" y="4381500"/>
          <p14:tracePt t="32459" x="2224088" y="4538663"/>
          <p14:tracePt t="32476" x="2224088" y="4629150"/>
          <p14:tracePt t="32492" x="2214563" y="4710113"/>
          <p14:tracePt t="32509" x="2214563" y="4762500"/>
          <p14:tracePt t="32526" x="2214563" y="4795838"/>
          <p14:tracePt t="32542" x="2214563" y="4819650"/>
          <p14:tracePt t="32559" x="2214563" y="4833938"/>
          <p14:tracePt t="32576" x="2214563" y="4838700"/>
          <p14:tracePt t="32592" x="2214563" y="4848225"/>
          <p14:tracePt t="32609" x="2214563" y="4857750"/>
          <p14:tracePt t="32705" x="2205038" y="4852988"/>
          <p14:tracePt t="32712" x="2200275" y="4833938"/>
          <p14:tracePt t="32726" x="2185988" y="4814888"/>
          <p14:tracePt t="32742" x="2128838" y="4662488"/>
          <p14:tracePt t="32759" x="2085975" y="4510088"/>
          <p14:tracePt t="32776" x="2052638" y="4405313"/>
          <p14:tracePt t="32792" x="2033588" y="4338638"/>
          <p14:tracePt t="32809" x="2000250" y="4291013"/>
          <p14:tracePt t="32826" x="1971675" y="4267200"/>
          <p14:tracePt t="32843" x="1933575" y="4243388"/>
          <p14:tracePt t="32859" x="1862138" y="4214813"/>
          <p14:tracePt t="32876" x="1819275" y="4210050"/>
          <p14:tracePt t="32892" x="1790700" y="4210050"/>
          <p14:tracePt t="32909" x="1762125" y="4233863"/>
          <p14:tracePt t="32926" x="1690688" y="4381500"/>
          <p14:tracePt t="32942" x="1666875" y="4519613"/>
          <p14:tracePt t="32959" x="1652588" y="4591050"/>
          <p14:tracePt t="32976" x="1652588" y="4638675"/>
          <p14:tracePt t="32992" x="1652588" y="4714875"/>
          <p14:tracePt t="33009" x="1652588" y="4748213"/>
          <p14:tracePt t="33026" x="1652588" y="4767263"/>
          <p14:tracePt t="33042" x="1657350" y="4781550"/>
          <p14:tracePt t="33059" x="1666875" y="4786313"/>
          <p14:tracePt t="33076" x="1681163" y="4786313"/>
          <p14:tracePt t="33092" x="1719263" y="4772025"/>
          <p14:tracePt t="33109" x="1809750" y="4729163"/>
          <p14:tracePt t="33126" x="1881188" y="4710113"/>
          <p14:tracePt t="33142" x="1943100" y="4695825"/>
          <p14:tracePt t="33159" x="2005013" y="4686300"/>
          <p14:tracePt t="33176" x="2081213" y="4695825"/>
          <p14:tracePt t="33192" x="2119313" y="4729163"/>
          <p14:tracePt t="33209" x="2176463" y="4814888"/>
          <p14:tracePt t="33226" x="2247900" y="4924425"/>
          <p14:tracePt t="33242" x="2271713" y="4976813"/>
          <p14:tracePt t="33259" x="2286000" y="5000625"/>
          <p14:tracePt t="33276" x="2295525" y="5010150"/>
          <p14:tracePt t="33293" x="2309813" y="5024438"/>
          <p14:tracePt t="33309" x="2328863" y="5029200"/>
          <p14:tracePt t="33326" x="2366963" y="5024438"/>
          <p14:tracePt t="33342" x="2433638" y="4962525"/>
          <p14:tracePt t="33359" x="2614613" y="4762500"/>
          <p14:tracePt t="33376" x="2733675" y="4619625"/>
          <p14:tracePt t="33392" x="2881313" y="4362450"/>
          <p14:tracePt t="33409" x="2986088" y="4171950"/>
          <p14:tracePt t="33426" x="3024188" y="4114800"/>
          <p14:tracePt t="33442" x="3057525" y="4071938"/>
          <p14:tracePt t="33459" x="3076575" y="4043363"/>
          <p14:tracePt t="33476" x="3090863" y="4029075"/>
          <p14:tracePt t="33492" x="3095625" y="4019550"/>
          <p14:tracePt t="33509" x="3095625" y="4014788"/>
          <p14:tracePt t="33711" x="3138488" y="3933825"/>
          <p14:tracePt t="33718" x="3190875" y="3852863"/>
          <p14:tracePt t="33726" x="3248025" y="3757613"/>
          <p14:tracePt t="33742" x="3405188" y="3481388"/>
          <p14:tracePt t="33759" x="3533775" y="3257550"/>
          <p14:tracePt t="33776" x="3614738" y="3114675"/>
          <p14:tracePt t="33792" x="3752850" y="2876550"/>
          <p14:tracePt t="33809" x="3800475" y="2781300"/>
          <p14:tracePt t="33826" x="3819525" y="2733675"/>
          <p14:tracePt t="33842" x="3838575" y="2681288"/>
          <p14:tracePt t="33859" x="3838575" y="2657475"/>
          <p14:tracePt t="33876" x="3838575" y="263842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Interface based programming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495300" y="1147763"/>
            <a:ext cx="8915400" cy="481012"/>
          </a:xfrm>
        </p:spPr>
        <p:txBody>
          <a:bodyPr/>
          <a:lstStyle/>
          <a:p>
            <a:r>
              <a:rPr lang="en-US" altLang="ko-KR" dirty="0"/>
              <a:t>Objects of a class can be accessed through its interface.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381000" y="1628775"/>
            <a:ext cx="9286875" cy="47529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631825" algn="l"/>
                <a:tab pos="9921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CircleTest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args) {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Circle c1 = new Circle(0, 0, 10);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Circle c2 = new Circle(10, 10, 10);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Circle c3 = new Circle(0, 0, 10);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MyComparable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list = {c1, c2, c3};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nn-NO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</a:t>
            </a:r>
            <a:r>
              <a:rPr lang="nn-NO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nn-NO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 = 0 ; i &lt; </a:t>
            </a:r>
            <a:r>
              <a:rPr lang="nn-NO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list.length</a:t>
            </a:r>
            <a:r>
              <a:rPr lang="nn-NO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 i ++)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if (list[0].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compareTo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(list[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 &lt; 0)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System.out.println(list[0] + " has smaller size than " + list[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if (list[0].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compareTo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(list[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 == 0)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System.out.println(list[0] + " has the same size as " + list[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if (list[0].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compareTo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(list[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 == 0)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System.out.println(list[0] + " has the larger size than " + list[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 // actually, Circle is a subclass of Object. So,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can be invoked.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1509" name="설명선 1(강조선) 4"/>
          <p:cNvSpPr>
            <a:spLocks/>
          </p:cNvSpPr>
          <p:nvPr/>
        </p:nvSpPr>
        <p:spPr bwMode="auto">
          <a:xfrm>
            <a:off x="5889625" y="2276475"/>
            <a:ext cx="3643313" cy="1071563"/>
          </a:xfrm>
          <a:prstGeom prst="accentCallout1">
            <a:avLst>
              <a:gd name="adj1" fmla="val 53306"/>
              <a:gd name="adj2" fmla="val -685"/>
              <a:gd name="adj3" fmla="val 108593"/>
              <a:gd name="adj4" fmla="val -2424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Each Circle object is accessed through MyComparable interface</a:t>
            </a:r>
            <a:endParaRPr lang="ko-KR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39"/>
    </mc:Choice>
    <mc:Fallback xmlns="">
      <p:transition spd="slow" advTm="30639"/>
    </mc:Fallback>
  </mc:AlternateContent>
  <p:extLst>
    <p:ext uri="{3A86A75C-4F4B-4683-9AE1-C65F6400EC91}">
      <p14:laserTraceLst xmlns:p14="http://schemas.microsoft.com/office/powerpoint/2010/main">
        <p14:tracePtLst>
          <p14:tracePt t="1091" x="3819525" y="2628900"/>
          <p14:tracePt t="1098" x="3800475" y="2624138"/>
          <p14:tracePt t="1111" x="3781425" y="2624138"/>
          <p14:tracePt t="1128" x="3733800" y="2609850"/>
          <p14:tracePt t="1145" x="3719513" y="2605088"/>
          <p14:tracePt t="1162" x="3705225" y="2600325"/>
          <p14:tracePt t="1195" x="3681413" y="2586038"/>
          <p14:tracePt t="1228" x="3657600" y="2571750"/>
          <p14:tracePt t="1245" x="3629025" y="2552700"/>
          <p14:tracePt t="1261" x="3605213" y="2538413"/>
          <p14:tracePt t="1278" x="3586163" y="2524125"/>
          <p14:tracePt t="1295" x="3548063" y="2509838"/>
          <p14:tracePt t="1311" x="3500438" y="2486025"/>
          <p14:tracePt t="1328" x="3467100" y="2476500"/>
          <p14:tracePt t="1345" x="3438525" y="2457450"/>
          <p14:tracePt t="1361" x="3414713" y="2438400"/>
          <p14:tracePt t="1378" x="3367088" y="2414588"/>
          <p14:tracePt t="1395" x="3319463" y="2381250"/>
          <p14:tracePt t="1411" x="3252788" y="2338388"/>
          <p14:tracePt t="1428" x="3148013" y="2266950"/>
          <p14:tracePt t="1445" x="3081338" y="2228850"/>
          <p14:tracePt t="1461" x="3024188" y="2205038"/>
          <p14:tracePt t="1478" x="2981325" y="2185988"/>
          <p14:tracePt t="1495" x="2933700" y="2162175"/>
          <p14:tracePt t="1511" x="2909888" y="2147888"/>
          <p14:tracePt t="1528" x="2895600" y="2138363"/>
          <p14:tracePt t="1545" x="2876550" y="2133600"/>
          <p14:tracePt t="1561" x="2867025" y="2124075"/>
          <p14:tracePt t="2501" x="2857500" y="2114550"/>
          <p14:tracePt t="2508" x="2838450" y="2100263"/>
          <p14:tracePt t="2515" x="2819400" y="2095500"/>
          <p14:tracePt t="2528" x="2809875" y="2085975"/>
          <p14:tracePt t="2545" x="2757488" y="2076450"/>
          <p14:tracePt t="2561" x="2728913" y="2076450"/>
          <p14:tracePt t="2595" x="2643188" y="2076450"/>
          <p14:tracePt t="2628" x="2552700" y="2076450"/>
          <p14:tracePt t="2645" x="2524125" y="2076450"/>
          <p14:tracePt t="2661" x="2495550" y="2076450"/>
          <p14:tracePt t="2678" x="2447925" y="2071688"/>
          <p14:tracePt t="2695" x="2414588" y="2062163"/>
          <p14:tracePt t="2711" x="2376488" y="2052638"/>
          <p14:tracePt t="2728" x="2319338" y="2038350"/>
          <p14:tracePt t="2745" x="2290763" y="2033588"/>
          <p14:tracePt t="2761" x="2257425" y="2028825"/>
          <p14:tracePt t="2778" x="2219325" y="2028825"/>
          <p14:tracePt t="2795" x="2152650" y="2019300"/>
          <p14:tracePt t="2811" x="2100263" y="2019300"/>
          <p14:tracePt t="2828" x="2052638" y="2014538"/>
          <p14:tracePt t="2845" x="2000250" y="2009775"/>
          <p14:tracePt t="2861" x="1924050" y="2000250"/>
          <p14:tracePt t="2878" x="1876425" y="1995488"/>
          <p14:tracePt t="2895" x="1833563" y="1985963"/>
          <p14:tracePt t="2911" x="1800225" y="1971675"/>
          <p14:tracePt t="2928" x="1781175" y="1966913"/>
          <p14:tracePt t="2945" x="1771650" y="1966913"/>
          <p14:tracePt t="2961" x="1766888" y="1966913"/>
          <p14:tracePt t="2978" x="1762125" y="1962150"/>
          <p14:tracePt t="2995" x="1762125" y="1957388"/>
          <p14:tracePt t="3011" x="1762125" y="1952625"/>
          <p14:tracePt t="3028" x="1785938" y="1943100"/>
          <p14:tracePt t="3045" x="1847850" y="1914525"/>
          <p14:tracePt t="3061" x="1919288" y="1900238"/>
          <p14:tracePt t="3078" x="2014538" y="1895475"/>
          <p14:tracePt t="3095" x="2095500" y="1885950"/>
          <p14:tracePt t="3111" x="2209800" y="1885950"/>
          <p14:tracePt t="3128" x="2266950" y="1885950"/>
          <p14:tracePt t="3145" x="2319338" y="1885950"/>
          <p14:tracePt t="3161" x="2376488" y="1890713"/>
          <p14:tracePt t="3178" x="2414588" y="1895475"/>
          <p14:tracePt t="3195" x="2452688" y="1895475"/>
          <p14:tracePt t="3211" x="2471738" y="1895475"/>
          <p14:tracePt t="3228" x="2509838" y="1895475"/>
          <p14:tracePt t="3245" x="2533650" y="1895475"/>
          <p14:tracePt t="3261" x="2552700" y="1890713"/>
          <p14:tracePt t="3278" x="2571750" y="1881188"/>
          <p14:tracePt t="3295" x="2581275" y="1876425"/>
          <p14:tracePt t="3311" x="2590800" y="1876425"/>
          <p14:tracePt t="3328" x="2595563" y="1876425"/>
          <p14:tracePt t="3727" x="2605088" y="1890713"/>
          <p14:tracePt t="3734" x="2609850" y="1909763"/>
          <p14:tracePt t="3745" x="2619375" y="1928813"/>
          <p14:tracePt t="3761" x="2633663" y="1957388"/>
          <p14:tracePt t="3778" x="2647950" y="2009775"/>
          <p14:tracePt t="3795" x="2652713" y="2052638"/>
          <p14:tracePt t="3828" x="2662238" y="2162175"/>
          <p14:tracePt t="3861" x="2662238" y="2290763"/>
          <p14:tracePt t="3878" x="2657475" y="2319338"/>
          <p14:tracePt t="3894" x="2652713" y="2343150"/>
          <p14:tracePt t="3911" x="2647950" y="2366963"/>
          <p14:tracePt t="3928" x="2638425" y="2386013"/>
          <p14:tracePt t="3944" x="2628900" y="2405063"/>
          <p14:tracePt t="3961" x="2624138" y="2433638"/>
          <p14:tracePt t="3978" x="2614613" y="2466975"/>
          <p14:tracePt t="3994" x="2605088" y="2486025"/>
          <p14:tracePt t="4011" x="2590800" y="2500313"/>
          <p14:tracePt t="4028" x="2576513" y="2509838"/>
          <p14:tracePt t="4044" x="2571750" y="2514600"/>
          <p14:tracePt t="4061" x="2562225" y="2524125"/>
          <p14:tracePt t="4078" x="2552700" y="2528888"/>
          <p14:tracePt t="4095" x="2547938" y="2533650"/>
          <p14:tracePt t="4138" x="2562225" y="2528888"/>
          <p14:tracePt t="4146" x="2571750" y="2514600"/>
          <p14:tracePt t="4161" x="2628900" y="2481263"/>
          <p14:tracePt t="4178" x="2743200" y="2447925"/>
          <p14:tracePt t="4195" x="2881313" y="2414588"/>
          <p14:tracePt t="4211" x="3109913" y="2386013"/>
          <p14:tracePt t="4228" x="3219450" y="2376488"/>
          <p14:tracePt t="4244" x="3324225" y="2362200"/>
          <p14:tracePt t="4261" x="3405188" y="2362200"/>
          <p14:tracePt t="4278" x="3490913" y="2371725"/>
          <p14:tracePt t="4294" x="3533775" y="2381250"/>
          <p14:tracePt t="4311" x="3567113" y="2395538"/>
          <p14:tracePt t="4328" x="3581400" y="2400300"/>
          <p14:tracePt t="4344" x="3590925" y="2414588"/>
          <p14:tracePt t="4361" x="3595688" y="2428875"/>
          <p14:tracePt t="4378" x="3595688" y="2457450"/>
          <p14:tracePt t="4395" x="3581400" y="2486025"/>
          <p14:tracePt t="4411" x="3514725" y="2547938"/>
          <p14:tracePt t="4428" x="3429000" y="2595563"/>
          <p14:tracePt t="4445" x="3319463" y="2647950"/>
          <p14:tracePt t="4461" x="3143250" y="2676525"/>
          <p14:tracePt t="4478" x="3038475" y="2695575"/>
          <p14:tracePt t="4495" x="2981325" y="2700338"/>
          <p14:tracePt t="4511" x="2943225" y="2705100"/>
          <p14:tracePt t="4528" x="2919413" y="2705100"/>
          <p14:tracePt t="4544" x="2914650" y="2705100"/>
          <p14:tracePt t="4561" x="2909888" y="2705100"/>
          <p14:tracePt t="4578" x="2905125" y="2705100"/>
          <p14:tracePt t="4623" x="2914650" y="2705100"/>
          <p14:tracePt t="4630" x="2933700" y="2705100"/>
          <p14:tracePt t="4645" x="2990850" y="2705100"/>
          <p14:tracePt t="4661" x="3052763" y="2714625"/>
          <p14:tracePt t="4678" x="3109913" y="2714625"/>
          <p14:tracePt t="4695" x="3148013" y="2719388"/>
          <p14:tracePt t="4711" x="3171825" y="2719388"/>
          <p14:tracePt t="4728" x="3181350" y="2719388"/>
          <p14:tracePt t="4761" x="3181350" y="2724150"/>
          <p14:tracePt t="4778" x="3176588" y="2752725"/>
          <p14:tracePt t="4794" x="3148013" y="2790825"/>
          <p14:tracePt t="4811" x="3114675" y="2828925"/>
          <p14:tracePt t="4828" x="3005138" y="2914650"/>
          <p14:tracePt t="4844" x="2947988" y="2957513"/>
          <p14:tracePt t="4861" x="2924175" y="2976563"/>
          <p14:tracePt t="4878" x="2909888" y="2986088"/>
          <p14:tracePt t="4895" x="2900363" y="2995613"/>
          <p14:tracePt t="4931" x="2905125" y="2990850"/>
          <p14:tracePt t="4944" x="2914650" y="2986088"/>
          <p14:tracePt t="4961" x="2971800" y="2938463"/>
          <p14:tracePt t="4978" x="3019425" y="2905125"/>
          <p14:tracePt t="4995" x="3048000" y="2886075"/>
          <p14:tracePt t="5011" x="3071813" y="2876550"/>
          <p14:tracePt t="5028" x="3081338" y="2867025"/>
          <p14:tracePt t="5044" x="3090863" y="2862263"/>
          <p14:tracePt t="5061" x="3095625" y="2862263"/>
          <p14:tracePt t="5453" x="3100388" y="2867025"/>
          <p14:tracePt t="5460" x="3109913" y="2886075"/>
          <p14:tracePt t="5467" x="3119438" y="2914650"/>
          <p14:tracePt t="5478" x="3128963" y="2938463"/>
          <p14:tracePt t="5495" x="3148013" y="3014663"/>
          <p14:tracePt t="5496" x="3148013" y="3048000"/>
          <p14:tracePt t="5512" x="3162300" y="3119438"/>
          <p14:tracePt t="5528" x="3171825" y="3200400"/>
          <p14:tracePt t="5561" x="3171825" y="3362325"/>
          <p14:tracePt t="5594" x="3171825" y="3443288"/>
          <p14:tracePt t="5611" x="3162300" y="3467100"/>
          <p14:tracePt t="5628" x="3157538" y="3476625"/>
          <p14:tracePt t="5644" x="3157538" y="3486150"/>
          <p14:tracePt t="5661" x="3157538" y="3495675"/>
          <p14:tracePt t="5678" x="3157538" y="3505200"/>
          <p14:tracePt t="5695" x="3157538" y="3524250"/>
          <p14:tracePt t="5711" x="3152775" y="3538538"/>
          <p14:tracePt t="5728" x="3148013" y="3562350"/>
          <p14:tracePt t="5744" x="3143250" y="3576638"/>
          <p14:tracePt t="5761" x="3143250" y="3586163"/>
          <p14:tracePt t="5778" x="3143250" y="3595688"/>
          <p14:tracePt t="5811" x="3143250" y="3600450"/>
          <p14:tracePt t="5834" x="3138488" y="3605213"/>
          <p14:tracePt t="5849" x="3128963" y="3609975"/>
          <p14:tracePt t="5861" x="3124200" y="3614738"/>
          <p14:tracePt t="5878" x="3081338" y="3638550"/>
          <p14:tracePt t="5894" x="3028950" y="3657600"/>
          <p14:tracePt t="5911" x="2986088" y="3667125"/>
          <p14:tracePt t="5928" x="2943225" y="3676650"/>
          <p14:tracePt t="5944" x="2895600" y="3671888"/>
          <p14:tracePt t="5961" x="2857500" y="3662363"/>
          <p14:tracePt t="5978" x="2828925" y="3643313"/>
          <p14:tracePt t="5994" x="2805113" y="3619500"/>
          <p14:tracePt t="5996" x="2795588" y="3609975"/>
          <p14:tracePt t="6011" x="2767013" y="3571875"/>
          <p14:tracePt t="6028" x="2747963" y="3514725"/>
          <p14:tracePt t="6045" x="2747963" y="3448050"/>
          <p14:tracePt t="6062" x="2747963" y="3367088"/>
          <p14:tracePt t="6078" x="2786063" y="3267075"/>
          <p14:tracePt t="6094" x="2809875" y="3228975"/>
          <p14:tracePt t="6111" x="2852738" y="3195638"/>
          <p14:tracePt t="6128" x="2943225" y="3152775"/>
          <p14:tracePt t="6145" x="3005138" y="3148013"/>
          <p14:tracePt t="6161" x="3062288" y="3148013"/>
          <p14:tracePt t="6178" x="3109913" y="3167063"/>
          <p14:tracePt t="6194" x="3148013" y="3209925"/>
          <p14:tracePt t="6211" x="3181350" y="3267075"/>
          <p14:tracePt t="6228" x="3209925" y="3319463"/>
          <p14:tracePt t="6244" x="3224213" y="3362325"/>
          <p14:tracePt t="6261" x="3238500" y="3419475"/>
          <p14:tracePt t="6278" x="3238500" y="3438525"/>
          <p14:tracePt t="6294" x="3238500" y="3467100"/>
          <p14:tracePt t="6311" x="3219450" y="3514725"/>
          <p14:tracePt t="6328" x="3205163" y="3548063"/>
          <p14:tracePt t="6344" x="3176588" y="3571875"/>
          <p14:tracePt t="6361" x="3128963" y="3595688"/>
          <p14:tracePt t="6378" x="3043238" y="3624263"/>
          <p14:tracePt t="6394" x="2981325" y="3624263"/>
          <p14:tracePt t="6411" x="2919413" y="3600450"/>
          <p14:tracePt t="6428" x="2862263" y="3571875"/>
          <p14:tracePt t="6444" x="2790825" y="3533775"/>
          <p14:tracePt t="6461" x="2752725" y="3509963"/>
          <p14:tracePt t="6478" x="2724150" y="3452813"/>
          <p14:tracePt t="6494" x="2700338" y="3362325"/>
          <p14:tracePt t="6496" x="2700338" y="3324225"/>
          <p14:tracePt t="6511" x="2705100" y="3243263"/>
          <p14:tracePt t="6528" x="2724150" y="3200400"/>
          <p14:tracePt t="6545" x="2743200" y="3167063"/>
          <p14:tracePt t="6561" x="2790825" y="3133725"/>
          <p14:tracePt t="6578" x="2833688" y="3119438"/>
          <p14:tracePt t="6594" x="2886075" y="3119438"/>
          <p14:tracePt t="6611" x="2938463" y="3119438"/>
          <p14:tracePt t="6628" x="2990850" y="3152775"/>
          <p14:tracePt t="6644" x="3014663" y="3176588"/>
          <p14:tracePt t="6661" x="3043238" y="3214688"/>
          <p14:tracePt t="6678" x="3043238" y="3271838"/>
          <p14:tracePt t="6694" x="3014663" y="3343275"/>
          <p14:tracePt t="6711" x="2962275" y="3395663"/>
          <p14:tracePt t="6728" x="2862263" y="3471863"/>
          <p14:tracePt t="6744" x="2667000" y="3581400"/>
          <p14:tracePt t="6761" x="2547938" y="3633788"/>
          <p14:tracePt t="6778" x="2476500" y="3657600"/>
          <p14:tracePt t="6794" x="2424113" y="3662363"/>
          <p14:tracePt t="6811" x="2376488" y="3662363"/>
          <p14:tracePt t="6828" x="2362200" y="3662363"/>
          <p14:tracePt t="6844" x="2352675" y="3662363"/>
          <p14:tracePt t="6861" x="2347913" y="3662363"/>
          <p14:tracePt t="6878" x="2338388" y="3662363"/>
          <p14:tracePt t="6929" x="2343150" y="3662363"/>
          <p14:tracePt t="6936" x="2362200" y="3662363"/>
          <p14:tracePt t="6944" x="2386013" y="3662363"/>
          <p14:tracePt t="6961" x="2466975" y="3648075"/>
          <p14:tracePt t="6978" x="2557463" y="3638550"/>
          <p14:tracePt t="6994" x="2671763" y="3638550"/>
          <p14:tracePt t="7011" x="2724150" y="3638550"/>
          <p14:tracePt t="7028" x="2771775" y="3638550"/>
          <p14:tracePt t="7044" x="2824163" y="3638550"/>
          <p14:tracePt t="7061" x="2890838" y="3638550"/>
          <p14:tracePt t="7078" x="2919413" y="3643313"/>
          <p14:tracePt t="7094" x="2947988" y="3643313"/>
          <p14:tracePt t="7112" x="2971800" y="3648075"/>
          <p14:tracePt t="7128" x="2981325" y="3648075"/>
          <p14:tracePt t="7145" x="2986088" y="3648075"/>
          <p14:tracePt t="7162" x="2990850" y="3648075"/>
          <p14:tracePt t="7178" x="3009900" y="3648075"/>
          <p14:tracePt t="7195" x="3033713" y="3648075"/>
          <p14:tracePt t="7211" x="3052763" y="3648075"/>
          <p14:tracePt t="7228" x="3076575" y="3648075"/>
          <p14:tracePt t="7245" x="3095625" y="3648075"/>
          <p14:tracePt t="7262" x="3100388" y="3648075"/>
          <p14:tracePt t="7278" x="3105150" y="3648075"/>
          <p14:tracePt t="7294" x="3109913" y="3648075"/>
          <p14:tracePt t="7692" x="3162300" y="3638550"/>
          <p14:tracePt t="7699" x="3233738" y="3609975"/>
          <p14:tracePt t="7711" x="3300413" y="3586163"/>
          <p14:tracePt t="7728" x="3419475" y="3533775"/>
          <p14:tracePt t="7744" x="3548063" y="3471863"/>
          <p14:tracePt t="7777" x="3643313" y="3429000"/>
          <p14:tracePt t="7811" x="3705225" y="3414713"/>
          <p14:tracePt t="7828" x="3729038" y="3409950"/>
          <p14:tracePt t="7844" x="3752850" y="3395663"/>
          <p14:tracePt t="7861" x="3795713" y="3371850"/>
          <p14:tracePt t="7877" x="3824288" y="3348038"/>
          <p14:tracePt t="7894" x="3852863" y="3338513"/>
          <p14:tracePt t="7911" x="3876675" y="3319463"/>
          <p14:tracePt t="7928" x="3905250" y="3309938"/>
          <p14:tracePt t="7944" x="3914775" y="3309938"/>
          <p14:tracePt t="7978" x="3910013" y="3343275"/>
          <p14:tracePt t="7994" x="3829050" y="3443288"/>
          <p14:tracePt t="8011" x="3743325" y="3514725"/>
          <p14:tracePt t="8028" x="3667125" y="3581400"/>
          <p14:tracePt t="8044" x="3538538" y="3662363"/>
          <p14:tracePt t="8061" x="3490913" y="3686175"/>
          <p14:tracePt t="8077" x="3467100" y="3700463"/>
          <p14:tracePt t="8094" x="3457575" y="3705225"/>
          <p14:tracePt t="8111" x="3448050" y="3705225"/>
          <p14:tracePt t="8127" x="3443288" y="3705225"/>
          <p14:tracePt t="8161" x="3448050" y="3705225"/>
          <p14:tracePt t="8178" x="3495675" y="3676650"/>
          <p14:tracePt t="8194" x="3614738" y="3643313"/>
          <p14:tracePt t="8211" x="3767138" y="3590925"/>
          <p14:tracePt t="8228" x="3967163" y="3505200"/>
          <p14:tracePt t="8244" x="4071938" y="3471863"/>
          <p14:tracePt t="8261" x="4167188" y="3448050"/>
          <p14:tracePt t="8278" x="4219575" y="3438525"/>
          <p14:tracePt t="8294" x="4271963" y="3438525"/>
          <p14:tracePt t="8311" x="4286250" y="3438525"/>
          <p14:tracePt t="8328" x="4295775" y="3438525"/>
          <p14:tracePt t="8344" x="4300538" y="3438525"/>
          <p14:tracePt t="8361" x="4300538" y="3448050"/>
          <p14:tracePt t="8377" x="4300538" y="3467100"/>
          <p14:tracePt t="8394" x="4295775" y="3481388"/>
          <p14:tracePt t="8411" x="4257675" y="3514725"/>
          <p14:tracePt t="8428" x="4210050" y="3548063"/>
          <p14:tracePt t="8444" x="4157663" y="3586163"/>
          <p14:tracePt t="8461" x="4090988" y="3605213"/>
          <p14:tracePt t="8478" x="4043363" y="3624263"/>
          <p14:tracePt t="8494" x="4033838" y="3629025"/>
          <p14:tracePt t="8512" x="4029075" y="3633788"/>
          <p14:tracePt t="8528" x="4024313" y="3633788"/>
          <p14:tracePt t="8561" x="4038600" y="3633788"/>
          <p14:tracePt t="8578" x="4090988" y="3624263"/>
          <p14:tracePt t="8594" x="4176713" y="3609975"/>
          <p14:tracePt t="8611" x="4314825" y="3586163"/>
          <p14:tracePt t="8628" x="4386263" y="3571875"/>
          <p14:tracePt t="8644" x="4443413" y="3552825"/>
          <p14:tracePt t="8661" x="4510088" y="3538538"/>
          <p14:tracePt t="8677" x="4548188" y="3533775"/>
          <p14:tracePt t="8694" x="4576763" y="3524250"/>
          <p14:tracePt t="8711" x="4591050" y="3524250"/>
          <p14:tracePt t="8727" x="4605338" y="3524250"/>
          <p14:tracePt t="8744" x="4614863" y="3524250"/>
          <p14:tracePt t="8761" x="4619625" y="3524250"/>
          <p14:tracePt t="9931" x="4619625" y="3529013"/>
          <p14:tracePt t="9939" x="4614863" y="3529013"/>
          <p14:tracePt t="9947" x="4614863" y="3538538"/>
          <p14:tracePt t="9961" x="4610100" y="3543300"/>
          <p14:tracePt t="9978" x="4605338" y="3548063"/>
          <p14:tracePt t="9994" x="4605338" y="3557588"/>
          <p14:tracePt t="10027" x="4605338" y="3567113"/>
          <p14:tracePt t="10078" x="4605338" y="3571875"/>
          <p14:tracePt t="10094" x="4595813" y="3576638"/>
          <p14:tracePt t="10111" x="4586288" y="3581400"/>
          <p14:tracePt t="10128" x="4576763" y="3590925"/>
          <p14:tracePt t="10144" x="4538663" y="3624263"/>
          <p14:tracePt t="10161" x="4462463" y="3681413"/>
          <p14:tracePt t="10177" x="4338638" y="3757613"/>
          <p14:tracePt t="10194" x="4219575" y="3838575"/>
          <p14:tracePt t="10211" x="3986213" y="3933825"/>
          <p14:tracePt t="10227" x="3805238" y="3990975"/>
          <p14:tracePt t="10244" x="3633788" y="4033838"/>
          <p14:tracePt t="10261" x="3395663" y="4081463"/>
          <p14:tracePt t="10277" x="3238500" y="4086225"/>
          <p14:tracePt t="10294" x="3133725" y="4095750"/>
          <p14:tracePt t="10311" x="3076575" y="4095750"/>
          <p14:tracePt t="10328" x="3028950" y="4100513"/>
          <p14:tracePt t="10344" x="3019425" y="4110038"/>
          <p14:tracePt t="10615" x="3000375" y="4114800"/>
          <p14:tracePt t="10622" x="2981325" y="4119563"/>
          <p14:tracePt t="10629" x="2952750" y="4133850"/>
          <p14:tracePt t="10644" x="2905125" y="4148138"/>
          <p14:tracePt t="10661" x="2843213" y="4148138"/>
          <p14:tracePt t="10677" x="2786063" y="4148138"/>
          <p14:tracePt t="10694" x="2733675" y="4138613"/>
          <p14:tracePt t="10711" x="2662238" y="4114800"/>
          <p14:tracePt t="10727" x="2633663" y="4100513"/>
          <p14:tracePt t="10744" x="2600325" y="4095750"/>
          <p14:tracePt t="10761" x="2557463" y="4081463"/>
          <p14:tracePt t="10777" x="2528888" y="4076700"/>
          <p14:tracePt t="10794" x="2476500" y="4062413"/>
          <p14:tracePt t="10811" x="2428875" y="4062413"/>
          <p14:tracePt t="10827" x="2333625" y="4062413"/>
          <p14:tracePt t="10844" x="2286000" y="4062413"/>
          <p14:tracePt t="10861" x="2243138" y="4062413"/>
          <p14:tracePt t="10878" x="2205038" y="4062413"/>
          <p14:tracePt t="10894" x="2157413" y="4062413"/>
          <p14:tracePt t="10911" x="2124075" y="4057650"/>
          <p14:tracePt t="10927" x="2085975" y="4052888"/>
          <p14:tracePt t="10944" x="2024063" y="4038600"/>
          <p14:tracePt t="10961" x="1990725" y="4029075"/>
          <p14:tracePt t="10977" x="1943100" y="4010025"/>
          <p14:tracePt t="10994" x="1900238" y="4005263"/>
          <p14:tracePt t="11011" x="1847850" y="3986213"/>
          <p14:tracePt t="11027" x="1800225" y="3976688"/>
          <p14:tracePt t="11044" x="1766888" y="3971925"/>
          <p14:tracePt t="11061" x="1738313" y="3962400"/>
          <p14:tracePt t="11078" x="1690688" y="3948113"/>
          <p14:tracePt t="11094" x="1662113" y="3943350"/>
          <p14:tracePt t="11111" x="1638300" y="3938588"/>
          <p14:tracePt t="11127" x="1614488" y="3924300"/>
          <p14:tracePt t="11144" x="1585913" y="3914775"/>
          <p14:tracePt t="11161" x="1566863" y="3910013"/>
          <p14:tracePt t="11177" x="1543050" y="3890963"/>
          <p14:tracePt t="11194" x="1514475" y="3871913"/>
          <p14:tracePt t="11211" x="1500188" y="3867150"/>
          <p14:tracePt t="11227" x="1485900" y="3862388"/>
          <p14:tracePt t="11244" x="1476375" y="3852863"/>
          <p14:tracePt t="11261" x="1466850" y="3852863"/>
          <p14:tracePt t="11277" x="1462088" y="3852863"/>
          <p14:tracePt t="11294" x="1447800" y="3857625"/>
          <p14:tracePt t="11311" x="1428750" y="3895725"/>
          <p14:tracePt t="11327" x="1381125" y="3995738"/>
          <p14:tracePt t="11344" x="1352550" y="4090988"/>
          <p14:tracePt t="11361" x="1314450" y="4262438"/>
          <p14:tracePt t="11377" x="1290638" y="4467225"/>
          <p14:tracePt t="11394" x="1290638" y="4557713"/>
          <p14:tracePt t="11411" x="1281113" y="4714875"/>
          <p14:tracePt t="11428" x="1285875" y="4872038"/>
          <p14:tracePt t="11444" x="1300163" y="5019675"/>
          <p14:tracePt t="11461" x="1309688" y="5133975"/>
          <p14:tracePt t="11477" x="1323975" y="5248275"/>
          <p14:tracePt t="11494" x="1343025" y="5353050"/>
          <p14:tracePt t="11497" x="1347788" y="5391150"/>
          <p14:tracePt t="11511" x="1357313" y="5434013"/>
          <p14:tracePt t="11527" x="1362075" y="5462588"/>
          <p14:tracePt t="11544" x="1381125" y="5486400"/>
          <p14:tracePt t="11561" x="1409700" y="5524500"/>
          <p14:tracePt t="11577" x="1433513" y="5557838"/>
          <p14:tracePt t="11594" x="1457325" y="5595938"/>
          <p14:tracePt t="11611" x="1481138" y="5624513"/>
          <p14:tracePt t="11627" x="1519238" y="5667375"/>
          <p14:tracePt t="11644" x="1547813" y="5691188"/>
          <p14:tracePt t="11661" x="1581150" y="5705475"/>
          <p14:tracePt t="11677" x="1624013" y="5710238"/>
          <p14:tracePt t="11694" x="1685925" y="5691188"/>
          <p14:tracePt t="11711" x="1733550" y="5657850"/>
          <p14:tracePt t="11727" x="1771650" y="5619750"/>
          <p14:tracePt t="11744" x="1819275" y="5586413"/>
          <p14:tracePt t="11761" x="1905000" y="5467350"/>
          <p14:tracePt t="11777" x="1957388" y="5348288"/>
          <p14:tracePt t="11794" x="2000250" y="5219700"/>
          <p14:tracePt t="11811" x="2038350" y="5076825"/>
          <p14:tracePt t="11827" x="2038350" y="4910138"/>
          <p14:tracePt t="11844" x="2033588" y="4743450"/>
          <p14:tracePt t="11861" x="2009775" y="4624388"/>
          <p14:tracePt t="11877" x="1947863" y="4405313"/>
          <p14:tracePt t="11894" x="1905000" y="4276725"/>
          <p14:tracePt t="11911" x="1876425" y="4205288"/>
          <p14:tracePt t="11927" x="1847850" y="4167188"/>
          <p14:tracePt t="11944" x="1800225" y="4114800"/>
          <p14:tracePt t="11961" x="1771650" y="4095750"/>
          <p14:tracePt t="11977" x="1724025" y="4062413"/>
          <p14:tracePt t="11994" x="1657350" y="4033838"/>
          <p14:tracePt t="12011" x="1624013" y="4019550"/>
          <p14:tracePt t="12027" x="1585913" y="4000500"/>
          <p14:tracePt t="12044" x="1557338" y="3995738"/>
          <p14:tracePt t="12061" x="1509713" y="3995738"/>
          <p14:tracePt t="12077" x="1481138" y="3995738"/>
          <p14:tracePt t="12094" x="1457325" y="4005263"/>
          <p14:tracePt t="12111" x="1438275" y="4010025"/>
          <p14:tracePt t="12127" x="1400175" y="4033838"/>
          <p14:tracePt t="12144" x="1381125" y="4048125"/>
          <p14:tracePt t="12161" x="1357313" y="4071938"/>
          <p14:tracePt t="12177" x="1319213" y="4138613"/>
          <p14:tracePt t="12194" x="1262063" y="4305300"/>
          <p14:tracePt t="12211" x="1238250" y="4376738"/>
          <p14:tracePt t="12227" x="1223963" y="4429125"/>
          <p14:tracePt t="12244" x="1214438" y="4524375"/>
          <p14:tracePt t="12261" x="1204913" y="4624388"/>
          <p14:tracePt t="12277" x="1209675" y="4738688"/>
          <p14:tracePt t="12294" x="1223963" y="4824413"/>
          <p14:tracePt t="12311" x="1252538" y="4953000"/>
          <p14:tracePt t="12327" x="1276350" y="5067300"/>
          <p14:tracePt t="12344" x="1309688" y="5176838"/>
          <p14:tracePt t="12360" x="1323975" y="5238750"/>
          <p14:tracePt t="12377" x="1343025" y="5286375"/>
          <p14:tracePt t="12394" x="1362075" y="5310188"/>
          <p14:tracePt t="12411" x="1371600" y="5334000"/>
          <p14:tracePt t="12427" x="1423988" y="5391150"/>
          <p14:tracePt t="12444" x="1471613" y="5443538"/>
          <p14:tracePt t="12461" x="1524000" y="5500688"/>
          <p14:tracePt t="12477" x="1557338" y="5538788"/>
          <p14:tracePt t="12494" x="1595438" y="5591175"/>
          <p14:tracePt t="12510" x="1609725" y="5600700"/>
          <p14:tracePt t="12527" x="1624013" y="5614988"/>
          <p14:tracePt t="12544" x="1647825" y="5619750"/>
          <p14:tracePt t="12560" x="1685925" y="5634038"/>
          <p14:tracePt t="12577" x="1714500" y="5634038"/>
          <p14:tracePt t="12594" x="1738313" y="5629275"/>
          <p14:tracePt t="12611" x="1771650" y="5614988"/>
          <p14:tracePt t="12627" x="1804988" y="5591175"/>
          <p14:tracePt t="12644" x="1833563" y="5553075"/>
          <p14:tracePt t="12661" x="1857375" y="5514975"/>
          <p14:tracePt t="12677" x="1900238" y="5448300"/>
          <p14:tracePt t="12694" x="1933575" y="5391150"/>
          <p14:tracePt t="12711" x="1966913" y="5295900"/>
          <p14:tracePt t="12727" x="2000250" y="5172075"/>
          <p14:tracePt t="12744" x="2028825" y="5038725"/>
          <p14:tracePt t="12761" x="2028825" y="4972050"/>
          <p14:tracePt t="12777" x="2028825" y="4838700"/>
          <p14:tracePt t="12794" x="2000250" y="4700588"/>
          <p14:tracePt t="12811" x="1952625" y="4567238"/>
          <p14:tracePt t="12827" x="1905000" y="4457700"/>
          <p14:tracePt t="12844" x="1862138" y="4329113"/>
          <p14:tracePt t="12861" x="1785938" y="4162425"/>
          <p14:tracePt t="12877" x="1752600" y="4114800"/>
          <p14:tracePt t="12894" x="1728788" y="4076700"/>
          <p14:tracePt t="12911" x="1695450" y="4052888"/>
          <p14:tracePt t="12927" x="1647825" y="4019550"/>
          <p14:tracePt t="12944" x="1609725" y="4010025"/>
          <p14:tracePt t="12960" x="1581150" y="3995738"/>
          <p14:tracePt t="12977" x="1552575" y="3995738"/>
          <p14:tracePt t="12994" x="1504950" y="4000500"/>
          <p14:tracePt t="13010" x="1476375" y="4010025"/>
          <p14:tracePt t="13027" x="1452563" y="4029075"/>
          <p14:tracePt t="13044" x="1419225" y="4071938"/>
          <p14:tracePt t="13061" x="1390650" y="4114800"/>
          <p14:tracePt t="13077" x="1366838" y="4162425"/>
          <p14:tracePt t="13094" x="1347788" y="4205288"/>
          <p14:tracePt t="13111" x="1319213" y="4276725"/>
          <p14:tracePt t="13127" x="1304925" y="4329113"/>
          <p14:tracePt t="13144" x="1290638" y="4414838"/>
          <p14:tracePt t="13160" x="1285875" y="4514850"/>
          <p14:tracePt t="13177" x="1276350" y="4643438"/>
          <p14:tracePt t="13194" x="1276350" y="4691063"/>
          <p14:tracePt t="13211" x="1276350" y="4748213"/>
          <p14:tracePt t="13227" x="1285875" y="4867275"/>
          <p14:tracePt t="13244" x="1304925" y="5048250"/>
          <p14:tracePt t="13260" x="1319213" y="5110163"/>
          <p14:tracePt t="13277" x="1323975" y="5153025"/>
          <p14:tracePt t="13294" x="1338263" y="5200650"/>
          <p14:tracePt t="13310" x="1347788" y="5233988"/>
          <p14:tracePt t="13327" x="1366838" y="5272088"/>
          <p14:tracePt t="13344" x="1381125" y="5324475"/>
          <p14:tracePt t="13361" x="1419225" y="5405438"/>
          <p14:tracePt t="13377" x="1443038" y="5457825"/>
          <p14:tracePt t="13394" x="1457325" y="5481638"/>
          <p14:tracePt t="13410" x="1466850" y="5505450"/>
          <p14:tracePt t="13427" x="1476375" y="5519738"/>
          <p14:tracePt t="13444" x="1481138" y="5524500"/>
          <p14:tracePt t="13460" x="1490663" y="5534025"/>
          <p14:tracePt t="13477" x="1504950" y="5553075"/>
          <p14:tracePt t="13494" x="1519238" y="5572125"/>
          <p14:tracePt t="13511" x="1528763" y="5581650"/>
          <p14:tracePt t="13527" x="1538288" y="5586413"/>
          <p14:tracePt t="13544" x="1547813" y="5595938"/>
          <p14:tracePt t="13560" x="1547813" y="5600700"/>
          <p14:tracePt t="13823" x="1571625" y="5586413"/>
          <p14:tracePt t="13830" x="1624013" y="5553075"/>
          <p14:tracePt t="13838" x="1652588" y="5519738"/>
          <p14:tracePt t="13845" x="1695450" y="5491163"/>
          <p14:tracePt t="13860" x="1762125" y="5443538"/>
          <p14:tracePt t="13877" x="1828800" y="5400675"/>
          <p14:tracePt t="13894" x="1895475" y="5372100"/>
          <p14:tracePt t="13911" x="2014538" y="5334000"/>
          <p14:tracePt t="13927" x="2090738" y="5310188"/>
          <p14:tracePt t="13944" x="2152650" y="5305425"/>
          <p14:tracePt t="13960" x="2195513" y="5300663"/>
          <p14:tracePt t="13977" x="2257425" y="5272088"/>
          <p14:tracePt t="13994" x="2309813" y="5248275"/>
          <p14:tracePt t="14010" x="2371725" y="5200650"/>
          <p14:tracePt t="14027" x="2438400" y="5167313"/>
          <p14:tracePt t="14044" x="2543175" y="5105400"/>
          <p14:tracePt t="14060" x="2600325" y="5062538"/>
          <p14:tracePt t="14077" x="2647950" y="5029200"/>
          <p14:tracePt t="14094" x="2728913" y="4972050"/>
          <p14:tracePt t="14110" x="2790825" y="4929188"/>
          <p14:tracePt t="14127" x="2867025" y="4891088"/>
          <p14:tracePt t="14144" x="2933700" y="4852988"/>
          <p14:tracePt t="14160" x="3028950" y="4786313"/>
          <p14:tracePt t="14177" x="3086100" y="4743450"/>
          <p14:tracePt t="14194" x="3133725" y="4700588"/>
          <p14:tracePt t="14210" x="3190875" y="4657725"/>
          <p14:tracePt t="14227" x="3262313" y="4595813"/>
          <p14:tracePt t="14244" x="3290888" y="4572000"/>
          <p14:tracePt t="14261" x="3314700" y="4562475"/>
          <p14:tracePt t="14277" x="3328988" y="4552950"/>
          <p14:tracePt t="14294" x="3343275" y="4543425"/>
          <p14:tracePt t="14310" x="3348038" y="4543425"/>
          <p14:tracePt t="14586" x="3348038" y="4538663"/>
          <p14:tracePt t="14594" x="3348038" y="4533900"/>
          <p14:tracePt t="14609" x="3348038" y="4529138"/>
          <p14:tracePt t="14616" x="3348038" y="4524375"/>
          <p14:tracePt t="15380" x="3333750" y="4524375"/>
          <p14:tracePt t="15387" x="3309938" y="4524375"/>
          <p14:tracePt t="15395" x="3281363" y="4524375"/>
          <p14:tracePt t="15411" x="3224213" y="4510088"/>
          <p14:tracePt t="15427" x="3171825" y="4505325"/>
          <p14:tracePt t="15444" x="3133725" y="4495800"/>
          <p14:tracePt t="15460" x="3086100" y="4486275"/>
          <p14:tracePt t="15494" x="3062288" y="4486275"/>
          <p14:tracePt t="15527" x="3048000" y="4486275"/>
          <p14:tracePt t="15544" x="3038475" y="4486275"/>
          <p14:tracePt t="15577" x="3033713" y="4486275"/>
          <p14:tracePt t="15607" x="3028950" y="4486275"/>
          <p14:tracePt t="15622" x="3024188" y="4486275"/>
          <p14:tracePt t="15629" x="3019425" y="4486275"/>
          <p14:tracePt t="15644" x="3005138" y="4486275"/>
          <p14:tracePt t="15660" x="2986088" y="4486275"/>
          <p14:tracePt t="15677" x="2971800" y="4486275"/>
          <p14:tracePt t="15694" x="2962275" y="4486275"/>
          <p14:tracePt t="15710" x="2952750" y="4486275"/>
          <p14:tracePt t="15727" x="2943225" y="4486275"/>
          <p14:tracePt t="15744" x="2938463" y="4486275"/>
          <p14:tracePt t="15760" x="2933700" y="4486275"/>
          <p14:tracePt t="15777" x="2924175" y="4486275"/>
          <p14:tracePt t="15794" x="2914650" y="4486275"/>
          <p14:tracePt t="15810" x="2890838" y="4486275"/>
          <p14:tracePt t="15827" x="2847975" y="4491038"/>
          <p14:tracePt t="15844" x="2809875" y="4505325"/>
          <p14:tracePt t="15860" x="2786063" y="4510088"/>
          <p14:tracePt t="15877" x="2767013" y="4510088"/>
          <p14:tracePt t="15894" x="2733675" y="4510088"/>
          <p14:tracePt t="15910" x="2695575" y="4510088"/>
          <p14:tracePt t="15927" x="2662238" y="4495800"/>
          <p14:tracePt t="15944" x="2624138" y="4471988"/>
          <p14:tracePt t="15960" x="2543175" y="4438650"/>
          <p14:tracePt t="15977" x="2495550" y="4419600"/>
          <p14:tracePt t="15994" x="2462213" y="4400550"/>
          <p14:tracePt t="16010" x="2428875" y="4386263"/>
          <p14:tracePt t="16027" x="2409825" y="4376738"/>
          <p14:tracePt t="16044" x="2400300" y="4371975"/>
          <p14:tracePt t="16060" x="2390775" y="4371975"/>
          <p14:tracePt t="16077" x="2386013" y="4371975"/>
          <p14:tracePt t="16121" x="2381250" y="4371975"/>
          <p14:tracePt t="16143" x="2376488" y="4371975"/>
          <p14:tracePt t="16150" x="2371725" y="4371975"/>
          <p14:tracePt t="16165" x="2362200" y="4371975"/>
          <p14:tracePt t="16177" x="2357438" y="4371975"/>
          <p14:tracePt t="16194" x="2328863" y="4381500"/>
          <p14:tracePt t="16210" x="2243138" y="4424363"/>
          <p14:tracePt t="16227" x="2166938" y="4471988"/>
          <p14:tracePt t="16244" x="2090738" y="4500563"/>
          <p14:tracePt t="16260" x="2014538" y="4514850"/>
          <p14:tracePt t="16277" x="1971675" y="4514850"/>
          <p14:tracePt t="16294" x="1933575" y="4495800"/>
          <p14:tracePt t="16310" x="1900238" y="4467225"/>
          <p14:tracePt t="16327" x="1857375" y="4400550"/>
          <p14:tracePt t="16344" x="1828800" y="4338638"/>
          <p14:tracePt t="16360" x="1809750" y="4252913"/>
          <p14:tracePt t="16377" x="1804988" y="4181475"/>
          <p14:tracePt t="16394" x="1814513" y="4110038"/>
          <p14:tracePt t="16411" x="1824038" y="4081463"/>
          <p14:tracePt t="16427" x="1843088" y="4057650"/>
          <p14:tracePt t="16444" x="1890713" y="4029075"/>
          <p14:tracePt t="16460" x="1943100" y="4005263"/>
          <p14:tracePt t="16477" x="2005013" y="4000500"/>
          <p14:tracePt t="16494" x="2057400" y="4010025"/>
          <p14:tracePt t="16510" x="2109788" y="4048125"/>
          <p14:tracePt t="16527" x="2143125" y="4086225"/>
          <p14:tracePt t="16544" x="2181225" y="4162425"/>
          <p14:tracePt t="16560" x="2205038" y="4214813"/>
          <p14:tracePt t="16577" x="2214563" y="4267200"/>
          <p14:tracePt t="16594" x="2214563" y="4295775"/>
          <p14:tracePt t="16610" x="2214563" y="4324350"/>
          <p14:tracePt t="16627" x="2209800" y="4357688"/>
          <p14:tracePt t="16644" x="2195513" y="4381500"/>
          <p14:tracePt t="16660" x="2171700" y="4400550"/>
          <p14:tracePt t="16677" x="2143125" y="4419600"/>
          <p14:tracePt t="16694" x="2081213" y="4443413"/>
          <p14:tracePt t="16710" x="2038350" y="4443413"/>
          <p14:tracePt t="16727" x="2000250" y="4433888"/>
          <p14:tracePt t="16744" x="1976438" y="4419600"/>
          <p14:tracePt t="16760" x="1943100" y="4371975"/>
          <p14:tracePt t="16777" x="1924050" y="4248150"/>
          <p14:tracePt t="16794" x="1924050" y="4114800"/>
          <p14:tracePt t="16810" x="1933575" y="4043363"/>
          <p14:tracePt t="16827" x="1962150" y="3976688"/>
          <p14:tracePt t="16844" x="1985963" y="3952875"/>
          <p14:tracePt t="16860" x="2019300" y="3933825"/>
          <p14:tracePt t="16877" x="2081213" y="3929063"/>
          <p14:tracePt t="16893" x="2119313" y="3929063"/>
          <p14:tracePt t="16910" x="2147888" y="3952875"/>
          <p14:tracePt t="16927" x="2181225" y="4000500"/>
          <p14:tracePt t="16944" x="2243138" y="4129088"/>
          <p14:tracePt t="16960" x="2257425" y="4176713"/>
          <p14:tracePt t="16977" x="2271713" y="4224338"/>
          <p14:tracePt t="16993" x="2286000" y="4276725"/>
          <p14:tracePt t="16995" x="2286000" y="4300538"/>
          <p14:tracePt t="17010" x="2281238" y="4371975"/>
          <p14:tracePt t="17027" x="2266950" y="4424363"/>
          <p14:tracePt t="17044" x="2247900" y="4476750"/>
          <p14:tracePt t="17060" x="2224088" y="4500563"/>
          <p14:tracePt t="17077" x="2176463" y="4533900"/>
          <p14:tracePt t="17093" x="2133600" y="4548188"/>
          <p14:tracePt t="17110" x="2105025" y="4548188"/>
          <p14:tracePt t="17127" x="2052638" y="4500563"/>
          <p14:tracePt t="17143" x="2024063" y="4438650"/>
          <p14:tracePt t="17160" x="2009775" y="4376738"/>
          <p14:tracePt t="17177" x="2009775" y="4276725"/>
          <p14:tracePt t="17193" x="2043113" y="4133850"/>
          <p14:tracePt t="17210" x="2071688" y="4067175"/>
          <p14:tracePt t="17227" x="2105025" y="4038600"/>
          <p14:tracePt t="17244" x="2152650" y="4005263"/>
          <p14:tracePt t="17260" x="2181225" y="4000500"/>
          <p14:tracePt t="17277" x="2209800" y="4010025"/>
          <p14:tracePt t="17293" x="2233613" y="4033838"/>
          <p14:tracePt t="17310" x="2281238" y="4105275"/>
          <p14:tracePt t="17327" x="2300288" y="4148138"/>
          <p14:tracePt t="17343" x="2305050" y="4219575"/>
          <p14:tracePt t="17360" x="2314575" y="4286250"/>
          <p14:tracePt t="17377" x="2305050" y="4376738"/>
          <p14:tracePt t="17393" x="2286000" y="4410075"/>
          <p14:tracePt t="17410" x="2271713" y="4433888"/>
          <p14:tracePt t="17427" x="2262188" y="4443413"/>
          <p14:tracePt t="17443" x="2238375" y="4457700"/>
          <p14:tracePt t="17460" x="2233613" y="4462463"/>
          <p14:tracePt t="17477" x="2228850" y="4467225"/>
          <p14:tracePt t="17494" x="2219325" y="4467225"/>
          <p14:tracePt t="17510" x="2209800" y="4467225"/>
          <p14:tracePt t="17527" x="2205038" y="4467225"/>
          <p14:tracePt t="17544" x="2200275" y="4467225"/>
          <p14:tracePt t="17560" x="2190750" y="4467225"/>
          <p14:tracePt t="17577" x="2181225" y="4467225"/>
          <p14:tracePt t="17593" x="2171700" y="4419600"/>
          <p14:tracePt t="17610" x="2162175" y="4357688"/>
          <p14:tracePt t="17627" x="2166938" y="4233863"/>
          <p14:tracePt t="17643" x="2200275" y="4105275"/>
          <p14:tracePt t="17660" x="2243138" y="3986213"/>
          <p14:tracePt t="17677" x="2295525" y="3881438"/>
          <p14:tracePt t="17693" x="2328863" y="3824288"/>
          <p14:tracePt t="17710" x="2390775" y="3767138"/>
          <p14:tracePt t="17727" x="2495550" y="3662363"/>
          <p14:tracePt t="17744" x="2681288" y="3500438"/>
          <p14:tracePt t="17760" x="2786063" y="3414713"/>
          <p14:tracePt t="17777" x="2881313" y="3357563"/>
          <p14:tracePt t="17794" x="3000375" y="3314700"/>
          <p14:tracePt t="17810" x="3143250" y="3267075"/>
          <p14:tracePt t="17827" x="3228975" y="3252788"/>
          <p14:tracePt t="17844" x="3309938" y="3243263"/>
          <p14:tracePt t="17860" x="3400425" y="3243263"/>
          <p14:tracePt t="17877" x="3538538" y="3248025"/>
          <p14:tracePt t="17893" x="3600450" y="3262313"/>
          <p14:tracePt t="17910" x="3648075" y="3262313"/>
          <p14:tracePt t="17927" x="3709988" y="3262313"/>
          <p14:tracePt t="17943" x="3757613" y="3267075"/>
          <p14:tracePt t="17960" x="3795713" y="3276600"/>
          <p14:tracePt t="17977" x="3833813" y="3286125"/>
          <p14:tracePt t="17994" x="3881438" y="3290888"/>
          <p14:tracePt t="18010" x="3900488" y="3290888"/>
          <p14:tracePt t="18027" x="3924300" y="3290888"/>
          <p14:tracePt t="18043" x="3933825" y="3290888"/>
          <p14:tracePt t="18060" x="3943350" y="3290888"/>
          <p14:tracePt t="18077" x="3952875" y="3290888"/>
          <p14:tracePt t="18162" x="3952875" y="3295650"/>
          <p14:tracePt t="18170" x="3948113" y="3295650"/>
          <p14:tracePt t="18177" x="3933825" y="3309938"/>
          <p14:tracePt t="18193" x="3871913" y="3319463"/>
          <p14:tracePt t="18210" x="3767138" y="3352800"/>
          <p14:tracePt t="18227" x="3652838" y="3371850"/>
          <p14:tracePt t="18243" x="3524250" y="3352800"/>
          <p14:tracePt t="18260" x="3457575" y="3328988"/>
          <p14:tracePt t="18277" x="3429000" y="3305175"/>
          <p14:tracePt t="18293" x="3409950" y="3290888"/>
          <p14:tracePt t="18310" x="3400425" y="3248025"/>
          <p14:tracePt t="18327" x="3400425" y="3219450"/>
          <p14:tracePt t="18343" x="3405188" y="3205163"/>
          <p14:tracePt t="18360" x="3409950" y="3190875"/>
          <p14:tracePt t="18377" x="3409950" y="3186113"/>
          <p14:tracePt t="18410" x="3409950" y="3190875"/>
          <p14:tracePt t="18427" x="3376613" y="3228975"/>
          <p14:tracePt t="18443" x="3314700" y="3338513"/>
          <p14:tracePt t="18460" x="3219450" y="3471863"/>
          <p14:tracePt t="18477" x="3124200" y="3576638"/>
          <p14:tracePt t="18493" x="2995613" y="3719513"/>
          <p14:tracePt t="18510" x="2938463" y="3819525"/>
          <p14:tracePt t="18527" x="2909888" y="3886200"/>
          <p14:tracePt t="18544" x="2905125" y="3933825"/>
          <p14:tracePt t="18560" x="2909888" y="3948113"/>
          <p14:tracePt t="18577" x="2938463" y="3971925"/>
          <p14:tracePt t="18593" x="3009900" y="4000500"/>
          <p14:tracePt t="18610" x="3124200" y="4052888"/>
          <p14:tracePt t="18627" x="3214688" y="4090988"/>
          <p14:tracePt t="18643" x="3281363" y="4129088"/>
          <p14:tracePt t="18660" x="3324225" y="4157663"/>
          <p14:tracePt t="18677" x="3367088" y="4191000"/>
          <p14:tracePt t="18693" x="3386138" y="4229100"/>
          <p14:tracePt t="18710" x="3400425" y="4252913"/>
          <p14:tracePt t="18727" x="3400425" y="4262438"/>
          <p14:tracePt t="18948" x="3452813" y="4243388"/>
          <p14:tracePt t="18955" x="3509963" y="4219575"/>
          <p14:tracePt t="18963" x="3571875" y="4200525"/>
          <p14:tracePt t="18977" x="3676650" y="4171950"/>
          <p14:tracePt t="18993" x="3776663" y="4171950"/>
          <p14:tracePt t="19010" x="3857625" y="4171950"/>
          <p14:tracePt t="19027" x="3919538" y="4176713"/>
          <p14:tracePt t="19043" x="3971925" y="4191000"/>
          <p14:tracePt t="19060" x="3995738" y="4210050"/>
          <p14:tracePt t="19077" x="4005263" y="4224338"/>
          <p14:tracePt t="19093" x="4019550" y="4238625"/>
          <p14:tracePt t="19110" x="4029075" y="4281488"/>
          <p14:tracePt t="19127" x="4029075" y="4310063"/>
          <p14:tracePt t="19143" x="4014788" y="4352925"/>
          <p14:tracePt t="19160" x="3976688" y="4438650"/>
          <p14:tracePt t="19177" x="3895725" y="4586288"/>
          <p14:tracePt t="19194" x="3838575" y="4667250"/>
          <p14:tracePt t="19210" x="3805238" y="4714875"/>
          <p14:tracePt t="19227" x="3762375" y="4757738"/>
          <p14:tracePt t="19244" x="3738563" y="4781550"/>
          <p14:tracePt t="19264" x="3714750" y="4810125"/>
          <p14:tracePt t="19286" x="3700463" y="4848225"/>
          <p14:tracePt t="19300" x="3700463" y="4862513"/>
          <p14:tracePt t="19310" x="3690938" y="4881563"/>
          <p14:tracePt t="19327" x="3690938" y="4891088"/>
          <p14:tracePt t="19345" x="3690938" y="4900613"/>
          <p14:tracePt t="19360" x="3690938" y="4905375"/>
          <p14:tracePt t="19377" x="3690938" y="4910138"/>
          <p14:tracePt t="19393" x="3690938" y="4919663"/>
          <p14:tracePt t="19411" x="3700463" y="4938713"/>
          <p14:tracePt t="19427" x="3705225" y="4957763"/>
          <p14:tracePt t="19444" x="3714750" y="4967288"/>
          <p14:tracePt t="19460" x="3714750" y="4972050"/>
          <p14:tracePt t="19477" x="3714750" y="4981575"/>
          <p14:tracePt t="19494" x="3714750" y="4986338"/>
          <p14:tracePt t="19521" x="3714750" y="4991100"/>
          <p14:tracePt t="19602" x="3719513" y="4991100"/>
          <p14:tracePt t="19609" x="3724275" y="4991100"/>
          <p14:tracePt t="19616" x="3729038" y="4991100"/>
          <p14:tracePt t="19627" x="3738563" y="4991100"/>
          <p14:tracePt t="19643" x="3767138" y="4962525"/>
          <p14:tracePt t="19660" x="3819525" y="4914900"/>
          <p14:tracePt t="19677" x="3848100" y="4881563"/>
          <p14:tracePt t="19693" x="3871913" y="4857750"/>
          <p14:tracePt t="19710" x="3890963" y="4833938"/>
          <p14:tracePt t="19727" x="3900488" y="4824413"/>
          <p14:tracePt t="19743" x="3905250" y="4814888"/>
          <p14:tracePt t="19760" x="3905250" y="4810125"/>
          <p14:tracePt t="19793" x="3905250" y="4805363"/>
          <p14:tracePt t="19829" x="3905250" y="4800600"/>
          <p14:tracePt t="19851" x="3905250" y="4795838"/>
          <p14:tracePt t="19881" x="3905250" y="4791075"/>
          <p14:tracePt t="19888" x="3910013" y="4786313"/>
          <p14:tracePt t="19895" x="3910013" y="4767263"/>
          <p14:tracePt t="19910" x="3933825" y="4695825"/>
          <p14:tracePt t="19927" x="3962400" y="4629150"/>
          <p14:tracePt t="19943" x="3986213" y="4581525"/>
          <p14:tracePt t="19960" x="4010025" y="4548188"/>
          <p14:tracePt t="19976" x="4033838" y="4524375"/>
          <p14:tracePt t="19994" x="4043363" y="4514850"/>
          <p14:tracePt t="19999" x="4043363" y="4510088"/>
          <p14:tracePt t="20015" x="4052888" y="4505325"/>
          <p14:tracePt t="20030" x="4052888" y="4510088"/>
          <p14:tracePt t="20043" x="4052888" y="4543425"/>
          <p14:tracePt t="20060" x="4043363" y="4605338"/>
          <p14:tracePt t="20077" x="4029075" y="4667250"/>
          <p14:tracePt t="20095" x="3990975" y="4724400"/>
          <p14:tracePt t="20111" x="3976688" y="4748213"/>
          <p14:tracePt t="20127" x="3962400" y="4762500"/>
          <p14:tracePt t="20143" x="3952875" y="4781550"/>
          <p14:tracePt t="20160" x="3943350" y="4791075"/>
          <p14:tracePt t="20177" x="3943350" y="4795838"/>
          <p14:tracePt t="20211" x="3943350" y="4800600"/>
          <p14:tracePt t="20284" x="3948113" y="4800600"/>
          <p14:tracePt t="20292" x="3952875" y="4786313"/>
          <p14:tracePt t="20300" x="3967163" y="4762500"/>
          <p14:tracePt t="20310" x="3986213" y="4714875"/>
          <p14:tracePt t="20327" x="4010025" y="4586288"/>
          <p14:tracePt t="20343" x="4033838" y="4457700"/>
          <p14:tracePt t="20360" x="4033838" y="4410075"/>
          <p14:tracePt t="20377" x="4033838" y="4371975"/>
          <p14:tracePt t="20393" x="4019550" y="4343400"/>
          <p14:tracePt t="20410" x="3995738" y="4295775"/>
          <p14:tracePt t="20427" x="3971925" y="4271963"/>
          <p14:tracePt t="20444" x="3948113" y="4248150"/>
          <p14:tracePt t="20460" x="3938588" y="4229100"/>
          <p14:tracePt t="20477" x="3924300" y="4214813"/>
          <p14:tracePt t="20493" x="3919538" y="4210050"/>
          <p14:tracePt t="20510" x="3910013" y="4205288"/>
          <p14:tracePt t="20527" x="3900488" y="4195763"/>
          <p14:tracePt t="20543" x="3886200" y="4186238"/>
          <p14:tracePt t="20560" x="3857625" y="4176713"/>
          <p14:tracePt t="20577" x="3824288" y="4171950"/>
          <p14:tracePt t="20593" x="3776663" y="4181475"/>
          <p14:tracePt t="20610" x="3743325" y="4191000"/>
          <p14:tracePt t="20627" x="3714750" y="4205288"/>
          <p14:tracePt t="20643" x="3681413" y="4214813"/>
          <p14:tracePt t="20660" x="3667125" y="4229100"/>
          <p14:tracePt t="20677" x="3657600" y="4229100"/>
          <p14:tracePt t="20693" x="3652838" y="4229100"/>
          <p14:tracePt t="20732" x="3657600" y="4224338"/>
          <p14:tracePt t="20743" x="3667125" y="4224338"/>
          <p14:tracePt t="20760" x="3705225" y="4210050"/>
          <p14:tracePt t="20777" x="3833813" y="4181475"/>
          <p14:tracePt t="20793" x="3948113" y="4162425"/>
          <p14:tracePt t="20810" x="4019550" y="4157663"/>
          <p14:tracePt t="20827" x="4067175" y="4157663"/>
          <p14:tracePt t="20843" x="4110038" y="4162425"/>
          <p14:tracePt t="20860" x="4119563" y="4171950"/>
          <p14:tracePt t="20877" x="4129088" y="4200525"/>
          <p14:tracePt t="20894" x="4143375" y="4257675"/>
          <p14:tracePt t="20910" x="4138613" y="4314825"/>
          <p14:tracePt t="20927" x="4114800" y="4429125"/>
          <p14:tracePt t="20943" x="4090988" y="4576763"/>
          <p14:tracePt t="20960" x="4029075" y="4733925"/>
          <p14:tracePt t="20977" x="4000500" y="4829175"/>
          <p14:tracePt t="20994" x="3976688" y="4914900"/>
          <p14:tracePt t="21010" x="3976688" y="4967288"/>
          <p14:tracePt t="21027" x="3976688" y="5000625"/>
          <p14:tracePt t="21043" x="3976688" y="5010150"/>
          <p14:tracePt t="21060" x="3976688" y="5019675"/>
          <p14:tracePt t="21077" x="3976688" y="5043488"/>
          <p14:tracePt t="21093" x="3995738" y="5081588"/>
          <p14:tracePt t="21110" x="4014788" y="5114925"/>
          <p14:tracePt t="21127" x="4024313" y="5148263"/>
          <p14:tracePt t="21143" x="4038600" y="5181600"/>
          <p14:tracePt t="21160" x="4038600" y="5195888"/>
          <p14:tracePt t="21176" x="4038600" y="5200650"/>
          <p14:tracePt t="21193" x="4038600" y="5210175"/>
          <p14:tracePt t="21210" x="4038600" y="5219700"/>
          <p14:tracePt t="21261" x="4033838" y="5214938"/>
          <p14:tracePt t="21268" x="4014788" y="5191125"/>
          <p14:tracePt t="21276" x="3971925" y="5143500"/>
          <p14:tracePt t="21293" x="3852863" y="4929188"/>
          <p14:tracePt t="21310" x="3757613" y="4786313"/>
          <p14:tracePt t="21327" x="3605213" y="4486275"/>
          <p14:tracePt t="21343" x="3529013" y="4352925"/>
          <p14:tracePt t="21360" x="3443288" y="4271963"/>
          <p14:tracePt t="21377" x="3343275" y="4195763"/>
          <p14:tracePt t="21393" x="3228975" y="4124325"/>
          <p14:tracePt t="21410" x="3152775" y="4086225"/>
          <p14:tracePt t="21427" x="3067050" y="4062413"/>
          <p14:tracePt t="21443" x="2962275" y="4057650"/>
          <p14:tracePt t="21460" x="2824163" y="4057650"/>
          <p14:tracePt t="21477" x="2743200" y="4071938"/>
          <p14:tracePt t="21493" x="2662238" y="4081463"/>
          <p14:tracePt t="21510" x="2576513" y="4086225"/>
          <p14:tracePt t="21527" x="2533650" y="4086225"/>
          <p14:tracePt t="21543" x="2505075" y="4086225"/>
          <p14:tracePt t="21560" x="2490788" y="4086225"/>
          <p14:tracePt t="21577" x="2481263" y="4086225"/>
          <p14:tracePt t="21593" x="2476500" y="4086225"/>
          <p14:tracePt t="21610" x="2471738" y="4086225"/>
          <p14:tracePt t="21626" x="2462213" y="4086225"/>
          <p14:tracePt t="21643" x="2452688" y="4086225"/>
          <p14:tracePt t="21660" x="2447925" y="4086225"/>
          <p14:tracePt t="21676" x="2433638" y="4086225"/>
          <p14:tracePt t="21693" x="2400300" y="4086225"/>
          <p14:tracePt t="21710" x="2338388" y="4081463"/>
          <p14:tracePt t="21726" x="2300288" y="4071938"/>
          <p14:tracePt t="21743" x="2262188" y="4062413"/>
          <p14:tracePt t="21760" x="2219325" y="4033838"/>
          <p14:tracePt t="21776" x="2195513" y="3995738"/>
          <p14:tracePt t="21793" x="2176463" y="3957638"/>
          <p14:tracePt t="21810" x="2176463" y="3905250"/>
          <p14:tracePt t="21826" x="2185988" y="3871913"/>
          <p14:tracePt t="21843" x="2200275" y="3848100"/>
          <p14:tracePt t="21860" x="2233613" y="3838575"/>
          <p14:tracePt t="21876" x="2266950" y="3824288"/>
          <p14:tracePt t="21893" x="2324100" y="3819525"/>
          <p14:tracePt t="21910" x="2338388" y="3819525"/>
          <p14:tracePt t="21926" x="2352675" y="3819525"/>
          <p14:tracePt t="21943" x="2362200" y="3819525"/>
          <p14:tracePt t="21960" x="2366963" y="3819525"/>
          <p14:tracePt t="21993" x="2371725" y="3819525"/>
          <p14:tracePt t="22010" x="2395538" y="3833813"/>
          <p14:tracePt t="22026" x="2443163" y="3862388"/>
          <p14:tracePt t="22043" x="2509838" y="3895725"/>
          <p14:tracePt t="22062" x="2633663" y="3962400"/>
          <p14:tracePt t="22077" x="2733675" y="3990975"/>
          <p14:tracePt t="22093" x="2824163" y="4010025"/>
          <p14:tracePt t="22110" x="2914650" y="4014788"/>
          <p14:tracePt t="22126" x="2986088" y="4014788"/>
          <p14:tracePt t="22143" x="3071813" y="4014788"/>
          <p14:tracePt t="22160" x="3105150" y="4014788"/>
          <p14:tracePt t="22177" x="3133725" y="4014788"/>
          <p14:tracePt t="22193" x="3148013" y="4014788"/>
          <p14:tracePt t="22210" x="3152775" y="4014788"/>
          <p14:tracePt t="22226" x="3162300" y="4014788"/>
          <p14:tracePt t="22243" x="3171825" y="4014788"/>
          <p14:tracePt t="22260" x="3205163" y="4043363"/>
          <p14:tracePt t="22277" x="3252788" y="4067175"/>
          <p14:tracePt t="22293" x="3290888" y="4081463"/>
          <p14:tracePt t="22310" x="3319463" y="4095750"/>
          <p14:tracePt t="22326" x="3338513" y="4105275"/>
          <p14:tracePt t="22343" x="3348038" y="4105275"/>
          <p14:tracePt t="22360" x="3352800" y="4105275"/>
          <p14:tracePt t="22377" x="3357563" y="4105275"/>
          <p14:tracePt t="22576" x="3357563" y="4110038"/>
          <p14:tracePt t="22583" x="3362325" y="4110038"/>
          <p14:tracePt t="22593" x="3367088" y="4110038"/>
          <p14:tracePt t="22613" x="3371850" y="4110038"/>
          <p14:tracePt t="22722" x="3362325" y="4114800"/>
          <p14:tracePt t="22729" x="3319463" y="4114800"/>
          <p14:tracePt t="22743" x="3262313" y="4124325"/>
          <p14:tracePt t="22760" x="3057525" y="4138613"/>
          <p14:tracePt t="22776" x="2881313" y="4148138"/>
          <p14:tracePt t="22793" x="2747963" y="4148138"/>
          <p14:tracePt t="22810" x="2662238" y="4148138"/>
          <p14:tracePt t="22826" x="2638425" y="4148138"/>
          <p14:tracePt t="22843" x="2624138" y="4148138"/>
          <p14:tracePt t="22860" x="2619375" y="4148138"/>
          <p14:tracePt t="22876" x="2609850" y="4148138"/>
          <p14:tracePt t="22910" x="2609850" y="4133850"/>
          <p14:tracePt t="22927" x="2609850" y="4114800"/>
          <p14:tracePt t="22943" x="2609850" y="4100513"/>
          <p14:tracePt t="22960" x="2609850" y="4090988"/>
          <p14:tracePt t="22976" x="2609850" y="4081463"/>
          <p14:tracePt t="22993" x="2600325" y="4062413"/>
          <p14:tracePt t="23010" x="2595563" y="4048125"/>
          <p14:tracePt t="23026" x="2576513" y="4000500"/>
          <p14:tracePt t="23043" x="2547938" y="3943350"/>
          <p14:tracePt t="23060" x="2505075" y="3881438"/>
          <p14:tracePt t="23076" x="2447925" y="3800475"/>
          <p14:tracePt t="23093" x="2386013" y="3733800"/>
          <p14:tracePt t="23110" x="2324100" y="3671888"/>
          <p14:tracePt t="23126" x="2219325" y="3609975"/>
          <p14:tracePt t="23143" x="2166938" y="3581400"/>
          <p14:tracePt t="23160" x="2090738" y="3567113"/>
          <p14:tracePt t="23176" x="2019300" y="3552825"/>
          <p14:tracePt t="23193" x="1924050" y="3538538"/>
          <p14:tracePt t="23210" x="1881188" y="3529013"/>
          <p14:tracePt t="23226" x="1843088" y="3514725"/>
          <p14:tracePt t="23243" x="1819275" y="3505200"/>
          <p14:tracePt t="23260" x="1814513" y="3500438"/>
          <p14:tracePt t="23276" x="1809750" y="3495675"/>
          <p14:tracePt t="23293" x="1809750" y="3486150"/>
          <p14:tracePt t="23310" x="1838325" y="3471863"/>
          <p14:tracePt t="23327" x="1924050" y="3448050"/>
          <p14:tracePt t="23343" x="2038350" y="3429000"/>
          <p14:tracePt t="23360" x="2205038" y="3414713"/>
          <p14:tracePt t="23376" x="2486025" y="3405188"/>
          <p14:tracePt t="23393" x="2605088" y="3405188"/>
          <p14:tracePt t="23410" x="2728913" y="3405188"/>
          <p14:tracePt t="23427" x="2857500" y="3424238"/>
          <p14:tracePt t="23443" x="2919413" y="3429000"/>
          <p14:tracePt t="23460" x="2957513" y="3433763"/>
          <p14:tracePt t="23476" x="2986088" y="3448050"/>
          <p14:tracePt t="23493" x="3009900" y="3457575"/>
          <p14:tracePt t="23510" x="3028950" y="3462338"/>
          <p14:tracePt t="23527" x="3038475" y="3467100"/>
          <p14:tracePt t="23543" x="3052763" y="3481388"/>
          <p14:tracePt t="23560" x="3086100" y="3500438"/>
          <p14:tracePt t="23576" x="3114675" y="3514725"/>
          <p14:tracePt t="23593" x="3162300" y="3533775"/>
          <p14:tracePt t="23610" x="3195638" y="3548063"/>
          <p14:tracePt t="23626" x="3238500" y="3571875"/>
          <p14:tracePt t="23643" x="3262313" y="3581400"/>
          <p14:tracePt t="23660" x="3276600" y="3595688"/>
          <p14:tracePt t="23676" x="3286125" y="3605213"/>
          <p14:tracePt t="23693" x="3290888" y="3605213"/>
          <p14:tracePt t="23757" x="3286125" y="3605213"/>
          <p14:tracePt t="23772" x="3281363" y="3605213"/>
          <p14:tracePt t="23780" x="3276600" y="3605213"/>
          <p14:tracePt t="23794" x="3271838" y="3605213"/>
          <p14:tracePt t="23810" x="3267075" y="3605213"/>
          <p14:tracePt t="23831" x="3267075" y="3609975"/>
          <p14:tracePt t="23875" x="3267075" y="3614738"/>
          <p14:tracePt t="23882" x="3267075" y="3619500"/>
          <p14:tracePt t="23893" x="3257550" y="3629025"/>
          <p14:tracePt t="23910" x="3238500" y="3652838"/>
          <p14:tracePt t="23926" x="3181350" y="3705225"/>
          <p14:tracePt t="23943" x="3086100" y="3795713"/>
          <p14:tracePt t="23960" x="2952750" y="3924300"/>
          <p14:tracePt t="23976" x="2824163" y="4038600"/>
          <p14:tracePt t="23993" x="2719388" y="4114800"/>
          <p14:tracePt t="24010" x="2686050" y="4138613"/>
          <p14:tracePt t="24026" x="2671763" y="4148138"/>
          <p14:tracePt t="24043" x="2662238" y="4157663"/>
          <p14:tracePt t="24060" x="2657475" y="4157663"/>
          <p14:tracePt t="24076" x="2652713" y="4157663"/>
          <p14:tracePt t="24110" x="2652713" y="4162425"/>
          <p14:tracePt t="24126" x="2652713" y="4167188"/>
          <p14:tracePt t="24143" x="2681288" y="4176713"/>
          <p14:tracePt t="24160" x="2743200" y="4195763"/>
          <p14:tracePt t="24176" x="2871788" y="4205288"/>
          <p14:tracePt t="24193" x="2952750" y="4219575"/>
          <p14:tracePt t="24211" x="3033713" y="4219575"/>
          <p14:tracePt t="24227" x="3095625" y="4233863"/>
          <p14:tracePt t="24243" x="3181350" y="4248150"/>
          <p14:tracePt t="24261" x="3257550" y="4267200"/>
          <p14:tracePt t="24277" x="3309938" y="4295775"/>
          <p14:tracePt t="24294" x="3395663" y="4338638"/>
          <p14:tracePt t="24310" x="3448050" y="4367213"/>
          <p14:tracePt t="24326" x="3500438" y="4386263"/>
          <p14:tracePt t="24343" x="3552825" y="4405313"/>
          <p14:tracePt t="24360" x="3619500" y="4424363"/>
          <p14:tracePt t="24376" x="3638550" y="4429125"/>
          <p14:tracePt t="24393" x="3657600" y="4433888"/>
          <p14:tracePt t="24410" x="3662363" y="4438650"/>
          <p14:tracePt t="24426" x="3671888" y="4438650"/>
          <p14:tracePt t="24443" x="3676650" y="4438650"/>
          <p14:tracePt t="24660" x="3686175" y="4438650"/>
          <p14:tracePt t="24668" x="3709988" y="4433888"/>
          <p14:tracePt t="24676" x="3729038" y="4429125"/>
          <p14:tracePt t="24693" x="3767138" y="4410075"/>
          <p14:tracePt t="24710" x="3795713" y="4405313"/>
          <p14:tracePt t="24726" x="3857625" y="4391025"/>
          <p14:tracePt t="24743" x="3890963" y="4376738"/>
          <p14:tracePt t="24760" x="3924300" y="4371975"/>
          <p14:tracePt t="24776" x="3952875" y="4367213"/>
          <p14:tracePt t="24793" x="3971925" y="4357688"/>
          <p14:tracePt t="24810" x="3981450" y="4357688"/>
          <p14:tracePt t="24826" x="3990975" y="4357688"/>
          <p14:tracePt t="24843" x="3995738" y="4357688"/>
          <p14:tracePt t="24860" x="4000500" y="4357688"/>
          <p14:tracePt t="25424" x="4000500" y="4381500"/>
          <p14:tracePt t="25431" x="4000500" y="4414838"/>
          <p14:tracePt t="25443" x="4000500" y="4438650"/>
          <p14:tracePt t="25460" x="4000500" y="4476750"/>
          <p14:tracePt t="25476" x="4000500" y="4519613"/>
          <p14:tracePt t="25493" x="4000500" y="4562475"/>
          <p14:tracePt t="25510" x="4000500" y="4605338"/>
          <p14:tracePt t="25543" x="4000500" y="4710113"/>
          <p14:tracePt t="25576" x="4000500" y="4781550"/>
          <p14:tracePt t="25593" x="4000500" y="4829175"/>
          <p14:tracePt t="25609" x="4000500" y="4862513"/>
          <p14:tracePt t="25626" x="4000500" y="4905375"/>
          <p14:tracePt t="25643" x="3990975" y="4957763"/>
          <p14:tracePt t="25660" x="3986213" y="5019675"/>
          <p14:tracePt t="25676" x="3981450" y="5062538"/>
          <p14:tracePt t="25693" x="3981450" y="5095875"/>
          <p14:tracePt t="25710" x="3981450" y="5138738"/>
          <p14:tracePt t="25726" x="3976688" y="5200650"/>
          <p14:tracePt t="25743" x="3967163" y="5243513"/>
          <p14:tracePt t="25760" x="3962400" y="5281613"/>
          <p14:tracePt t="25776" x="3957638" y="5305425"/>
          <p14:tracePt t="25793" x="3957638" y="5314950"/>
          <p14:tracePt t="25810" x="3957638" y="5319713"/>
          <p14:tracePt t="25826" x="3957638" y="5329238"/>
          <p14:tracePt t="25865" x="3957638" y="5324475"/>
          <p14:tracePt t="25876" x="3952875" y="5310188"/>
          <p14:tracePt t="25893" x="3943350" y="5167313"/>
          <p14:tracePt t="25910" x="3924300" y="4857750"/>
          <p14:tracePt t="25926" x="3914775" y="4581525"/>
          <p14:tracePt t="25943" x="3905250" y="4381500"/>
          <p14:tracePt t="25960" x="3905250" y="4238625"/>
          <p14:tracePt t="25976" x="3910013" y="4167188"/>
          <p14:tracePt t="25993" x="3910013" y="4129088"/>
          <p14:tracePt t="26009" x="3910013" y="4110038"/>
          <p14:tracePt t="26026" x="3910013" y="4090988"/>
          <p14:tracePt t="26043" x="3910013" y="4086225"/>
          <p14:tracePt t="26059" x="3910013" y="4081463"/>
          <p14:tracePt t="26107" x="3910013" y="4086225"/>
          <p14:tracePt t="26114" x="3914775" y="4095750"/>
          <p14:tracePt t="26126" x="3914775" y="4119563"/>
          <p14:tracePt t="26143" x="3919538" y="4257675"/>
          <p14:tracePt t="26159" x="3919538" y="4424363"/>
          <p14:tracePt t="26176" x="3914775" y="4557713"/>
          <p14:tracePt t="26193" x="3914775" y="4648200"/>
          <p14:tracePt t="26210" x="3914775" y="4795838"/>
          <p14:tracePt t="26226" x="3914775" y="4876800"/>
          <p14:tracePt t="26243" x="3914775" y="4924425"/>
          <p14:tracePt t="26259" x="3924300" y="4967288"/>
          <p14:tracePt t="26276" x="3933825" y="5014913"/>
          <p14:tracePt t="26293" x="3943350" y="5043488"/>
          <p14:tracePt t="26310" x="3948113" y="5081588"/>
          <p14:tracePt t="26326" x="3952875" y="5124450"/>
          <p14:tracePt t="26343" x="3952875" y="5200650"/>
          <p14:tracePt t="26360" x="3952875" y="5233988"/>
          <p14:tracePt t="26376" x="3952875" y="5253038"/>
          <p14:tracePt t="26393" x="3952875" y="5267325"/>
          <p14:tracePt t="26409" x="3952875" y="5272088"/>
          <p14:tracePt t="26426" x="3952875" y="5281613"/>
          <p14:tracePt t="26443" x="3952875" y="5286375"/>
          <p14:tracePt t="26459" x="3952875" y="5291138"/>
          <p14:tracePt t="26476" x="3952875" y="5300663"/>
          <p14:tracePt t="27986" x="4014788" y="5276850"/>
          <p14:tracePt t="27995" x="4100513" y="5219700"/>
          <p14:tracePt t="28001" x="4191000" y="5162550"/>
          <p14:tracePt t="28009" x="4286250" y="5100638"/>
          <p14:tracePt t="28026" x="4452938" y="4948238"/>
          <p14:tracePt t="28043" x="4629150" y="4819650"/>
          <p14:tracePt t="28060" x="4876800" y="4662488"/>
          <p14:tracePt t="28093" x="5105400" y="4443413"/>
          <p14:tracePt t="28126" x="5262563" y="4276725"/>
          <p14:tracePt t="28143" x="5291138" y="4233863"/>
          <p14:tracePt t="28160" x="5324475" y="4205288"/>
          <p14:tracePt t="28176" x="5338763" y="4186238"/>
          <p14:tracePt t="28193" x="5357813" y="4171950"/>
          <p14:tracePt t="28209" x="5362575" y="4167188"/>
          <p14:tracePt t="28226" x="5372100" y="4157663"/>
          <p14:tracePt t="28243" x="5372100" y="4152900"/>
          <p14:tracePt t="28259" x="5372100" y="414813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Benefits of Interfaces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268413"/>
            <a:ext cx="8915400" cy="11239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/>
              <a:t>Interfaces support generalized functions for different classes.</a:t>
            </a:r>
          </a:p>
          <a:p>
            <a:pPr>
              <a:defRPr/>
            </a:pPr>
            <a:r>
              <a:rPr lang="en-US" altLang="ko-KR" dirty="0"/>
              <a:t>Therefore, </a:t>
            </a:r>
            <a:r>
              <a:rPr lang="en-US" altLang="ko-KR" dirty="0" err="1"/>
              <a:t>MySort</a:t>
            </a:r>
            <a:r>
              <a:rPr lang="en-US" altLang="ko-KR" dirty="0"/>
              <a:t> can be used with </a:t>
            </a:r>
            <a:r>
              <a:rPr lang="en-US" altLang="ko-KR" u="sng" dirty="0"/>
              <a:t>any class which implements </a:t>
            </a:r>
            <a:r>
              <a:rPr lang="en-US" altLang="ko-KR" u="sng" dirty="0" err="1"/>
              <a:t>MyComparable</a:t>
            </a:r>
            <a:r>
              <a:rPr lang="en-US" altLang="ko-KR" u="sng" dirty="0"/>
              <a:t> interface</a:t>
            </a:r>
            <a:endParaRPr lang="ko-KR" altLang="en-US" u="sng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639888" y="2492375"/>
            <a:ext cx="6376987" cy="37147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631825" algn="l"/>
                <a:tab pos="992188" algn="l"/>
                <a:tab pos="1258888" algn="l"/>
                <a:tab pos="152082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631825" algn="l"/>
                <a:tab pos="992188" algn="l"/>
                <a:tab pos="1258888" algn="l"/>
                <a:tab pos="15208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631825" algn="l"/>
                <a:tab pos="992188" algn="l"/>
                <a:tab pos="1258888" algn="l"/>
                <a:tab pos="15208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9875" algn="l"/>
                <a:tab pos="631825" algn="l"/>
                <a:tab pos="992188" algn="l"/>
                <a:tab pos="1258888" algn="l"/>
                <a:tab pos="15208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9875" algn="l"/>
                <a:tab pos="631825" algn="l"/>
                <a:tab pos="992188" algn="l"/>
                <a:tab pos="1258888" algn="l"/>
                <a:tab pos="15208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  <a:tab pos="1258888" algn="l"/>
                <a:tab pos="15208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  <a:tab pos="1258888" algn="l"/>
                <a:tab pos="15208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  <a:tab pos="1258888" algn="l"/>
                <a:tab pos="15208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  <a:tab pos="1258888" algn="l"/>
                <a:tab pos="1520825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MySort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sort(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MyComparable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elements)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(int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 ;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elements.length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- 1;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++)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for (int j =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+ 1 ; j &lt;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elements.length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 j ++)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if (elements[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].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compareTo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(elements[j]) &gt; 0)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	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MyComparable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temp = elements[j]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	elements[j] = elements[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	elements[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= temp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95"/>
    </mc:Choice>
    <mc:Fallback xmlns="">
      <p:transition spd="slow" advTm="73695"/>
    </mc:Fallback>
  </mc:AlternateContent>
  <p:extLst>
    <p:ext uri="{3A86A75C-4F4B-4683-9AE1-C65F6400EC91}">
      <p14:laserTraceLst xmlns:p14="http://schemas.microsoft.com/office/powerpoint/2010/main">
        <p14:tracePtLst>
          <p14:tracePt t="711" x="5367338" y="4133850"/>
          <p14:tracePt t="718" x="5362575" y="4095750"/>
          <p14:tracePt t="725" x="5343525" y="4019550"/>
          <p14:tracePt t="737" x="5319713" y="3929063"/>
          <p14:tracePt t="753" x="5276850" y="3800475"/>
          <p14:tracePt t="770" x="5200650" y="3629025"/>
          <p14:tracePt t="803" x="5086350" y="3390900"/>
          <p14:tracePt t="837" x="4962525" y="3233738"/>
          <p14:tracePt t="853" x="4910138" y="3176588"/>
          <p14:tracePt t="870" x="4838700" y="3095625"/>
          <p14:tracePt t="887" x="4710113" y="2938463"/>
          <p14:tracePt t="903" x="4595813" y="2852738"/>
          <p14:tracePt t="920" x="4486275" y="2776538"/>
          <p14:tracePt t="937" x="4386263" y="2728913"/>
          <p14:tracePt t="953" x="4243388" y="2686050"/>
          <p14:tracePt t="970" x="4152900" y="2671763"/>
          <p14:tracePt t="987" x="4067175" y="2657475"/>
          <p14:tracePt t="1004" x="4010025" y="2657475"/>
          <p14:tracePt t="1020" x="3943350" y="2657475"/>
          <p14:tracePt t="1037" x="3919538" y="2657475"/>
          <p14:tracePt t="1054" x="3900488" y="2657475"/>
          <p14:tracePt t="1070" x="3867150" y="2676525"/>
          <p14:tracePt t="1087" x="3852863" y="2681288"/>
          <p14:tracePt t="1827" x="3862388" y="2633663"/>
          <p14:tracePt t="1834" x="3890963" y="2552700"/>
          <p14:tracePt t="1842" x="3914775" y="2495550"/>
          <p14:tracePt t="1853" x="3938588" y="2443163"/>
          <p14:tracePt t="1870" x="4019550" y="2324100"/>
          <p14:tracePt t="1887" x="4076700" y="2238375"/>
          <p14:tracePt t="1920" x="4186238" y="2019300"/>
          <p14:tracePt t="1953" x="4267200" y="1885950"/>
          <p14:tracePt t="1970" x="4300538" y="1843088"/>
          <p14:tracePt t="1987" x="4348163" y="1771650"/>
          <p14:tracePt t="2003" x="4414838" y="1666875"/>
          <p14:tracePt t="2020" x="4457700" y="1609725"/>
          <p14:tracePt t="2037" x="4491038" y="1562100"/>
          <p14:tracePt t="2054" x="4543425" y="1509713"/>
          <p14:tracePt t="2070" x="4581525" y="1471613"/>
          <p14:tracePt t="2087" x="4629150" y="1447800"/>
          <p14:tracePt t="2103" x="4667250" y="1419225"/>
          <p14:tracePt t="2120" x="4738688" y="1376363"/>
          <p14:tracePt t="2137" x="4786313" y="1347788"/>
          <p14:tracePt t="2153" x="4824413" y="1323975"/>
          <p14:tracePt t="2170" x="4852988" y="1304925"/>
          <p14:tracePt t="2187" x="4872038" y="1290638"/>
          <p14:tracePt t="2203" x="4876800" y="1285875"/>
          <p14:tracePt t="2414" x="4933950" y="1257300"/>
          <p14:tracePt t="2421" x="4991100" y="1223963"/>
          <p14:tracePt t="2429" x="5053013" y="1200150"/>
          <p14:tracePt t="2437" x="5100638" y="1171575"/>
          <p14:tracePt t="2453" x="5210175" y="1133475"/>
          <p14:tracePt t="2470" x="5295900" y="1109663"/>
          <p14:tracePt t="2487" x="5386388" y="1109663"/>
          <p14:tracePt t="2503" x="5438775" y="1109663"/>
          <p14:tracePt t="2520" x="5476875" y="1123950"/>
          <p14:tracePt t="2537" x="5505450" y="1128713"/>
          <p14:tracePt t="2554" x="5543550" y="1138238"/>
          <p14:tracePt t="2570" x="5567363" y="1152525"/>
          <p14:tracePt t="2587" x="5595938" y="1157288"/>
          <p14:tracePt t="2603" x="5634038" y="1171575"/>
          <p14:tracePt t="2620" x="5710238" y="1181100"/>
          <p14:tracePt t="2637" x="5757863" y="1190625"/>
          <p14:tracePt t="2653" x="5810250" y="1190625"/>
          <p14:tracePt t="2670" x="5857875" y="1185863"/>
          <p14:tracePt t="2687" x="5919788" y="1181100"/>
          <p14:tracePt t="2703" x="5962650" y="1176338"/>
          <p14:tracePt t="2720" x="6015038" y="1157288"/>
          <p14:tracePt t="2737" x="6096000" y="1123950"/>
          <p14:tracePt t="2753" x="6143625" y="1081088"/>
          <p14:tracePt t="2770" x="6181725" y="1042988"/>
          <p14:tracePt t="2787" x="6229350" y="985838"/>
          <p14:tracePt t="2803" x="6257925" y="928688"/>
          <p14:tracePt t="2820" x="6262688" y="900113"/>
          <p14:tracePt t="2837" x="6272213" y="871538"/>
          <p14:tracePt t="2854" x="6257925" y="823913"/>
          <p14:tracePt t="2872" x="6234113" y="790575"/>
          <p14:tracePt t="2887" x="6176963" y="747713"/>
          <p14:tracePt t="2903" x="6096000" y="695325"/>
          <p14:tracePt t="2920" x="6019800" y="657225"/>
          <p14:tracePt t="2937" x="5876925" y="609600"/>
          <p14:tracePt t="2953" x="5781675" y="595313"/>
          <p14:tracePt t="2970" x="5691188" y="595313"/>
          <p14:tracePt t="2987" x="5614988" y="609600"/>
          <p14:tracePt t="3003" x="5567363" y="633413"/>
          <p14:tracePt t="3020" x="5529263" y="657225"/>
          <p14:tracePt t="3037" x="5500688" y="690563"/>
          <p14:tracePt t="3053" x="5457825" y="733425"/>
          <p14:tracePt t="3070" x="5434013" y="762000"/>
          <p14:tracePt t="3087" x="5410200" y="828675"/>
          <p14:tracePt t="3103" x="5395913" y="909638"/>
          <p14:tracePt t="3120" x="5400675" y="1014413"/>
          <p14:tracePt t="3137" x="5410200" y="1062038"/>
          <p14:tracePt t="3153" x="5429250" y="1081088"/>
          <p14:tracePt t="3170" x="5453063" y="1109663"/>
          <p14:tracePt t="3187" x="5467350" y="1128713"/>
          <p14:tracePt t="3203" x="5495925" y="1152525"/>
          <p14:tracePt t="3220" x="5534025" y="1162050"/>
          <p14:tracePt t="3237" x="5591175" y="1185863"/>
          <p14:tracePt t="3253" x="5634038" y="1195388"/>
          <p14:tracePt t="3270" x="5672138" y="1204913"/>
          <p14:tracePt t="3287" x="5705475" y="1214438"/>
          <p14:tracePt t="3303" x="5753100" y="1214438"/>
          <p14:tracePt t="3320" x="5776913" y="1214438"/>
          <p14:tracePt t="3337" x="5795963" y="1214438"/>
          <p14:tracePt t="3354" x="5829300" y="1214438"/>
          <p14:tracePt t="3370" x="5843588" y="1214438"/>
          <p14:tracePt t="3387" x="5857875" y="1214438"/>
          <p14:tracePt t="3403" x="5876925" y="1214438"/>
          <p14:tracePt t="3420" x="5900738" y="1214438"/>
          <p14:tracePt t="3437" x="5915025" y="1214438"/>
          <p14:tracePt t="3453" x="5929313" y="1209675"/>
          <p14:tracePt t="3470" x="5943600" y="1200150"/>
          <p14:tracePt t="3487" x="5972175" y="1200150"/>
          <p14:tracePt t="3503" x="5986463" y="1195388"/>
          <p14:tracePt t="3520" x="6000750" y="1190625"/>
          <p14:tracePt t="3536" x="6010275" y="1181100"/>
          <p14:tracePt t="3553" x="6029325" y="1176338"/>
          <p14:tracePt t="3570" x="6043613" y="1166813"/>
          <p14:tracePt t="3587" x="6048375" y="1162050"/>
          <p14:tracePt t="3603" x="6057900" y="1152525"/>
          <p14:tracePt t="3620" x="6067425" y="1147763"/>
          <p14:tracePt t="3637" x="6072188" y="1138238"/>
          <p14:tracePt t="3653" x="6076950" y="1133475"/>
          <p14:tracePt t="3670" x="6081713" y="1128713"/>
          <p14:tracePt t="3704" x="6081713" y="1119188"/>
          <p14:tracePt t="3720" x="6081713" y="1114425"/>
          <p14:tracePt t="3737" x="6081713" y="1104900"/>
          <p14:tracePt t="3753" x="6072188" y="1100138"/>
          <p14:tracePt t="4154" x="6053138" y="1109663"/>
          <p14:tracePt t="4162" x="6000750" y="1123950"/>
          <p14:tracePt t="4170" x="5953125" y="1138238"/>
          <p14:tracePt t="4203" x="5710238" y="1190625"/>
          <p14:tracePt t="4236" x="5414963" y="1223963"/>
          <p14:tracePt t="4253" x="5281613" y="1233488"/>
          <p14:tracePt t="4270" x="5191125" y="1233488"/>
          <p14:tracePt t="4287" x="5086350" y="1233488"/>
          <p14:tracePt t="4303" x="5024438" y="1243013"/>
          <p14:tracePt t="4320" x="4976813" y="1252538"/>
          <p14:tracePt t="4337" x="4919663" y="1271588"/>
          <p14:tracePt t="4353" x="4857750" y="1290638"/>
          <p14:tracePt t="4370" x="4838700" y="1295400"/>
          <p14:tracePt t="4386" x="4814888" y="1319213"/>
          <p14:tracePt t="4403" x="4814888" y="1323975"/>
          <p14:tracePt t="4653" x="4786313" y="1323975"/>
          <p14:tracePt t="4661" x="4738688" y="1323975"/>
          <p14:tracePt t="4670" x="4681538" y="1323975"/>
          <p14:tracePt t="4687" x="4562475" y="1323975"/>
          <p14:tracePt t="4703" x="4429125" y="1323975"/>
          <p14:tracePt t="4720" x="4267200" y="1338263"/>
          <p14:tracePt t="4737" x="4186238" y="1357313"/>
          <p14:tracePt t="4753" x="4100513" y="1385888"/>
          <p14:tracePt t="4770" x="4024313" y="1414463"/>
          <p14:tracePt t="4787" x="3933825" y="1452563"/>
          <p14:tracePt t="4803" x="3876675" y="1471613"/>
          <p14:tracePt t="4820" x="3833813" y="1485900"/>
          <p14:tracePt t="4837" x="3757613" y="1490663"/>
          <p14:tracePt t="4853" x="3690938" y="1490663"/>
          <p14:tracePt t="4870" x="3633788" y="1490663"/>
          <p14:tracePt t="4887" x="3571875" y="1481138"/>
          <p14:tracePt t="4903" x="3486150" y="1466850"/>
          <p14:tracePt t="4920" x="3433763" y="1447800"/>
          <p14:tracePt t="4937" x="3381375" y="1438275"/>
          <p14:tracePt t="4953" x="3319463" y="1414463"/>
          <p14:tracePt t="4970" x="3219450" y="1385888"/>
          <p14:tracePt t="4987" x="3152775" y="1366838"/>
          <p14:tracePt t="5003" x="3090863" y="1352550"/>
          <p14:tracePt t="5020" x="3028950" y="1323975"/>
          <p14:tracePt t="5036" x="2990850" y="1314450"/>
          <p14:tracePt t="5053" x="2952750" y="1295400"/>
          <p14:tracePt t="5070" x="2928938" y="1276350"/>
          <p14:tracePt t="5087" x="2895600" y="1243013"/>
          <p14:tracePt t="5103" x="2871788" y="1219200"/>
          <p14:tracePt t="5120" x="2862263" y="1200150"/>
          <p14:tracePt t="5136" x="2852738" y="1185863"/>
          <p14:tracePt t="5153" x="2843213" y="1176338"/>
          <p14:tracePt t="5170" x="2833688" y="1171575"/>
          <p14:tracePt t="5186" x="2833688" y="1162050"/>
          <p14:tracePt t="5203" x="2833688" y="1152525"/>
          <p14:tracePt t="5220" x="2838450" y="1138238"/>
          <p14:tracePt t="5236" x="2852738" y="1119188"/>
          <p14:tracePt t="5253" x="2867025" y="1109663"/>
          <p14:tracePt t="5270" x="2924175" y="1090613"/>
          <p14:tracePt t="5287" x="2957513" y="1085850"/>
          <p14:tracePt t="5303" x="2995613" y="1076325"/>
          <p14:tracePt t="5320" x="3024188" y="1066800"/>
          <p14:tracePt t="5336" x="3057525" y="1066800"/>
          <p14:tracePt t="5353" x="3067050" y="1066800"/>
          <p14:tracePt t="5370" x="3081338" y="1066800"/>
          <p14:tracePt t="5387" x="3095625" y="1066800"/>
          <p14:tracePt t="5403" x="3114675" y="1066800"/>
          <p14:tracePt t="5420" x="3124200" y="1066800"/>
          <p14:tracePt t="5436" x="3148013" y="1066800"/>
          <p14:tracePt t="5454" x="3167063" y="1066800"/>
          <p14:tracePt t="5470" x="3176588" y="1066800"/>
          <p14:tracePt t="5486" x="3190875" y="1066800"/>
          <p14:tracePt t="5503" x="3205163" y="1071563"/>
          <p14:tracePt t="5521" x="3238500" y="1085850"/>
          <p14:tracePt t="5537" x="3276600" y="1090613"/>
          <p14:tracePt t="5553" x="3309938" y="1095375"/>
          <p14:tracePt t="5570" x="3348038" y="1095375"/>
          <p14:tracePt t="5587" x="3405188" y="1095375"/>
          <p14:tracePt t="5603" x="3448050" y="1104900"/>
          <p14:tracePt t="5620" x="3495675" y="1109663"/>
          <p14:tracePt t="5637" x="3557588" y="1128713"/>
          <p14:tracePt t="5653" x="3590925" y="1143000"/>
          <p14:tracePt t="5670" x="3643313" y="1152525"/>
          <p14:tracePt t="5686" x="3695700" y="1166813"/>
          <p14:tracePt t="5703" x="3771900" y="1181100"/>
          <p14:tracePt t="5720" x="3838575" y="1181100"/>
          <p14:tracePt t="5736" x="3900488" y="1181100"/>
          <p14:tracePt t="5753" x="3967163" y="1181100"/>
          <p14:tracePt t="5770" x="4114800" y="1181100"/>
          <p14:tracePt t="5786" x="4195763" y="1181100"/>
          <p14:tracePt t="5803" x="4271963" y="1181100"/>
          <p14:tracePt t="5820" x="4333875" y="1181100"/>
          <p14:tracePt t="5838" x="4400550" y="1181100"/>
          <p14:tracePt t="5854" x="4443413" y="1181100"/>
          <p14:tracePt t="5870" x="4486275" y="1181100"/>
          <p14:tracePt t="5887" x="4552950" y="1190625"/>
          <p14:tracePt t="5903" x="4591050" y="1190625"/>
          <p14:tracePt t="5920" x="4633913" y="1190625"/>
          <p14:tracePt t="5937" x="4676775" y="1190625"/>
          <p14:tracePt t="5953" x="4719638" y="1190625"/>
          <p14:tracePt t="5970" x="4743450" y="1190625"/>
          <p14:tracePt t="5986" x="4772025" y="1190625"/>
          <p14:tracePt t="6003" x="4800600" y="1190625"/>
          <p14:tracePt t="6020" x="4824413" y="1190625"/>
          <p14:tracePt t="6036" x="4838700" y="1190625"/>
          <p14:tracePt t="6053" x="4848225" y="1190625"/>
          <p14:tracePt t="6070" x="4857750" y="1190625"/>
          <p14:tracePt t="6103" x="4862513" y="1190625"/>
          <p14:tracePt t="6151" x="4857750" y="1195388"/>
          <p14:tracePt t="6159" x="4843463" y="1200150"/>
          <p14:tracePt t="6170" x="4819650" y="1209675"/>
          <p14:tracePt t="6186" x="4681538" y="1223963"/>
          <p14:tracePt t="6203" x="4443413" y="1252538"/>
          <p14:tracePt t="6220" x="4257675" y="1247775"/>
          <p14:tracePt t="6236" x="4067175" y="1228725"/>
          <p14:tracePt t="6253" x="3910013" y="1204913"/>
          <p14:tracePt t="6270" x="3690938" y="1166813"/>
          <p14:tracePt t="6287" x="3590925" y="1152525"/>
          <p14:tracePt t="6303" x="3519488" y="1147763"/>
          <p14:tracePt t="6320" x="3433763" y="1147763"/>
          <p14:tracePt t="6336" x="3390900" y="1147763"/>
          <p14:tracePt t="6353" x="3352800" y="1147763"/>
          <p14:tracePt t="6370" x="3305175" y="1162050"/>
          <p14:tracePt t="6386" x="3243263" y="1171575"/>
          <p14:tracePt t="6403" x="3205163" y="1181100"/>
          <p14:tracePt t="6420" x="3181350" y="1185863"/>
          <p14:tracePt t="6436" x="3171825" y="1185863"/>
          <p14:tracePt t="6453" x="3162300" y="1185863"/>
          <p14:tracePt t="6470" x="3152775" y="1185863"/>
          <p14:tracePt t="6557" x="3157538" y="1185863"/>
          <p14:tracePt t="6564" x="3171825" y="1185863"/>
          <p14:tracePt t="6572" x="3181350" y="1185863"/>
          <p14:tracePt t="6587" x="3214688" y="1185863"/>
          <p14:tracePt t="6603" x="3276600" y="1176338"/>
          <p14:tracePt t="6620" x="3338513" y="1171575"/>
          <p14:tracePt t="6636" x="3433763" y="1157288"/>
          <p14:tracePt t="6653" x="3495675" y="1147763"/>
          <p14:tracePt t="6670" x="3552825" y="1147763"/>
          <p14:tracePt t="6686" x="3605213" y="1147763"/>
          <p14:tracePt t="6703" x="3676650" y="1143000"/>
          <p14:tracePt t="6720" x="3705225" y="1138238"/>
          <p14:tracePt t="6737" x="3800475" y="1123950"/>
          <p14:tracePt t="6753" x="3895725" y="1123950"/>
          <p14:tracePt t="6770" x="3952875" y="1123950"/>
          <p14:tracePt t="6786" x="4000500" y="1123950"/>
          <p14:tracePt t="6803" x="4043363" y="1123950"/>
          <p14:tracePt t="6820" x="4100513" y="1123950"/>
          <p14:tracePt t="6836" x="4129088" y="1119188"/>
          <p14:tracePt t="6853" x="4162425" y="1109663"/>
          <p14:tracePt t="6870" x="4191000" y="1109663"/>
          <p14:tracePt t="6886" x="4238625" y="1104900"/>
          <p14:tracePt t="6903" x="4262438" y="1100138"/>
          <p14:tracePt t="6920" x="4281488" y="1100138"/>
          <p14:tracePt t="6936" x="4300538" y="1090613"/>
          <p14:tracePt t="6953" x="4310063" y="1090613"/>
          <p14:tracePt t="6970" x="4314825" y="1090613"/>
          <p14:tracePt t="6986" x="4319588" y="1090613"/>
          <p14:tracePt t="7003" x="4329113" y="1090613"/>
          <p14:tracePt t="9338" x="4338638" y="1123950"/>
          <p14:tracePt t="9345" x="4343400" y="1157288"/>
          <p14:tracePt t="9354" x="4352925" y="1195388"/>
          <p14:tracePt t="9370" x="4357688" y="1257300"/>
          <p14:tracePt t="9386" x="4371975" y="1319213"/>
          <p14:tracePt t="9403" x="4381500" y="1419225"/>
          <p14:tracePt t="9436" x="4405313" y="1671638"/>
          <p14:tracePt t="9470" x="4433888" y="1862138"/>
          <p14:tracePt t="9486" x="4443413" y="1976438"/>
          <p14:tracePt t="9503" x="4448175" y="2057400"/>
          <p14:tracePt t="9519" x="4462463" y="2119313"/>
          <p14:tracePt t="9536" x="4476750" y="2195513"/>
          <p14:tracePt t="9553" x="4491038" y="2300288"/>
          <p14:tracePt t="9569" x="4519613" y="2433638"/>
          <p14:tracePt t="9586" x="4524375" y="2538413"/>
          <p14:tracePt t="9603" x="4538663" y="2667000"/>
          <p14:tracePt t="9619" x="4548188" y="2781300"/>
          <p14:tracePt t="9636" x="4543425" y="2895600"/>
          <p14:tracePt t="9653" x="4529138" y="2986088"/>
          <p14:tracePt t="9669" x="4510088" y="3057525"/>
          <p14:tracePt t="9686" x="4491038" y="3095625"/>
          <p14:tracePt t="9977" x="4495800" y="3095625"/>
          <p14:tracePt t="9984" x="4510088" y="3100388"/>
          <p14:tracePt t="9991" x="4529138" y="3105150"/>
          <p14:tracePt t="10003" x="4538663" y="3105150"/>
          <p14:tracePt t="10019" x="4567238" y="3109913"/>
          <p14:tracePt t="10036" x="4605338" y="3109913"/>
          <p14:tracePt t="10053" x="4633913" y="3109913"/>
          <p14:tracePt t="10069" x="4676775" y="3109913"/>
          <p14:tracePt t="10086" x="4743450" y="3109913"/>
          <p14:tracePt t="10103" x="4795838" y="3109913"/>
          <p14:tracePt t="10119" x="4843463" y="3109913"/>
          <p14:tracePt t="10136" x="4895850" y="3109913"/>
          <p14:tracePt t="10153" x="4972050" y="3109913"/>
          <p14:tracePt t="10169" x="5019675" y="3109913"/>
          <p14:tracePt t="10186" x="5072063" y="3109913"/>
          <p14:tracePt t="10203" x="5138738" y="3109913"/>
          <p14:tracePt t="10219" x="5224463" y="3100388"/>
          <p14:tracePt t="10236" x="5272088" y="3095625"/>
          <p14:tracePt t="10253" x="5324475" y="3090863"/>
          <p14:tracePt t="10270" x="5400675" y="3076575"/>
          <p14:tracePt t="10286" x="5448300" y="3071813"/>
          <p14:tracePt t="10303" x="5500688" y="3057525"/>
          <p14:tracePt t="10319" x="5553075" y="3052763"/>
          <p14:tracePt t="10336" x="5629275" y="3043238"/>
          <p14:tracePt t="10353" x="5662613" y="3033713"/>
          <p14:tracePt t="10369" x="5691188" y="3028950"/>
          <p14:tracePt t="10386" x="5724525" y="3019425"/>
          <p14:tracePt t="10403" x="5772150" y="3009900"/>
          <p14:tracePt t="10419" x="5791200" y="3005138"/>
          <p14:tracePt t="10436" x="5819775" y="2995613"/>
          <p14:tracePt t="10453" x="5843588" y="2986088"/>
          <p14:tracePt t="10469" x="5867400" y="2976563"/>
          <p14:tracePt t="10486" x="5876925" y="2976563"/>
          <p14:tracePt t="10503" x="5881688" y="2976563"/>
          <p14:tracePt t="10519" x="5886450" y="2976563"/>
          <p14:tracePt t="10536" x="5886450" y="2971800"/>
          <p14:tracePt t="10553" x="5886450" y="2962275"/>
          <p14:tracePt t="10569" x="5881688" y="2933700"/>
          <p14:tracePt t="10586" x="5838825" y="2881313"/>
          <p14:tracePt t="10603" x="5791200" y="2843213"/>
          <p14:tracePt t="10619" x="5715000" y="2795588"/>
          <p14:tracePt t="10636" x="5614988" y="2757488"/>
          <p14:tracePt t="10653" x="5476875" y="2733675"/>
          <p14:tracePt t="10669" x="5405438" y="2719388"/>
          <p14:tracePt t="10686" x="5338763" y="2719388"/>
          <p14:tracePt t="10703" x="5267325" y="2719388"/>
          <p14:tracePt t="10719" x="5153025" y="2728913"/>
          <p14:tracePt t="10736" x="5081588" y="2733675"/>
          <p14:tracePt t="10753" x="5019675" y="2743200"/>
          <p14:tracePt t="10769" x="4938713" y="2743200"/>
          <p14:tracePt t="10786" x="4886325" y="2752725"/>
          <p14:tracePt t="10803" x="4824413" y="2762250"/>
          <p14:tracePt t="10819" x="4781550" y="2781300"/>
          <p14:tracePt t="10836" x="4714875" y="2819400"/>
          <p14:tracePt t="10853" x="4681538" y="2843213"/>
          <p14:tracePt t="10869" x="4648200" y="2871788"/>
          <p14:tracePt t="10886" x="4624388" y="2895600"/>
          <p14:tracePt t="10903" x="4595813" y="2928938"/>
          <p14:tracePt t="10919" x="4591050" y="2938463"/>
          <p14:tracePt t="10936" x="4581525" y="2947988"/>
          <p14:tracePt t="10953" x="4572000" y="2976563"/>
          <p14:tracePt t="10969" x="4572000" y="3000375"/>
          <p14:tracePt t="10986" x="4572000" y="3024188"/>
          <p14:tracePt t="11003" x="4576763" y="3052763"/>
          <p14:tracePt t="11019" x="4600575" y="3090863"/>
          <p14:tracePt t="11036" x="4629150" y="3119438"/>
          <p14:tracePt t="11053" x="4695825" y="3138488"/>
          <p14:tracePt t="11069" x="4776788" y="3143250"/>
          <p14:tracePt t="11086" x="4924425" y="3143250"/>
          <p14:tracePt t="11103" x="5033963" y="3133725"/>
          <p14:tracePt t="11119" x="5138738" y="3119438"/>
          <p14:tracePt t="11136" x="5286375" y="3119438"/>
          <p14:tracePt t="11153" x="5386388" y="3119438"/>
          <p14:tracePt t="11169" x="5500688" y="3119438"/>
          <p14:tracePt t="11186" x="5624513" y="3128963"/>
          <p14:tracePt t="11203" x="5762625" y="3128963"/>
          <p14:tracePt t="11219" x="5838825" y="3128963"/>
          <p14:tracePt t="11236" x="5891213" y="3128963"/>
          <p14:tracePt t="11253" x="5943600" y="3124200"/>
          <p14:tracePt t="11269" x="6005513" y="3109913"/>
          <p14:tracePt t="11286" x="6038850" y="3105150"/>
          <p14:tracePt t="11303" x="6067425" y="3090863"/>
          <p14:tracePt t="11319" x="6091238" y="3076575"/>
          <p14:tracePt t="11336" x="6119813" y="3057525"/>
          <p14:tracePt t="11353" x="6129338" y="3043238"/>
          <p14:tracePt t="11369" x="6148388" y="3028950"/>
          <p14:tracePt t="11386" x="6167438" y="3000375"/>
          <p14:tracePt t="11403" x="6176963" y="2976563"/>
          <p14:tracePt t="11419" x="6186488" y="2967038"/>
          <p14:tracePt t="11436" x="6186488" y="2952750"/>
          <p14:tracePt t="11453" x="6172200" y="2933700"/>
          <p14:tracePt t="11469" x="6143625" y="2909888"/>
          <p14:tracePt t="11486" x="6091238" y="2876550"/>
          <p14:tracePt t="11503" x="6000750" y="2828925"/>
          <p14:tracePt t="11519" x="5867400" y="2781300"/>
          <p14:tracePt t="11536" x="5753100" y="2771775"/>
          <p14:tracePt t="11553" x="5653088" y="2776538"/>
          <p14:tracePt t="11569" x="5495925" y="2843213"/>
          <p14:tracePt t="11586" x="5419725" y="2886075"/>
          <p14:tracePt t="11603" x="5329238" y="2933700"/>
          <p14:tracePt t="11619" x="5253038" y="2967038"/>
          <p14:tracePt t="11636" x="5153025" y="3009900"/>
          <p14:tracePt t="11653" x="5091113" y="3024188"/>
          <p14:tracePt t="11669" x="5038725" y="3038475"/>
          <p14:tracePt t="11686" x="4995863" y="3043238"/>
          <p14:tracePt t="11703" x="4948238" y="3052763"/>
          <p14:tracePt t="11719" x="4905375" y="3062288"/>
          <p14:tracePt t="11736" x="4857750" y="3071813"/>
          <p14:tracePt t="11753" x="4795838" y="3086100"/>
          <p14:tracePt t="11769" x="4767263" y="3095625"/>
          <p14:tracePt t="11786" x="4738688" y="3109913"/>
          <p14:tracePt t="11803" x="4714875" y="3109913"/>
          <p14:tracePt t="11819" x="4700588" y="3119438"/>
          <p14:tracePt t="11836" x="4695825" y="3128963"/>
          <p14:tracePt t="11852" x="4691063" y="3128963"/>
          <p14:tracePt t="11869" x="4691063" y="3138488"/>
          <p14:tracePt t="11886" x="4705350" y="3148013"/>
          <p14:tracePt t="11903" x="4776788" y="3162300"/>
          <p14:tracePt t="11919" x="4867275" y="3162300"/>
          <p14:tracePt t="11936" x="4981575" y="3162300"/>
          <p14:tracePt t="11953" x="5162550" y="3157538"/>
          <p14:tracePt t="11969" x="5272088" y="3152775"/>
          <p14:tracePt t="11986" x="5391150" y="3133725"/>
          <p14:tracePt t="12003" x="5548313" y="3119438"/>
          <p14:tracePt t="12019" x="5662613" y="3119438"/>
          <p14:tracePt t="12036" x="5743575" y="3109913"/>
          <p14:tracePt t="12053" x="5824538" y="3100388"/>
          <p14:tracePt t="12069" x="5929313" y="3086100"/>
          <p14:tracePt t="12086" x="5991225" y="3076575"/>
          <p14:tracePt t="12103" x="6038850" y="3052763"/>
          <p14:tracePt t="12119" x="6072188" y="3038475"/>
          <p14:tracePt t="12136" x="6110288" y="3014663"/>
          <p14:tracePt t="12153" x="6124575" y="3009900"/>
          <p14:tracePt t="12169" x="6129338" y="3005138"/>
          <p14:tracePt t="12186" x="6138863" y="2995613"/>
          <p14:tracePt t="12202" x="6148388" y="2986088"/>
          <p14:tracePt t="12219" x="6148388" y="2976563"/>
          <p14:tracePt t="12236" x="6143625" y="2938463"/>
          <p14:tracePt t="12253" x="6086475" y="2871788"/>
          <p14:tracePt t="12269" x="6034088" y="2814638"/>
          <p14:tracePt t="12286" x="5967413" y="2767013"/>
          <p14:tracePt t="12302" x="5881688" y="2719388"/>
          <p14:tracePt t="12319" x="5743575" y="2705100"/>
          <p14:tracePt t="12336" x="5657850" y="2724150"/>
          <p14:tracePt t="12352" x="5595938" y="2743200"/>
          <p14:tracePt t="12369" x="5562600" y="2757488"/>
          <p14:tracePt t="12386" x="5548313" y="2767013"/>
          <p14:tracePt t="12402" x="5543550" y="2767013"/>
          <p14:tracePt t="12465" x="5538788" y="2767013"/>
          <p14:tracePt t="12473" x="5534025" y="2767013"/>
          <p14:tracePt t="12480" x="5524500" y="2771775"/>
          <p14:tracePt t="12488" x="5500688" y="2786063"/>
          <p14:tracePt t="12503" x="5410200" y="2828925"/>
          <p14:tracePt t="12519" x="5276850" y="2909888"/>
          <p14:tracePt t="12536" x="5133975" y="2981325"/>
          <p14:tracePt t="12552" x="5024438" y="3048000"/>
          <p14:tracePt t="12569" x="4867275" y="3114675"/>
          <p14:tracePt t="12586" x="4786313" y="3138488"/>
          <p14:tracePt t="12602" x="4733925" y="3152775"/>
          <p14:tracePt t="12619" x="4686300" y="3157538"/>
          <p14:tracePt t="12636" x="4676775" y="3157538"/>
          <p14:tracePt t="12652" x="4667250" y="3157538"/>
          <p14:tracePt t="12669" x="4662488" y="3157538"/>
          <p14:tracePt t="12686" x="4652963" y="3157538"/>
          <p14:tracePt t="12703" x="4648200" y="3157538"/>
          <p14:tracePt t="12719" x="4638675" y="3157538"/>
          <p14:tracePt t="12736" x="4633913" y="3157538"/>
          <p14:tracePt t="12752" x="4624388" y="3157538"/>
          <p14:tracePt t="12769" x="4610100" y="3157538"/>
          <p14:tracePt t="12786" x="4567238" y="3171825"/>
          <p14:tracePt t="12803" x="4429125" y="3186113"/>
          <p14:tracePt t="12819" x="4324350" y="3200400"/>
          <p14:tracePt t="12836" x="4252913" y="3214688"/>
          <p14:tracePt t="12852" x="4205288" y="3224213"/>
          <p14:tracePt t="12869" x="4171950" y="3224213"/>
          <p14:tracePt t="12886" x="4162425" y="3224213"/>
          <p14:tracePt t="12902" x="4157663" y="3224213"/>
          <p14:tracePt t="12919" x="4148138" y="3224213"/>
          <p14:tracePt t="12972" x="4157663" y="3224213"/>
          <p14:tracePt t="12979" x="4171950" y="3224213"/>
          <p14:tracePt t="12987" x="4205288" y="3224213"/>
          <p14:tracePt t="13002" x="4310063" y="3219450"/>
          <p14:tracePt t="13019" x="4424363" y="3205163"/>
          <p14:tracePt t="13036" x="4572000" y="3195638"/>
          <p14:tracePt t="13053" x="4814888" y="3186113"/>
          <p14:tracePt t="13069" x="4953000" y="3167063"/>
          <p14:tracePt t="13086" x="5095875" y="3167063"/>
          <p14:tracePt t="13102" x="5262563" y="3167063"/>
          <p14:tracePt t="13119" x="5486400" y="3167063"/>
          <p14:tracePt t="13136" x="5619750" y="3167063"/>
          <p14:tracePt t="13152" x="5738813" y="3167063"/>
          <p14:tracePt t="13169" x="5843588" y="3167063"/>
          <p14:tracePt t="13186" x="5929313" y="3152775"/>
          <p14:tracePt t="13203" x="5967413" y="3148013"/>
          <p14:tracePt t="13219" x="5986463" y="3143250"/>
          <p14:tracePt t="13236" x="6005513" y="3133725"/>
          <p14:tracePt t="13252" x="6010275" y="3124200"/>
          <p14:tracePt t="13269" x="6015038" y="3114675"/>
          <p14:tracePt t="13286" x="6010275" y="3090863"/>
          <p14:tracePt t="13303" x="5929313" y="3005138"/>
          <p14:tracePt t="13319" x="5805488" y="2909888"/>
          <p14:tracePt t="13336" x="5672138" y="2828925"/>
          <p14:tracePt t="13352" x="5534025" y="2776538"/>
          <p14:tracePt t="13354" x="5467350" y="2767013"/>
          <p14:tracePt t="13369" x="5362575" y="2757488"/>
          <p14:tracePt t="13386" x="5281613" y="2771775"/>
          <p14:tracePt t="13402" x="5224463" y="2795588"/>
          <p14:tracePt t="13419" x="5181600" y="2828925"/>
          <p14:tracePt t="13436" x="5110163" y="2900363"/>
          <p14:tracePt t="13452" x="5038725" y="2952750"/>
          <p14:tracePt t="13469" x="4943475" y="3005138"/>
          <p14:tracePt t="13486" x="4795838" y="3067050"/>
          <p14:tracePt t="13502" x="4719638" y="3100388"/>
          <p14:tracePt t="13519" x="4652963" y="3128963"/>
          <p14:tracePt t="13536" x="4605338" y="3138488"/>
          <p14:tracePt t="13552" x="4533900" y="3148013"/>
          <p14:tracePt t="13569" x="4505325" y="3148013"/>
          <p14:tracePt t="13586" x="4491038" y="3148013"/>
          <p14:tracePt t="13602" x="4476750" y="3148013"/>
          <p14:tracePt t="13619" x="4467225" y="3148013"/>
          <p14:tracePt t="13652" x="4457700" y="3148013"/>
          <p14:tracePt t="13669" x="4448175" y="3148013"/>
          <p14:tracePt t="13702" x="4443413" y="3148013"/>
          <p14:tracePt t="13719" x="4438650" y="3148013"/>
          <p14:tracePt t="13736" x="4410075" y="3152775"/>
          <p14:tracePt t="13752" x="4367213" y="3162300"/>
          <p14:tracePt t="13769" x="4314825" y="3186113"/>
          <p14:tracePt t="13786" x="4229100" y="3214688"/>
          <p14:tracePt t="13802" x="4114800" y="3267075"/>
          <p14:tracePt t="13819" x="4057650" y="3290888"/>
          <p14:tracePt t="13836" x="4014788" y="3309938"/>
          <p14:tracePt t="13853" x="3952875" y="3314700"/>
          <p14:tracePt t="13869" x="3910013" y="3314700"/>
          <p14:tracePt t="13886" x="3871913" y="3305175"/>
          <p14:tracePt t="13903" x="3843338" y="3290888"/>
          <p14:tracePt t="13919" x="3795713" y="3252788"/>
          <p14:tracePt t="13936" x="3762375" y="3228975"/>
          <p14:tracePt t="13952" x="3733800" y="3195638"/>
          <p14:tracePt t="13969" x="3705225" y="3143250"/>
          <p14:tracePt t="13986" x="3676650" y="3000375"/>
          <p14:tracePt t="14002" x="3676650" y="2919413"/>
          <p14:tracePt t="14019" x="3690938" y="2876550"/>
          <p14:tracePt t="14036" x="3714750" y="2828925"/>
          <p14:tracePt t="14052" x="3752850" y="2805113"/>
          <p14:tracePt t="14069" x="3814763" y="2776538"/>
          <p14:tracePt t="14086" x="3910013" y="2752725"/>
          <p14:tracePt t="14102" x="4062413" y="2762250"/>
          <p14:tracePt t="14119" x="4133850" y="2781300"/>
          <p14:tracePt t="14136" x="4200525" y="2819400"/>
          <p14:tracePt t="14152" x="4238625" y="2857500"/>
          <p14:tracePt t="14169" x="4286250" y="2919413"/>
          <p14:tracePt t="14186" x="4295775" y="2947988"/>
          <p14:tracePt t="14203" x="4305300" y="2957513"/>
          <p14:tracePt t="14219" x="4310063" y="2971800"/>
          <p14:tracePt t="14236" x="4310063" y="3005138"/>
          <p14:tracePt t="14252" x="4300538" y="3028950"/>
          <p14:tracePt t="14269" x="4281488" y="3052763"/>
          <p14:tracePt t="14286" x="4238625" y="3100388"/>
          <p14:tracePt t="14302" x="4205288" y="3133725"/>
          <p14:tracePt t="14319" x="4162425" y="3162300"/>
          <p14:tracePt t="14336" x="4114800" y="3195638"/>
          <p14:tracePt t="14352" x="4033838" y="3233738"/>
          <p14:tracePt t="14369" x="3981450" y="3238500"/>
          <p14:tracePt t="14386" x="3938588" y="3238500"/>
          <p14:tracePt t="14402" x="3895725" y="3224213"/>
          <p14:tracePt t="14419" x="3838575" y="3190875"/>
          <p14:tracePt t="14436" x="3814763" y="3167063"/>
          <p14:tracePt t="14452" x="3790950" y="3114675"/>
          <p14:tracePt t="14469" x="3757613" y="3000375"/>
          <p14:tracePt t="14486" x="3757613" y="2843213"/>
          <p14:tracePt t="14502" x="3767138" y="2790825"/>
          <p14:tracePt t="14519" x="3776663" y="2762250"/>
          <p14:tracePt t="14536" x="3800475" y="2733675"/>
          <p14:tracePt t="14552" x="3833813" y="2719388"/>
          <p14:tracePt t="14569" x="3886200" y="2714625"/>
          <p14:tracePt t="14586" x="3962400" y="2719388"/>
          <p14:tracePt t="14602" x="4057650" y="2757488"/>
          <p14:tracePt t="14619" x="4095750" y="2790825"/>
          <p14:tracePt t="14636" x="4124325" y="2814638"/>
          <p14:tracePt t="14652" x="4148138" y="2847975"/>
          <p14:tracePt t="14669" x="4181475" y="2919413"/>
          <p14:tracePt t="14686" x="4186238" y="2952750"/>
          <p14:tracePt t="14702" x="4195763" y="2981325"/>
          <p14:tracePt t="14719" x="4195763" y="3014663"/>
          <p14:tracePt t="14736" x="4195763" y="3024188"/>
          <p14:tracePt t="14752" x="4195763" y="3028950"/>
          <p14:tracePt t="14769" x="4195763" y="3033713"/>
          <p14:tracePt t="14786" x="4195763" y="3043238"/>
          <p14:tracePt t="14819" x="4186238" y="3043238"/>
          <p14:tracePt t="14836" x="4162425" y="3062288"/>
          <p14:tracePt t="14852" x="4081463" y="3095625"/>
          <p14:tracePt t="14869" x="4010025" y="3109913"/>
          <p14:tracePt t="14886" x="3957638" y="3119438"/>
          <p14:tracePt t="14902" x="3900488" y="3119438"/>
          <p14:tracePt t="14919" x="3862388" y="3119438"/>
          <p14:tracePt t="14936" x="3843338" y="3119438"/>
          <p14:tracePt t="14953" x="3833813" y="3119438"/>
          <p14:tracePt t="14969" x="3824288" y="3119438"/>
          <p14:tracePt t="14986" x="3814763" y="3119438"/>
          <p14:tracePt t="15002" x="3810000" y="3119438"/>
          <p14:tracePt t="15019" x="3805238" y="3114675"/>
          <p14:tracePt t="15036" x="3795713" y="3114675"/>
          <p14:tracePt t="15052" x="3795713" y="3105150"/>
          <p14:tracePt t="15069" x="3800475" y="3076575"/>
          <p14:tracePt t="15086" x="3824288" y="3014663"/>
          <p14:tracePt t="15102" x="3862388" y="2976563"/>
          <p14:tracePt t="15119" x="3914775" y="2933700"/>
          <p14:tracePt t="15136" x="3995738" y="2909888"/>
          <p14:tracePt t="15152" x="4105275" y="2919413"/>
          <p14:tracePt t="15169" x="4148138" y="2947988"/>
          <p14:tracePt t="15186" x="4181475" y="2957513"/>
          <p14:tracePt t="15202" x="4195763" y="2976563"/>
          <p14:tracePt t="15219" x="4214813" y="2990850"/>
          <p14:tracePt t="15236" x="4219575" y="2995613"/>
          <p14:tracePt t="15252" x="4224338" y="3000375"/>
          <p14:tracePt t="15271" x="4233863" y="3014663"/>
          <p14:tracePt t="15290" x="4243388" y="3028950"/>
          <p14:tracePt t="15304" x="4252913" y="3067050"/>
          <p14:tracePt t="15319" x="4252913" y="3109913"/>
          <p14:tracePt t="15336" x="4238625" y="3162300"/>
          <p14:tracePt t="15352" x="4219575" y="3195638"/>
          <p14:tracePt t="15370" x="4181475" y="3219450"/>
          <p14:tracePt t="15387" x="4119563" y="3238500"/>
          <p14:tracePt t="15407" x="4024313" y="3243263"/>
          <p14:tracePt t="15419" x="3971925" y="3224213"/>
          <p14:tracePt t="15436" x="3933825" y="3186113"/>
          <p14:tracePt t="15452" x="3881438" y="3128963"/>
          <p14:tracePt t="15469" x="3814763" y="3048000"/>
          <p14:tracePt t="15486" x="3776663" y="2962275"/>
          <p14:tracePt t="15502" x="3762375" y="2857500"/>
          <p14:tracePt t="15520" x="3776663" y="2771775"/>
          <p14:tracePt t="15536" x="3800475" y="2733675"/>
          <p14:tracePt t="15552" x="3833813" y="2700338"/>
          <p14:tracePt t="15569" x="3919538" y="2671763"/>
          <p14:tracePt t="15586" x="4052888" y="2671763"/>
          <p14:tracePt t="15602" x="4129088" y="2695575"/>
          <p14:tracePt t="15619" x="4176713" y="2738438"/>
          <p14:tracePt t="15636" x="4210050" y="2790825"/>
          <p14:tracePt t="15652" x="4248150" y="2847975"/>
          <p14:tracePt t="15669" x="4257675" y="2876550"/>
          <p14:tracePt t="15686" x="4257675" y="2905125"/>
          <p14:tracePt t="15703" x="4243388" y="2947988"/>
          <p14:tracePt t="15719" x="4229100" y="2976563"/>
          <p14:tracePt t="15736" x="4205288" y="3009900"/>
          <p14:tracePt t="15752" x="4176713" y="3033713"/>
          <p14:tracePt t="15769" x="4119563" y="3071813"/>
          <p14:tracePt t="15786" x="4090988" y="3086100"/>
          <p14:tracePt t="15802" x="4062413" y="3100388"/>
          <p14:tracePt t="15819" x="4043363" y="3109913"/>
          <p14:tracePt t="15837" x="4029075" y="3114675"/>
          <p14:tracePt t="15852" x="4024313" y="3114675"/>
          <p14:tracePt t="15869" x="4019550" y="3114675"/>
          <p14:tracePt t="15886" x="4014788" y="3114675"/>
          <p14:tracePt t="15975" x="4014788" y="3119438"/>
          <p14:tracePt t="16012" x="4014788" y="3124200"/>
          <p14:tracePt t="16622" x="4057650" y="3124200"/>
          <p14:tracePt t="16629" x="4124325" y="3114675"/>
          <p14:tracePt t="16637" x="4191000" y="3095625"/>
          <p14:tracePt t="16652" x="4310063" y="3081338"/>
          <p14:tracePt t="16669" x="4410075" y="3081338"/>
          <p14:tracePt t="16686" x="4519613" y="3081338"/>
          <p14:tracePt t="16719" x="4748213" y="3124200"/>
          <p14:tracePt t="16752" x="4848225" y="3133725"/>
          <p14:tracePt t="16769" x="4910138" y="3133725"/>
          <p14:tracePt t="16786" x="4938713" y="3143250"/>
          <p14:tracePt t="16802" x="4957763" y="3143250"/>
          <p14:tracePt t="16819" x="4981575" y="3143250"/>
          <p14:tracePt t="16835" x="4986338" y="3143250"/>
          <p14:tracePt t="16852" x="4991100" y="3143250"/>
          <p14:tracePt t="16869" x="5000625" y="3143250"/>
          <p14:tracePt t="16886" x="5010150" y="3148013"/>
          <p14:tracePt t="16902" x="5043488" y="3148013"/>
          <p14:tracePt t="16919" x="5086350" y="3148013"/>
          <p14:tracePt t="16936" x="5138738" y="3148013"/>
          <p14:tracePt t="16952" x="5219700" y="3148013"/>
          <p14:tracePt t="16969" x="5281613" y="3138488"/>
          <p14:tracePt t="16986" x="5362575" y="3128963"/>
          <p14:tracePt t="17002" x="5491163" y="3124200"/>
          <p14:tracePt t="17019" x="5548313" y="3124200"/>
          <p14:tracePt t="17035" x="5600700" y="3124200"/>
          <p14:tracePt t="17052" x="5634038" y="3114675"/>
          <p14:tracePt t="17069" x="5676900" y="3105150"/>
          <p14:tracePt t="17085" x="5695950" y="3100388"/>
          <p14:tracePt t="17102" x="5719763" y="3086100"/>
          <p14:tracePt t="17119" x="5729288" y="3076575"/>
          <p14:tracePt t="17135" x="5753100" y="3043238"/>
          <p14:tracePt t="17152" x="5772150" y="3009900"/>
          <p14:tracePt t="17169" x="5776913" y="2981325"/>
          <p14:tracePt t="17186" x="5776913" y="2938463"/>
          <p14:tracePt t="17202" x="5772150" y="2890838"/>
          <p14:tracePt t="17219" x="5743575" y="2857500"/>
          <p14:tracePt t="17236" x="5710238" y="2781300"/>
          <p14:tracePt t="17252" x="5634038" y="2681288"/>
          <p14:tracePt t="17269" x="5553075" y="2619375"/>
          <p14:tracePt t="17285" x="5462588" y="2571750"/>
          <p14:tracePt t="17302" x="5381625" y="2547938"/>
          <p14:tracePt t="17319" x="5262563" y="2538413"/>
          <p14:tracePt t="17336" x="5167313" y="2562225"/>
          <p14:tracePt t="17352" x="5067300" y="2609850"/>
          <p14:tracePt t="17369" x="4967288" y="2676525"/>
          <p14:tracePt t="17386" x="4848225" y="2757488"/>
          <p14:tracePt t="17402" x="4791075" y="2800350"/>
          <p14:tracePt t="17419" x="4743450" y="2838450"/>
          <p14:tracePt t="17436" x="4695825" y="2886075"/>
          <p14:tracePt t="17452" x="4662488" y="2928938"/>
          <p14:tracePt t="17469" x="4633913" y="2995613"/>
          <p14:tracePt t="17486" x="4619625" y="3067050"/>
          <p14:tracePt t="17502" x="4619625" y="3128963"/>
          <p14:tracePt t="17519" x="4633913" y="3152775"/>
          <p14:tracePt t="17536" x="4652963" y="3176588"/>
          <p14:tracePt t="17552" x="4691063" y="3200400"/>
          <p14:tracePt t="17569" x="4772025" y="3233738"/>
          <p14:tracePt t="17586" x="4843463" y="3238500"/>
          <p14:tracePt t="17602" x="4929188" y="3252788"/>
          <p14:tracePt t="17619" x="5053013" y="3252788"/>
          <p14:tracePt t="17635" x="5143500" y="3252788"/>
          <p14:tracePt t="17652" x="5248275" y="3243263"/>
          <p14:tracePt t="17669" x="5353050" y="3228975"/>
          <p14:tracePt t="17685" x="5491163" y="3209925"/>
          <p14:tracePt t="17702" x="5562600" y="3190875"/>
          <p14:tracePt t="17719" x="5619750" y="3162300"/>
          <p14:tracePt t="17735" x="5657850" y="3138488"/>
          <p14:tracePt t="17752" x="5700713" y="3086100"/>
          <p14:tracePt t="17769" x="5719763" y="3057525"/>
          <p14:tracePt t="17785" x="5724525" y="3019425"/>
          <p14:tracePt t="17802" x="5724525" y="2976563"/>
          <p14:tracePt t="17819" x="5691188" y="2914650"/>
          <p14:tracePt t="17835" x="5634038" y="2862263"/>
          <p14:tracePt t="17852" x="5534025" y="2805113"/>
          <p14:tracePt t="17869" x="5376863" y="2747963"/>
          <p14:tracePt t="17885" x="5286375" y="2752725"/>
          <p14:tracePt t="17902" x="5214938" y="2767013"/>
          <p14:tracePt t="17919" x="5138738" y="2795588"/>
          <p14:tracePt t="17935" x="5057775" y="2838450"/>
          <p14:tracePt t="17952" x="5014913" y="2857500"/>
          <p14:tracePt t="17969" x="4986338" y="2876550"/>
          <p14:tracePt t="17986" x="4976813" y="2881313"/>
          <p14:tracePt t="18002" x="4967288" y="2890838"/>
          <p14:tracePt t="18019" x="4962525" y="2890838"/>
          <p14:tracePt t="18035" x="4962525" y="2900363"/>
          <p14:tracePt t="20549" x="4924425" y="2900363"/>
          <p14:tracePt t="20557" x="4881563" y="2905125"/>
          <p14:tracePt t="20569" x="4833938" y="2914650"/>
          <p14:tracePt t="20586" x="4667250" y="2962275"/>
          <p14:tracePt t="20602" x="4552950" y="2995613"/>
          <p14:tracePt t="20619" x="4443413" y="3028950"/>
          <p14:tracePt t="20635" x="4367213" y="3057525"/>
          <p14:tracePt t="20669" x="4238625" y="3105150"/>
          <p14:tracePt t="20702" x="4133850" y="3124200"/>
          <p14:tracePt t="20719" x="4067175" y="3133725"/>
          <p14:tracePt t="20735" x="4014788" y="3133725"/>
          <p14:tracePt t="20752" x="3957638" y="3133725"/>
          <p14:tracePt t="20769" x="3881438" y="3124200"/>
          <p14:tracePt t="20785" x="3819525" y="3109913"/>
          <p14:tracePt t="20802" x="3757613" y="3090863"/>
          <p14:tracePt t="20818" x="3686175" y="3071813"/>
          <p14:tracePt t="20835" x="3590925" y="3033713"/>
          <p14:tracePt t="20852" x="3529013" y="3009900"/>
          <p14:tracePt t="20868" x="3481388" y="2990850"/>
          <p14:tracePt t="20885" x="3438525" y="2976563"/>
          <p14:tracePt t="20902" x="3376613" y="2967038"/>
          <p14:tracePt t="20919" x="3328988" y="2952750"/>
          <p14:tracePt t="20935" x="3281363" y="2938463"/>
          <p14:tracePt t="20952" x="3214688" y="2928938"/>
          <p14:tracePt t="20968" x="3167063" y="2909888"/>
          <p14:tracePt t="20986" x="3124200" y="2890838"/>
          <p14:tracePt t="21002" x="3086100" y="2881313"/>
          <p14:tracePt t="21019" x="3024188" y="2876550"/>
          <p14:tracePt t="21035" x="2981325" y="2909888"/>
          <p14:tracePt t="21052" x="2933700" y="2952750"/>
          <p14:tracePt t="21068" x="2871788" y="3019425"/>
          <p14:tracePt t="21085" x="2757488" y="3319463"/>
          <p14:tracePt t="21102" x="2695575" y="3490913"/>
          <p14:tracePt t="21119" x="2638425" y="3709988"/>
          <p14:tracePt t="21135" x="2557463" y="4110038"/>
          <p14:tracePt t="21152" x="2505075" y="4367213"/>
          <p14:tracePt t="21168" x="2476500" y="4567238"/>
          <p14:tracePt t="21185" x="2471738" y="4672013"/>
          <p14:tracePt t="21202" x="2452688" y="4876800"/>
          <p14:tracePt t="21218" x="2452688" y="5029200"/>
          <p14:tracePt t="21235" x="2462213" y="5124450"/>
          <p14:tracePt t="21252" x="2471738" y="5205413"/>
          <p14:tracePt t="21269" x="2505075" y="5367338"/>
          <p14:tracePt t="21285" x="2528888" y="5462588"/>
          <p14:tracePt t="21302" x="2543175" y="5534025"/>
          <p14:tracePt t="21319" x="2562225" y="5581650"/>
          <p14:tracePt t="21335" x="2590800" y="5638800"/>
          <p14:tracePt t="21352" x="2619375" y="5676900"/>
          <p14:tracePt t="21368" x="2652713" y="5719763"/>
          <p14:tracePt t="21385" x="2714625" y="5791200"/>
          <p14:tracePt t="21402" x="2757488" y="5857875"/>
          <p14:tracePt t="21418" x="2781300" y="5891213"/>
          <p14:tracePt t="21435" x="2819400" y="5929313"/>
          <p14:tracePt t="21452" x="2881313" y="5991225"/>
          <p14:tracePt t="21468" x="2943225" y="6019800"/>
          <p14:tracePt t="21485" x="3009900" y="6048375"/>
          <p14:tracePt t="21502" x="3090863" y="6053138"/>
          <p14:tracePt t="21518" x="3224213" y="6019800"/>
          <p14:tracePt t="21535" x="3333750" y="5934075"/>
          <p14:tracePt t="21552" x="3448050" y="5829300"/>
          <p14:tracePt t="21569" x="3643313" y="5686425"/>
          <p14:tracePt t="21585" x="3757613" y="5600700"/>
          <p14:tracePt t="21602" x="3881438" y="5495925"/>
          <p14:tracePt t="21618" x="4048125" y="5343525"/>
          <p14:tracePt t="21635" x="4310063" y="5148263"/>
          <p14:tracePt t="21652" x="4467225" y="4991100"/>
          <p14:tracePt t="21669" x="4619625" y="4819650"/>
          <p14:tracePt t="21685" x="4724400" y="4705350"/>
          <p14:tracePt t="21702" x="4829175" y="4576763"/>
          <p14:tracePt t="21718" x="4900613" y="4452938"/>
          <p14:tracePt t="21735" x="4962525" y="4314825"/>
          <p14:tracePt t="21752" x="4995863" y="4195763"/>
          <p14:tracePt t="21768" x="5010150" y="4014788"/>
          <p14:tracePt t="21785" x="5010150" y="3838575"/>
          <p14:tracePt t="21802" x="5000625" y="3714750"/>
          <p14:tracePt t="21818" x="4900613" y="3509963"/>
          <p14:tracePt t="21835" x="4800600" y="3338513"/>
          <p14:tracePt t="21852" x="4705350" y="3224213"/>
          <p14:tracePt t="21868" x="4600575" y="3138488"/>
          <p14:tracePt t="21885" x="4410075" y="3024188"/>
          <p14:tracePt t="21902" x="4257675" y="2971800"/>
          <p14:tracePt t="21919" x="4143375" y="2928938"/>
          <p14:tracePt t="21935" x="4033838" y="2895600"/>
          <p14:tracePt t="21952" x="3895725" y="2871788"/>
          <p14:tracePt t="21969" x="3814763" y="2867025"/>
          <p14:tracePt t="21985" x="3724275" y="2867025"/>
          <p14:tracePt t="22002" x="3595688" y="2886075"/>
          <p14:tracePt t="22019" x="3486150" y="2924175"/>
          <p14:tracePt t="22035" x="3357563" y="2976563"/>
          <p14:tracePt t="22052" x="3243263" y="3052763"/>
          <p14:tracePt t="22069" x="3052763" y="3281363"/>
          <p14:tracePt t="22085" x="2938463" y="3409950"/>
          <p14:tracePt t="22102" x="2786063" y="3619500"/>
          <p14:tracePt t="22118" x="2643188" y="3848100"/>
          <p14:tracePt t="22135" x="2538413" y="4029075"/>
          <p14:tracePt t="22152" x="2486025" y="4157663"/>
          <p14:tracePt t="22168" x="2452688" y="4329113"/>
          <p14:tracePt t="22185" x="2433638" y="4500563"/>
          <p14:tracePt t="22202" x="2447925" y="4624388"/>
          <p14:tracePt t="22218" x="2462213" y="4748213"/>
          <p14:tracePt t="22235" x="2486025" y="4843463"/>
          <p14:tracePt t="22252" x="2528888" y="4938713"/>
          <p14:tracePt t="22268" x="2576513" y="4986338"/>
          <p14:tracePt t="22285" x="2681288" y="5081588"/>
          <p14:tracePt t="22302" x="2786063" y="5186363"/>
          <p14:tracePt t="22318" x="3014663" y="5357813"/>
          <p14:tracePt t="22335" x="3162300" y="5419725"/>
          <p14:tracePt t="22352" x="3290888" y="5462588"/>
          <p14:tracePt t="22368" x="3448050" y="5462588"/>
          <p14:tracePt t="22385" x="3709988" y="5424488"/>
          <p14:tracePt t="22402" x="3848100" y="5353050"/>
          <p14:tracePt t="22418" x="4014788" y="5272088"/>
          <p14:tracePt t="22435" x="4276725" y="5081588"/>
          <p14:tracePt t="22452" x="4519613" y="4776788"/>
          <p14:tracePt t="22469" x="4719638" y="4495800"/>
          <p14:tracePt t="22485" x="4914900" y="4105275"/>
          <p14:tracePt t="22502" x="5005388" y="3833813"/>
          <p14:tracePt t="22519" x="5024438" y="3552825"/>
          <p14:tracePt t="22535" x="4995863" y="3352800"/>
          <p14:tracePt t="22553" x="4838700" y="3095625"/>
          <p14:tracePt t="22568" x="4676775" y="2924175"/>
          <p14:tracePt t="22586" x="4471988" y="2790825"/>
          <p14:tracePt t="22602" x="4276725" y="2705100"/>
          <p14:tracePt t="22619" x="3943350" y="2638425"/>
          <p14:tracePt t="22635" x="3786188" y="2643188"/>
          <p14:tracePt t="22652" x="3671888" y="2667000"/>
          <p14:tracePt t="22668" x="3562350" y="2738438"/>
          <p14:tracePt t="22685" x="3424238" y="2900363"/>
          <p14:tracePt t="22702" x="3381375" y="2986088"/>
          <p14:tracePt t="22718" x="3352800" y="3062288"/>
          <p14:tracePt t="22735" x="3333750" y="3133725"/>
          <p14:tracePt t="24014" x="3386138" y="3133725"/>
          <p14:tracePt t="24022" x="3443288" y="3143250"/>
          <p14:tracePt t="24035" x="3490913" y="3143250"/>
          <p14:tracePt t="24052" x="3638550" y="3148013"/>
          <p14:tracePt t="24068" x="3714750" y="3148013"/>
          <p14:tracePt t="24085" x="3786188" y="3148013"/>
          <p14:tracePt t="24118" x="3919538" y="3143250"/>
          <p14:tracePt t="24152" x="3990975" y="3128963"/>
          <p14:tracePt t="24168" x="4019550" y="3119438"/>
          <p14:tracePt t="24185" x="4033838" y="3114675"/>
          <p14:tracePt t="24202" x="4043363" y="3109913"/>
          <p14:tracePt t="24218" x="4067175" y="3105150"/>
          <p14:tracePt t="24235" x="4095750" y="3105150"/>
          <p14:tracePt t="24252" x="4119563" y="3105150"/>
          <p14:tracePt t="24268" x="4138613" y="3095625"/>
          <p14:tracePt t="24285" x="4157663" y="3095625"/>
          <p14:tracePt t="24302" x="4167188" y="3095625"/>
          <p14:tracePt t="24318" x="4171950" y="3095625"/>
          <p14:tracePt t="24335" x="4176713" y="3095625"/>
          <p14:tracePt t="24352" x="4186238" y="3095625"/>
          <p14:tracePt t="24368" x="4195763" y="3100388"/>
          <p14:tracePt t="24385" x="4200525" y="3105150"/>
          <p14:tracePt t="24402" x="4205288" y="3109913"/>
          <p14:tracePt t="24418" x="4214813" y="3119438"/>
          <p14:tracePt t="24469" x="4214813" y="3124200"/>
          <p14:tracePt t="24477" x="4214813" y="3128963"/>
          <p14:tracePt t="24491" x="4210050" y="3128963"/>
          <p14:tracePt t="24502" x="4200525" y="3133725"/>
          <p14:tracePt t="24518" x="4152900" y="3143250"/>
          <p14:tracePt t="24535" x="4024313" y="3133725"/>
          <p14:tracePt t="24552" x="3943350" y="3114675"/>
          <p14:tracePt t="24568" x="3886200" y="3062288"/>
          <p14:tracePt t="24585" x="3833813" y="3014663"/>
          <p14:tracePt t="24602" x="3790950" y="2900363"/>
          <p14:tracePt t="24618" x="3790950" y="2843213"/>
          <p14:tracePt t="24635" x="3810000" y="2800350"/>
          <p14:tracePt t="24651" x="3848100" y="2771775"/>
          <p14:tracePt t="24668" x="3967163" y="2757488"/>
          <p14:tracePt t="24685" x="4048125" y="2776538"/>
          <p14:tracePt t="24702" x="4105275" y="2800350"/>
          <p14:tracePt t="24718" x="4148138" y="2833688"/>
          <p14:tracePt t="24735" x="4162425" y="2852738"/>
          <p14:tracePt t="24752" x="4176713" y="2886075"/>
          <p14:tracePt t="24768" x="4176713" y="2919413"/>
          <p14:tracePt t="24785" x="4171950" y="3033713"/>
          <p14:tracePt t="24802" x="4157663" y="3105150"/>
          <p14:tracePt t="24818" x="4152900" y="3157538"/>
          <p14:tracePt t="24835" x="4138613" y="3195638"/>
          <p14:tracePt t="25130" x="4176713" y="3190875"/>
          <p14:tracePt t="25137" x="4214813" y="3186113"/>
          <p14:tracePt t="25152" x="4276725" y="3162300"/>
          <p14:tracePt t="25168" x="4329113" y="3143250"/>
          <p14:tracePt t="25185" x="4376738" y="3114675"/>
          <p14:tracePt t="25202" x="4424363" y="3090863"/>
          <p14:tracePt t="25218" x="4486275" y="3067050"/>
          <p14:tracePt t="25235" x="4538663" y="3057525"/>
          <p14:tracePt t="25252" x="4605338" y="3062288"/>
          <p14:tracePt t="25268" x="4667250" y="3062288"/>
          <p14:tracePt t="25285" x="4762500" y="3076575"/>
          <p14:tracePt t="25302" x="4824413" y="3090863"/>
          <p14:tracePt t="25318" x="4905375" y="3095625"/>
          <p14:tracePt t="25335" x="5024438" y="3109913"/>
          <p14:tracePt t="25352" x="5081588" y="3119438"/>
          <p14:tracePt t="25368" x="5143500" y="3124200"/>
          <p14:tracePt t="25385" x="5191125" y="3124200"/>
          <p14:tracePt t="25402" x="5267325" y="3124200"/>
          <p14:tracePt t="25418" x="5314950" y="3124200"/>
          <p14:tracePt t="25435" x="5362575" y="3124200"/>
          <p14:tracePt t="25451" x="5395913" y="3114675"/>
          <p14:tracePt t="25468" x="5453063" y="3105150"/>
          <p14:tracePt t="25485" x="5472113" y="3100388"/>
          <p14:tracePt t="25502" x="5495925" y="3086100"/>
          <p14:tracePt t="25518" x="5514975" y="3071813"/>
          <p14:tracePt t="25535" x="5534025" y="3033713"/>
          <p14:tracePt t="25551" x="5548313" y="3005138"/>
          <p14:tracePt t="25568" x="5548313" y="2971800"/>
          <p14:tracePt t="25585" x="5543550" y="2914650"/>
          <p14:tracePt t="25602" x="5529263" y="2881313"/>
          <p14:tracePt t="25618" x="5495925" y="2838450"/>
          <p14:tracePt t="25635" x="5443538" y="2790825"/>
          <p14:tracePt t="25652" x="5362575" y="2743200"/>
          <p14:tracePt t="25668" x="5314950" y="2714625"/>
          <p14:tracePt t="25685" x="5262563" y="2690813"/>
          <p14:tracePt t="25701" x="5210175" y="2676525"/>
          <p14:tracePt t="25718" x="5124450" y="2657475"/>
          <p14:tracePt t="25735" x="5067300" y="2657475"/>
          <p14:tracePt t="25751" x="5005388" y="2657475"/>
          <p14:tracePt t="25768" x="4905375" y="2686050"/>
          <p14:tracePt t="25785" x="4829175" y="2714625"/>
          <p14:tracePt t="25801" x="4767263" y="2738438"/>
          <p14:tracePt t="25818" x="4705350" y="2757488"/>
          <p14:tracePt t="25835" x="4638675" y="2790825"/>
          <p14:tracePt t="25851" x="4610100" y="2809875"/>
          <p14:tracePt t="25868" x="4586288" y="2824163"/>
          <p14:tracePt t="25885" x="4562475" y="2847975"/>
          <p14:tracePt t="25901" x="4533900" y="2905125"/>
          <p14:tracePt t="25918" x="4519613" y="2957513"/>
          <p14:tracePt t="25935" x="4505325" y="3000375"/>
          <p14:tracePt t="25952" x="4505325" y="3038475"/>
          <p14:tracePt t="25968" x="4505325" y="3067050"/>
          <p14:tracePt t="25985" x="4510088" y="3076575"/>
          <p14:tracePt t="26001" x="4533900" y="3095625"/>
          <p14:tracePt t="26018" x="4624388" y="3119438"/>
          <p14:tracePt t="26035" x="4695825" y="3133725"/>
          <p14:tracePt t="26051" x="4767263" y="3143250"/>
          <p14:tracePt t="26068" x="4843463" y="3143250"/>
          <p14:tracePt t="26085" x="4972050" y="3143250"/>
          <p14:tracePt t="26101" x="5048250" y="3143250"/>
          <p14:tracePt t="26118" x="5119688" y="3143250"/>
          <p14:tracePt t="26135" x="5176838" y="3143250"/>
          <p14:tracePt t="26151" x="5262563" y="3133725"/>
          <p14:tracePt t="26168" x="5314950" y="3133725"/>
          <p14:tracePt t="26185" x="5362575" y="3124200"/>
          <p14:tracePt t="26202" x="5434013" y="3109913"/>
          <p14:tracePt t="26218" x="5467350" y="3105150"/>
          <p14:tracePt t="26235" x="5500688" y="3086100"/>
          <p14:tracePt t="26251" x="5524500" y="3071813"/>
          <p14:tracePt t="26268" x="5543550" y="3057525"/>
          <p14:tracePt t="26285" x="5557838" y="3052763"/>
          <p14:tracePt t="26301" x="5562600" y="3043238"/>
          <p14:tracePt t="26318" x="5572125" y="3033713"/>
          <p14:tracePt t="26335" x="5581650" y="3024188"/>
          <p14:tracePt t="26351" x="5586413" y="3014663"/>
          <p14:tracePt t="26368" x="5591175" y="3005138"/>
          <p14:tracePt t="26385" x="5600700" y="2986088"/>
          <p14:tracePt t="26401" x="5600700" y="2971800"/>
          <p14:tracePt t="26418" x="5600700" y="2957513"/>
          <p14:tracePt t="26435" x="5600700" y="2933700"/>
          <p14:tracePt t="26452" x="5600700" y="2914650"/>
          <p14:tracePt t="26468" x="5595938" y="2900363"/>
          <p14:tracePt t="26485" x="5591175" y="2890838"/>
          <p14:tracePt t="26501" x="5586413" y="2876550"/>
          <p14:tracePt t="26518" x="5576888" y="2857500"/>
          <p14:tracePt t="26535" x="5567363" y="2847975"/>
          <p14:tracePt t="26551" x="5562600" y="2828925"/>
          <p14:tracePt t="26568" x="5553075" y="2819400"/>
          <p14:tracePt t="26585" x="5548313" y="2809875"/>
          <p14:tracePt t="26601" x="5538788" y="2800350"/>
          <p14:tracePt t="26618" x="5534025" y="2795588"/>
          <p14:tracePt t="26635" x="5524500" y="2781300"/>
          <p14:tracePt t="26651" x="5519738" y="2776538"/>
          <p14:tracePt t="26668" x="5510213" y="2771775"/>
          <p14:tracePt t="26685" x="5505450" y="2762250"/>
          <p14:tracePt t="26701" x="5486400" y="2743200"/>
          <p14:tracePt t="26718" x="5476875" y="2738438"/>
          <p14:tracePt t="26735" x="5462588" y="2728913"/>
          <p14:tracePt t="26751" x="5448300" y="2714625"/>
          <p14:tracePt t="26768" x="5414963" y="2700338"/>
          <p14:tracePt t="26785" x="5391150" y="2686050"/>
          <p14:tracePt t="26801" x="5376863" y="2681288"/>
          <p14:tracePt t="26818" x="5357813" y="2671763"/>
          <p14:tracePt t="26835" x="5334000" y="2667000"/>
          <p14:tracePt t="26851" x="5314950" y="2667000"/>
          <p14:tracePt t="26868" x="5286375" y="2667000"/>
          <p14:tracePt t="26885" x="5238750" y="2667000"/>
          <p14:tracePt t="26901" x="5210175" y="2667000"/>
          <p14:tracePt t="26918" x="5176838" y="2671763"/>
          <p14:tracePt t="26935" x="5138738" y="2676525"/>
          <p14:tracePt t="26951" x="5086350" y="2681288"/>
          <p14:tracePt t="26968" x="5057775" y="2686050"/>
          <p14:tracePt t="26985" x="5024438" y="2700338"/>
          <p14:tracePt t="27001" x="4976813" y="2709863"/>
          <p14:tracePt t="27018" x="4933950" y="2719388"/>
          <p14:tracePt t="27035" x="4891088" y="2724150"/>
          <p14:tracePt t="27051" x="4862513" y="2733675"/>
          <p14:tracePt t="27068" x="4814888" y="2757488"/>
          <p14:tracePt t="27085" x="4786313" y="2776538"/>
          <p14:tracePt t="27101" x="4762500" y="2781300"/>
          <p14:tracePt t="27118" x="4752975" y="2790825"/>
          <p14:tracePt t="27135" x="4733925" y="2800350"/>
          <p14:tracePt t="27151" x="4719638" y="2809875"/>
          <p14:tracePt t="27168" x="4700588" y="2828925"/>
          <p14:tracePt t="27185" x="4686300" y="2852738"/>
          <p14:tracePt t="27201" x="4676775" y="2876550"/>
          <p14:tracePt t="27218" x="4667250" y="2900363"/>
          <p14:tracePt t="27235" x="4662488" y="2924175"/>
          <p14:tracePt t="27251" x="4648200" y="2957513"/>
          <p14:tracePt t="27268" x="4648200" y="2976563"/>
          <p14:tracePt t="27285" x="4648200" y="2986088"/>
          <p14:tracePt t="27301" x="4648200" y="3005138"/>
          <p14:tracePt t="27318" x="4652963" y="3033713"/>
          <p14:tracePt t="27335" x="4657725" y="3048000"/>
          <p14:tracePt t="27351" x="4662488" y="3062288"/>
          <p14:tracePt t="27368" x="4672013" y="3071813"/>
          <p14:tracePt t="27385" x="4681538" y="3081338"/>
          <p14:tracePt t="27401" x="4695825" y="3090863"/>
          <p14:tracePt t="27418" x="4724400" y="3109913"/>
          <p14:tracePt t="27435" x="4772025" y="3133725"/>
          <p14:tracePt t="27451" x="4810125" y="3138488"/>
          <p14:tracePt t="27468" x="4838700" y="3152775"/>
          <p14:tracePt t="27485" x="4867275" y="3157538"/>
          <p14:tracePt t="27501" x="4900613" y="3162300"/>
          <p14:tracePt t="27518" x="4929188" y="3162300"/>
          <p14:tracePt t="27535" x="4957763" y="3162300"/>
          <p14:tracePt t="27551" x="5005388" y="3162300"/>
          <p14:tracePt t="27568" x="5091113" y="3148013"/>
          <p14:tracePt t="27585" x="5153025" y="3138488"/>
          <p14:tracePt t="27601" x="5205413" y="3128963"/>
          <p14:tracePt t="27618" x="5257800" y="3119438"/>
          <p14:tracePt t="27635" x="5310188" y="3109913"/>
          <p14:tracePt t="27651" x="5338763" y="3105150"/>
          <p14:tracePt t="27668" x="5362575" y="3090863"/>
          <p14:tracePt t="27685" x="5395913" y="3081338"/>
          <p14:tracePt t="27701" x="5410200" y="3081338"/>
          <p14:tracePt t="27718" x="5419725" y="3076575"/>
          <p14:tracePt t="27735" x="5429250" y="3071813"/>
          <p14:tracePt t="27751" x="5438775" y="3062288"/>
          <p14:tracePt t="27768" x="5443538" y="3057525"/>
          <p14:tracePt t="27785" x="5453063" y="3057525"/>
          <p14:tracePt t="27801" x="5457825" y="3052763"/>
          <p14:tracePt t="27818" x="5467350" y="3048000"/>
          <p14:tracePt t="27835" x="5472113" y="3043238"/>
          <p14:tracePt t="27851" x="5481638" y="3043238"/>
          <p14:tracePt t="27868" x="5491163" y="3043238"/>
          <p14:tracePt t="28206" x="5410200" y="3067050"/>
          <p14:tracePt t="28213" x="5314950" y="3095625"/>
          <p14:tracePt t="28221" x="5224463" y="3119438"/>
          <p14:tracePt t="28235" x="5110163" y="3157538"/>
          <p14:tracePt t="28251" x="4814888" y="3252788"/>
          <p14:tracePt t="28268" x="4676775" y="3286125"/>
          <p14:tracePt t="28285" x="4576763" y="3333750"/>
          <p14:tracePt t="28301" x="4452938" y="3400425"/>
          <p14:tracePt t="28318" x="4395788" y="3424238"/>
          <p14:tracePt t="28335" x="4343400" y="3462338"/>
          <p14:tracePt t="28351" x="4286250" y="3495675"/>
          <p14:tracePt t="28368" x="4205288" y="3529013"/>
          <p14:tracePt t="28385" x="4148138" y="3557588"/>
          <p14:tracePt t="28401" x="4095750" y="3571875"/>
          <p14:tracePt t="28418" x="4043363" y="3586163"/>
          <p14:tracePt t="28435" x="3976688" y="3595688"/>
          <p14:tracePt t="28451" x="3938588" y="3595688"/>
          <p14:tracePt t="28468" x="3910013" y="3576638"/>
          <p14:tracePt t="28486" x="3862388" y="3543300"/>
          <p14:tracePt t="28501" x="3829050" y="3505200"/>
          <p14:tracePt t="28519" x="3790950" y="3471863"/>
          <p14:tracePt t="28535" x="3767138" y="3433763"/>
          <p14:tracePt t="28552" x="3700463" y="3395663"/>
          <p14:tracePt t="28568" x="3638550" y="3367088"/>
          <p14:tracePt t="28585" x="3552825" y="3343275"/>
          <p14:tracePt t="28601" x="3462338" y="3338513"/>
          <p14:tracePt t="28618" x="3367088" y="3338513"/>
          <p14:tracePt t="28635" x="3324225" y="3338513"/>
          <p14:tracePt t="28651" x="3295650" y="3338513"/>
          <p14:tracePt t="28668" x="3267075" y="3348038"/>
          <p14:tracePt t="28919" x="3224213" y="3338513"/>
          <p14:tracePt t="28926" x="3152775" y="3324225"/>
          <p14:tracePt t="28935" x="3086100" y="3305175"/>
          <p14:tracePt t="28951" x="2957513" y="3252788"/>
          <p14:tracePt t="28968" x="2838450" y="3209925"/>
          <p14:tracePt t="28985" x="2714625" y="3162300"/>
          <p14:tracePt t="29001" x="2647950" y="3143250"/>
          <p14:tracePt t="29035" x="2562225" y="3119438"/>
          <p14:tracePt t="29068" x="2490788" y="3095625"/>
          <p14:tracePt t="29085" x="2481263" y="3090863"/>
          <p14:tracePt t="29102" x="2466975" y="3090863"/>
          <p14:tracePt t="29118" x="2462213" y="3090863"/>
          <p14:tracePt t="29135" x="2457450" y="3090863"/>
          <p14:tracePt t="29168" x="2457450" y="3100388"/>
          <p14:tracePt t="29185" x="2481263" y="3162300"/>
          <p14:tracePt t="29201" x="2543175" y="3233738"/>
          <p14:tracePt t="29218" x="2676525" y="3314700"/>
          <p14:tracePt t="29235" x="3024188" y="3324225"/>
          <p14:tracePt t="29251" x="3205163" y="3271838"/>
          <p14:tracePt t="29268" x="3400425" y="3195638"/>
          <p14:tracePt t="29285" x="3581400" y="3124200"/>
          <p14:tracePt t="29301" x="3748088" y="3057525"/>
          <p14:tracePt t="29318" x="3814763" y="3028950"/>
          <p14:tracePt t="29335" x="3852863" y="3014663"/>
          <p14:tracePt t="29351" x="3886200" y="3009900"/>
          <p14:tracePt t="29368" x="3895725" y="3009900"/>
          <p14:tracePt t="29385" x="3905250" y="3009900"/>
          <p14:tracePt t="29448" x="3910013" y="3009900"/>
          <p14:tracePt t="29455" x="3914775" y="3009900"/>
          <p14:tracePt t="29468" x="3919538" y="3019425"/>
          <p14:tracePt t="29485" x="3976688" y="3048000"/>
          <p14:tracePt t="29501" x="4033838" y="3086100"/>
          <p14:tracePt t="29518" x="4090988" y="3114675"/>
          <p14:tracePt t="29535" x="4152900" y="3124200"/>
          <p14:tracePt t="29551" x="4171950" y="3124200"/>
          <p14:tracePt t="29568" x="4191000" y="3124200"/>
          <p14:tracePt t="29585" x="4205288" y="3119438"/>
          <p14:tracePt t="29601" x="4210050" y="3109913"/>
          <p14:tracePt t="29618" x="4195763" y="3086100"/>
          <p14:tracePt t="29636" x="4100513" y="3043238"/>
          <p14:tracePt t="29651" x="3938588" y="2986088"/>
          <p14:tracePt t="29668" x="3581400" y="2981325"/>
          <p14:tracePt t="29685" x="3343275" y="3043238"/>
          <p14:tracePt t="29701" x="3171825" y="3124200"/>
          <p14:tracePt t="29718" x="2995613" y="3243263"/>
          <p14:tracePt t="29734" x="2819400" y="3367088"/>
          <p14:tracePt t="29751" x="2762250" y="3419475"/>
          <p14:tracePt t="29768" x="2714625" y="3443288"/>
          <p14:tracePt t="29784" x="2681288" y="3467100"/>
          <p14:tracePt t="29801" x="2671763" y="3476625"/>
          <p14:tracePt t="29818" x="2667000" y="3476625"/>
          <p14:tracePt t="29834" x="2657475" y="3476625"/>
          <p14:tracePt t="29851" x="2647950" y="3476625"/>
          <p14:tracePt t="29902" x="2647950" y="3495675"/>
          <p14:tracePt t="29910" x="2657475" y="3571875"/>
          <p14:tracePt t="29918" x="2681288" y="3729038"/>
          <p14:tracePt t="29934" x="2724150" y="4095750"/>
          <p14:tracePt t="29951" x="2781300" y="4610100"/>
          <p14:tracePt t="29968" x="2814638" y="5129213"/>
          <p14:tracePt t="29985" x="2809875" y="5310188"/>
          <p14:tracePt t="30001" x="2800350" y="5443538"/>
          <p14:tracePt t="30018" x="2790825" y="5534025"/>
          <p14:tracePt t="30035" x="2781300" y="5619750"/>
          <p14:tracePt t="30051" x="2771775" y="5667375"/>
          <p14:tracePt t="30068" x="2771775" y="5700713"/>
          <p14:tracePt t="30084" x="2771775" y="5715000"/>
          <p14:tracePt t="30101" x="2771775" y="5729288"/>
          <p14:tracePt t="30118" x="2771775" y="5738813"/>
          <p14:tracePt t="30306" x="2852738" y="5634038"/>
          <p14:tracePt t="30313" x="3067050" y="5376863"/>
          <p14:tracePt t="30321" x="3257550" y="5124450"/>
          <p14:tracePt t="30335" x="3581400" y="4814888"/>
          <p14:tracePt t="30352" x="3876675" y="4543425"/>
          <p14:tracePt t="30369" x="4138613" y="4281488"/>
          <p14:tracePt t="30385" x="4319588" y="4138613"/>
          <p14:tracePt t="30402" x="4491038" y="4043363"/>
          <p14:tracePt t="30418" x="4548188" y="4010025"/>
          <p14:tracePt t="30435" x="4572000" y="3990975"/>
          <p14:tracePt t="30451" x="4586288" y="3981450"/>
          <p14:tracePt t="30468" x="4610100" y="3952875"/>
          <p14:tracePt t="30484" x="4633913" y="3905250"/>
          <p14:tracePt t="30501" x="4662488" y="3833813"/>
          <p14:tracePt t="30518" x="4695825" y="3757613"/>
          <p14:tracePt t="30535" x="4714875" y="3686175"/>
          <p14:tracePt t="30551" x="4714875" y="3648075"/>
          <p14:tracePt t="30568" x="4714875" y="3619500"/>
          <p14:tracePt t="30585" x="4714875" y="3600450"/>
          <p14:tracePt t="30601" x="4705350" y="3552825"/>
          <p14:tracePt t="30618" x="4695825" y="3505200"/>
          <p14:tracePt t="30635" x="4681538" y="3443288"/>
          <p14:tracePt t="30651" x="4667250" y="3390900"/>
          <p14:tracePt t="30668" x="4662488" y="3362325"/>
          <p14:tracePt t="30685" x="4657725" y="3338513"/>
          <p14:tracePt t="30701" x="4648200" y="3324225"/>
          <p14:tracePt t="30718" x="4633913" y="3290888"/>
          <p14:tracePt t="30734" x="4624388" y="3267075"/>
          <p14:tracePt t="30751" x="4610100" y="3243263"/>
          <p14:tracePt t="30768" x="4576763" y="3190875"/>
          <p14:tracePt t="30784" x="4548188" y="3143250"/>
          <p14:tracePt t="30801" x="4524375" y="3105150"/>
          <p14:tracePt t="30818" x="4495800" y="3062288"/>
          <p14:tracePt t="30834" x="4462463" y="3009900"/>
          <p14:tracePt t="30851" x="4443413" y="2990850"/>
          <p14:tracePt t="30868" x="4433888" y="2971800"/>
          <p14:tracePt t="30884" x="4429125" y="2962275"/>
          <p14:tracePt t="30901" x="4419600" y="2952750"/>
          <p14:tracePt t="30918" x="4419600" y="2947988"/>
          <p14:tracePt t="30935" x="4419600" y="2943225"/>
          <p14:tracePt t="30951" x="4419600" y="2933700"/>
          <p14:tracePt t="31216" x="4452938" y="2933700"/>
          <p14:tracePt t="31224" x="4510088" y="2938463"/>
          <p14:tracePt t="31234" x="4557713" y="2947988"/>
          <p14:tracePt t="31251" x="4638675" y="2962275"/>
          <p14:tracePt t="31268" x="4714875" y="2981325"/>
          <p14:tracePt t="31301" x="4791075" y="3009900"/>
          <p14:tracePt t="31334" x="4876800" y="3048000"/>
          <p14:tracePt t="31351" x="4905375" y="3067050"/>
          <p14:tracePt t="31368" x="4933950" y="3076575"/>
          <p14:tracePt t="31385" x="4981575" y="3095625"/>
          <p14:tracePt t="31401" x="5010150" y="3100388"/>
          <p14:tracePt t="31418" x="5038725" y="3109913"/>
          <p14:tracePt t="31434" x="5076825" y="3109913"/>
          <p14:tracePt t="31451" x="5110163" y="3109913"/>
          <p14:tracePt t="31468" x="5129213" y="3105150"/>
          <p14:tracePt t="31484" x="5138738" y="3100388"/>
          <p14:tracePt t="31501" x="5148263" y="3100388"/>
          <p14:tracePt t="31518" x="5157788" y="3100388"/>
          <p14:tracePt t="31551" x="5157788" y="3095625"/>
          <p14:tracePt t="31568" x="5157788" y="3090863"/>
          <p14:tracePt t="31584" x="5138738" y="3076575"/>
          <p14:tracePt t="31601" x="5100638" y="3067050"/>
          <p14:tracePt t="31618" x="5043488" y="3057525"/>
          <p14:tracePt t="31635" x="4938713" y="3057525"/>
          <p14:tracePt t="31651" x="4852988" y="3086100"/>
          <p14:tracePt t="31668" x="4767263" y="3114675"/>
          <p14:tracePt t="31685" x="4676775" y="3138488"/>
          <p14:tracePt t="31701" x="4572000" y="3176588"/>
          <p14:tracePt t="31718" x="4524375" y="3181350"/>
          <p14:tracePt t="31735" x="4486275" y="3190875"/>
          <p14:tracePt t="31751" x="4457700" y="3190875"/>
          <p14:tracePt t="31768" x="4424363" y="3190875"/>
          <p14:tracePt t="31784" x="4410075" y="3176588"/>
          <p14:tracePt t="31801" x="4395788" y="3171825"/>
          <p14:tracePt t="31818" x="4391025" y="3167063"/>
          <p14:tracePt t="31834" x="4386263" y="3167063"/>
          <p14:tracePt t="31885" x="4391025" y="3167063"/>
          <p14:tracePt t="31892" x="4414838" y="3167063"/>
          <p14:tracePt t="31901" x="4438650" y="3167063"/>
          <p14:tracePt t="31918" x="4529138" y="3167063"/>
          <p14:tracePt t="31934" x="4619625" y="3167063"/>
          <p14:tracePt t="31951" x="4752975" y="3167063"/>
          <p14:tracePt t="31968" x="4843463" y="3167063"/>
          <p14:tracePt t="31984" x="4933950" y="3167063"/>
          <p14:tracePt t="32001" x="5038725" y="3176588"/>
          <p14:tracePt t="32018" x="5081588" y="3176588"/>
          <p14:tracePt t="32034" x="5133975" y="3190875"/>
          <p14:tracePt t="32051" x="5176838" y="3190875"/>
          <p14:tracePt t="32068" x="5243513" y="3190875"/>
          <p14:tracePt t="32084" x="5281613" y="3190875"/>
          <p14:tracePt t="32101" x="5329238" y="3190875"/>
          <p14:tracePt t="32118" x="5372100" y="3190875"/>
          <p14:tracePt t="32134" x="5429250" y="3181350"/>
          <p14:tracePt t="32151" x="5462588" y="3171825"/>
          <p14:tracePt t="32168" x="5486400" y="3167063"/>
          <p14:tracePt t="32184" x="5510213" y="3157538"/>
          <p14:tracePt t="32201" x="5543550" y="3148013"/>
          <p14:tracePt t="32218" x="5567363" y="3128963"/>
          <p14:tracePt t="32234" x="5576888" y="3119438"/>
          <p14:tracePt t="32251" x="5595938" y="3100388"/>
          <p14:tracePt t="32268" x="5605463" y="3090863"/>
          <p14:tracePt t="32284" x="5610225" y="3081338"/>
          <p14:tracePt t="32301" x="5614988" y="3067050"/>
          <p14:tracePt t="32318" x="5614988" y="3043238"/>
          <p14:tracePt t="32334" x="5614988" y="3005138"/>
          <p14:tracePt t="32351" x="5591175" y="2952750"/>
          <p14:tracePt t="32368" x="5562600" y="2886075"/>
          <p14:tracePt t="32384" x="5500688" y="2809875"/>
          <p14:tracePt t="32401" x="5434013" y="2767013"/>
          <p14:tracePt t="32418" x="5348288" y="2724150"/>
          <p14:tracePt t="32435" x="5238750" y="2695575"/>
          <p14:tracePt t="32451" x="5176838" y="2690813"/>
          <p14:tracePt t="32468" x="5119688" y="2690813"/>
          <p14:tracePt t="32484" x="5057775" y="2690813"/>
          <p14:tracePt t="32501" x="4972050" y="2695575"/>
          <p14:tracePt t="32518" x="4919663" y="2705100"/>
          <p14:tracePt t="32534" x="4886325" y="2709863"/>
          <p14:tracePt t="32551" x="4848225" y="2724150"/>
          <p14:tracePt t="32568" x="4810125" y="2738438"/>
          <p14:tracePt t="32584" x="4786313" y="2757488"/>
          <p14:tracePt t="32601" x="4762500" y="2776538"/>
          <p14:tracePt t="32618" x="4743450" y="2805113"/>
          <p14:tracePt t="32634" x="4719638" y="2852738"/>
          <p14:tracePt t="32651" x="4710113" y="2876550"/>
          <p14:tracePt t="32668" x="4700588" y="2905125"/>
          <p14:tracePt t="32685" x="4695825" y="2943225"/>
          <p14:tracePt t="32701" x="4695825" y="2981325"/>
          <p14:tracePt t="32718" x="4695825" y="3014663"/>
          <p14:tracePt t="32734" x="4695825" y="3038475"/>
          <p14:tracePt t="32751" x="4710113" y="3071813"/>
          <p14:tracePt t="32768" x="4724400" y="3090863"/>
          <p14:tracePt t="32785" x="4738688" y="3100388"/>
          <p14:tracePt t="32801" x="4776788" y="3119438"/>
          <p14:tracePt t="32818" x="4848225" y="3138488"/>
          <p14:tracePt t="32834" x="4900613" y="3148013"/>
          <p14:tracePt t="32851" x="4957763" y="3157538"/>
          <p14:tracePt t="32868" x="5033963" y="3162300"/>
          <p14:tracePt t="32884" x="5076825" y="3167063"/>
          <p14:tracePt t="32901" x="5119688" y="3167063"/>
          <p14:tracePt t="32918" x="5157788" y="3167063"/>
          <p14:tracePt t="32934" x="5195888" y="3167063"/>
          <p14:tracePt t="32951" x="5205413" y="3157538"/>
          <p14:tracePt t="32968" x="5219700" y="3152775"/>
          <p14:tracePt t="32984" x="5224463" y="3148013"/>
          <p14:tracePt t="33001" x="5233988" y="3138488"/>
          <p14:tracePt t="33018" x="5243513" y="3128963"/>
          <p14:tracePt t="33034" x="5243513" y="3119438"/>
          <p14:tracePt t="33051" x="5243513" y="3100388"/>
          <p14:tracePt t="33068" x="5243513" y="3076575"/>
          <p14:tracePt t="33084" x="5229225" y="3057525"/>
          <p14:tracePt t="33101" x="5214938" y="3033713"/>
          <p14:tracePt t="33118" x="5172075" y="2995613"/>
          <p14:tracePt t="33134" x="5133975" y="2967038"/>
          <p14:tracePt t="33151" x="5091113" y="2943225"/>
          <p14:tracePt t="33168" x="5033963" y="2919413"/>
          <p14:tracePt t="33184" x="4953000" y="2886075"/>
          <p14:tracePt t="33201" x="4900613" y="2871788"/>
          <p14:tracePt t="33218" x="4852988" y="2867025"/>
          <p14:tracePt t="33234" x="4805363" y="2857500"/>
          <p14:tracePt t="33251" x="4752975" y="2857500"/>
          <p14:tracePt t="33268" x="4724400" y="2867025"/>
          <p14:tracePt t="33285" x="4695825" y="2876550"/>
          <p14:tracePt t="33302" x="4648200" y="2890838"/>
          <p14:tracePt t="33318" x="4610100" y="2900363"/>
          <p14:tracePt t="33335" x="4591050" y="2905125"/>
          <p14:tracePt t="33352" x="4557713" y="2914650"/>
          <p14:tracePt t="33357" x="4548188" y="2919413"/>
          <p14:tracePt t="33370" x="4533900" y="2924175"/>
          <p14:tracePt t="33384" x="4514850" y="2933700"/>
          <p14:tracePt t="33401" x="4500563" y="2938463"/>
          <p14:tracePt t="33417" x="4491038" y="2943225"/>
          <p14:tracePt t="33434" x="4471988" y="2952750"/>
          <p14:tracePt t="33451" x="4467225" y="2957513"/>
          <p14:tracePt t="33468" x="4462463" y="2962275"/>
          <p14:tracePt t="33484" x="4452938" y="2981325"/>
          <p14:tracePt t="33501" x="4448175" y="3005138"/>
          <p14:tracePt t="33517" x="4448175" y="3024188"/>
          <p14:tracePt t="33534" x="4448175" y="3043238"/>
          <p14:tracePt t="33551" x="4457700" y="3062288"/>
          <p14:tracePt t="33568" x="4467225" y="3067050"/>
          <p14:tracePt t="33585" x="4491038" y="3076575"/>
          <p14:tracePt t="33601" x="4543425" y="3086100"/>
          <p14:tracePt t="33619" x="4600575" y="3086100"/>
          <p14:tracePt t="33635" x="4638675" y="3081338"/>
          <p14:tracePt t="33652" x="4672013" y="3081338"/>
          <p14:tracePt t="33668" x="4710113" y="3081338"/>
          <p14:tracePt t="33685" x="4748213" y="3081338"/>
          <p14:tracePt t="33701" x="4762500" y="3081338"/>
          <p14:tracePt t="33718" x="4776788" y="3081338"/>
          <p14:tracePt t="33735" x="4791075" y="3081338"/>
          <p14:tracePt t="33752" x="4795838" y="3081338"/>
          <p14:tracePt t="33768" x="4800600" y="3081338"/>
          <p14:tracePt t="33785" x="4805363" y="3081338"/>
          <p14:tracePt t="36833" x="4776788" y="3081338"/>
          <p14:tracePt t="36840" x="4729163" y="3090863"/>
          <p14:tracePt t="36851" x="4681538" y="3100388"/>
          <p14:tracePt t="36868" x="4605338" y="3128963"/>
          <p14:tracePt t="36884" x="4505325" y="3171825"/>
          <p14:tracePt t="36901" x="4452938" y="3186113"/>
          <p14:tracePt t="36917" x="4391025" y="3205163"/>
          <p14:tracePt t="36951" x="4267200" y="3228975"/>
          <p14:tracePt t="36984" x="4181475" y="3238500"/>
          <p14:tracePt t="37001" x="4143375" y="3243263"/>
          <p14:tracePt t="37017" x="4048125" y="3257550"/>
          <p14:tracePt t="37034" x="3976688" y="3267075"/>
          <p14:tracePt t="37051" x="3905250" y="3281363"/>
          <p14:tracePt t="37067" x="3829050" y="3281363"/>
          <p14:tracePt t="37084" x="3790950" y="3281363"/>
          <p14:tracePt t="37101" x="3762375" y="3281363"/>
          <p14:tracePt t="37118" x="3748088" y="3281363"/>
          <p14:tracePt t="37134" x="3729038" y="3276600"/>
          <p14:tracePt t="37151" x="3709988" y="3267075"/>
          <p14:tracePt t="37168" x="3695700" y="3262313"/>
          <p14:tracePt t="37184" x="3686175" y="3257550"/>
          <p14:tracePt t="37201" x="3667125" y="3243263"/>
          <p14:tracePt t="37217" x="3657600" y="3238500"/>
          <p14:tracePt t="37234" x="3652838" y="3233738"/>
          <p14:tracePt t="37251" x="3648075" y="3233738"/>
          <p14:tracePt t="37284" x="3648075" y="3224213"/>
          <p14:tracePt t="37301" x="3648075" y="3219450"/>
          <p14:tracePt t="37317" x="3652838" y="3195638"/>
          <p14:tracePt t="37334" x="3681413" y="3176588"/>
          <p14:tracePt t="37351" x="3729038" y="3157538"/>
          <p14:tracePt t="37367" x="3800475" y="3133725"/>
          <p14:tracePt t="37384" x="3919538" y="3119438"/>
          <p14:tracePt t="37401" x="3990975" y="3109913"/>
          <p14:tracePt t="37417" x="4038600" y="3105150"/>
          <p14:tracePt t="37434" x="4090988" y="3105150"/>
          <p14:tracePt t="37451" x="4167188" y="3090863"/>
          <p14:tracePt t="37467" x="4200525" y="3090863"/>
          <p14:tracePt t="37484" x="4243388" y="3086100"/>
          <p14:tracePt t="37501" x="4300538" y="3086100"/>
          <p14:tracePt t="37517" x="4319588" y="3081338"/>
          <p14:tracePt t="37534" x="4338638" y="3076575"/>
          <p14:tracePt t="37551" x="4352925" y="3071813"/>
          <p14:tracePt t="37567" x="4362450" y="3071813"/>
          <p14:tracePt t="37584" x="4367213" y="3071813"/>
          <p14:tracePt t="37601" x="4371975" y="3071813"/>
          <p14:tracePt t="40173" x="4357688" y="3071813"/>
          <p14:tracePt t="40181" x="4338638" y="3071813"/>
          <p14:tracePt t="40188" x="4314825" y="3076575"/>
          <p14:tracePt t="40201" x="4291013" y="3076575"/>
          <p14:tracePt t="40218" x="4214813" y="3090863"/>
          <p14:tracePt t="40234" x="4171950" y="3090863"/>
          <p14:tracePt t="40267" x="4105275" y="3090863"/>
          <p14:tracePt t="40300" x="4048125" y="3090863"/>
          <p14:tracePt t="40317" x="4024313" y="3090863"/>
          <p14:tracePt t="40334" x="3995738" y="3090863"/>
          <p14:tracePt t="40350" x="3938588" y="3090863"/>
          <p14:tracePt t="40367" x="3900488" y="3095625"/>
          <p14:tracePt t="40384" x="3857625" y="3095625"/>
          <p14:tracePt t="40400" x="3810000" y="3095625"/>
          <p14:tracePt t="40417" x="3790950" y="3095625"/>
          <p14:tracePt t="40434" x="3776663" y="3095625"/>
          <p14:tracePt t="40450" x="3771900" y="3095625"/>
          <p14:tracePt t="40467" x="3762375" y="3095625"/>
          <p14:tracePt t="40484" x="3757613" y="3095625"/>
          <p14:tracePt t="40526" x="3762375" y="3095625"/>
          <p14:tracePt t="40534" x="3771900" y="3095625"/>
          <p14:tracePt t="40550" x="3810000" y="3086100"/>
          <p14:tracePt t="40567" x="3857625" y="3071813"/>
          <p14:tracePt t="40584" x="3929063" y="3067050"/>
          <p14:tracePt t="40600" x="4019550" y="3043238"/>
          <p14:tracePt t="40617" x="4052888" y="3043238"/>
          <p14:tracePt t="40634" x="4076700" y="3043238"/>
          <p14:tracePt t="40650" x="4090988" y="3043238"/>
          <p14:tracePt t="40684" x="4086225" y="3048000"/>
          <p14:tracePt t="40700" x="4033838" y="3076575"/>
          <p14:tracePt t="40717" x="3810000" y="3190875"/>
          <p14:tracePt t="40734" x="3652838" y="3290888"/>
          <p14:tracePt t="40751" x="3500438" y="3371850"/>
          <p14:tracePt t="40767" x="3381375" y="3433763"/>
          <p14:tracePt t="40784" x="3257550" y="3476625"/>
          <p14:tracePt t="40800" x="3209925" y="3486150"/>
          <p14:tracePt t="40817" x="3167063" y="3486150"/>
          <p14:tracePt t="40834" x="3119438" y="3486150"/>
          <p14:tracePt t="40850" x="3090863" y="3476625"/>
          <p14:tracePt t="40867" x="3052763" y="3471863"/>
          <p14:tracePt t="40884" x="3005138" y="3471863"/>
          <p14:tracePt t="40900" x="2938463" y="3500438"/>
          <p14:tracePt t="40917" x="2909888" y="3509963"/>
          <p14:tracePt t="40934" x="2890838" y="3529013"/>
          <p14:tracePt t="41135" x="2886075" y="3609975"/>
          <p14:tracePt t="41143" x="2876550" y="3724275"/>
          <p14:tracePt t="41150" x="2857500" y="3814763"/>
          <p14:tracePt t="41167" x="2838450" y="4005263"/>
          <p14:tracePt t="41184" x="2805113" y="4229100"/>
          <p14:tracePt t="41200" x="2786063" y="4386263"/>
          <p14:tracePt t="41217" x="2747963" y="4676775"/>
          <p14:tracePt t="41234" x="2724150" y="4824413"/>
          <p14:tracePt t="41250" x="2709863" y="4895850"/>
          <p14:tracePt t="41267" x="2700338" y="4957763"/>
          <p14:tracePt t="41284" x="2700338" y="4986338"/>
          <p14:tracePt t="41300" x="2700338" y="5014913"/>
          <p14:tracePt t="41317" x="2700338" y="5043488"/>
          <p14:tracePt t="41334" x="2700338" y="5105400"/>
          <p14:tracePt t="41350" x="2700338" y="5162550"/>
          <p14:tracePt t="41367" x="2700338" y="5229225"/>
          <p14:tracePt t="41386" x="2700338" y="5286375"/>
          <p14:tracePt t="41401" x="2700338" y="5314950"/>
          <p14:tracePt t="41418" x="2700338" y="5334000"/>
          <p14:tracePt t="41434" x="2695575" y="5372100"/>
          <p14:tracePt t="41452" x="2695575" y="5429250"/>
          <p14:tracePt t="41467" x="2690813" y="5481638"/>
          <p14:tracePt t="41484" x="2690813" y="5529263"/>
          <p14:tracePt t="41500" x="2690813" y="5553075"/>
          <p14:tracePt t="41517" x="2690813" y="5576888"/>
          <p14:tracePt t="41534" x="2690813" y="5581650"/>
          <p14:tracePt t="41550" x="2690813" y="5591175"/>
          <p14:tracePt t="41567" x="2690813" y="5595938"/>
          <p14:tracePt t="41782" x="2762250" y="5491163"/>
          <p14:tracePt t="41789" x="2867025" y="5348288"/>
          <p14:tracePt t="41800" x="3033713" y="5138738"/>
          <p14:tracePt t="41817" x="3457575" y="4629150"/>
          <p14:tracePt t="41834" x="3919538" y="4100513"/>
          <p14:tracePt t="41851" x="4219575" y="3810000"/>
          <p14:tracePt t="41867" x="4443413" y="3619500"/>
          <p14:tracePt t="41884" x="4795838" y="3367088"/>
          <p14:tracePt t="41901" x="4938713" y="3276600"/>
          <p14:tracePt t="41917" x="5019675" y="3205163"/>
          <p14:tracePt t="41934" x="5076825" y="3167063"/>
          <p14:tracePt t="41950" x="5124450" y="3138488"/>
          <p14:tracePt t="41967" x="5148263" y="3119438"/>
          <p14:tracePt t="41984" x="5172075" y="3100388"/>
          <p14:tracePt t="42000" x="5186363" y="3090863"/>
          <p14:tracePt t="42017" x="5210175" y="3071813"/>
          <p14:tracePt t="42034" x="5219700" y="3067050"/>
          <p14:tracePt t="42050" x="5224463" y="3062288"/>
          <p14:tracePt t="42067" x="5233988" y="3043238"/>
          <p14:tracePt t="42084" x="5233988" y="3033713"/>
          <p14:tracePt t="42100" x="5229225" y="2995613"/>
          <p14:tracePt t="42117" x="5219700" y="2967038"/>
          <p14:tracePt t="42134" x="5186363" y="2914650"/>
          <p14:tracePt t="42150" x="5162550" y="2890838"/>
          <p14:tracePt t="42167" x="5129213" y="2871788"/>
          <p14:tracePt t="42184" x="5048250" y="2862263"/>
          <p14:tracePt t="42200" x="4910138" y="2890838"/>
          <p14:tracePt t="42217" x="4824413" y="2914650"/>
          <p14:tracePt t="42234" x="4772025" y="2933700"/>
          <p14:tracePt t="42250" x="4729163" y="2947988"/>
          <p14:tracePt t="42267" x="4691063" y="2957513"/>
          <p14:tracePt t="42284" x="4676775" y="2967038"/>
          <p14:tracePt t="42300" x="4672013" y="2967038"/>
          <p14:tracePt t="42317" x="4662488" y="2967038"/>
          <p14:tracePt t="42384" x="4667250" y="2967038"/>
          <p14:tracePt t="42391" x="4686300" y="2971800"/>
          <p14:tracePt t="42400" x="4710113" y="2981325"/>
          <p14:tracePt t="42417" x="4800600" y="2986088"/>
          <p14:tracePt t="42434" x="4895850" y="2995613"/>
          <p14:tracePt t="42450" x="5005388" y="2995613"/>
          <p14:tracePt t="42467" x="5095875" y="2995613"/>
          <p14:tracePt t="42484" x="5200650" y="2995613"/>
          <p14:tracePt t="42501" x="5348288" y="3005138"/>
          <p14:tracePt t="42517" x="5429250" y="3009900"/>
          <p14:tracePt t="42533" x="5510213" y="3009900"/>
          <p14:tracePt t="42550" x="5576888" y="3009900"/>
          <p14:tracePt t="42567" x="5691188" y="3009900"/>
          <p14:tracePt t="42583" x="5772150" y="3009900"/>
          <p14:tracePt t="42600" x="5838825" y="3009900"/>
          <p14:tracePt t="42617" x="5900738" y="3000375"/>
          <p14:tracePt t="42633" x="5976938" y="2990850"/>
          <p14:tracePt t="42650" x="6015038" y="2981325"/>
          <p14:tracePt t="42667" x="6043613" y="2976563"/>
          <p14:tracePt t="42684" x="6067425" y="2967038"/>
          <p14:tracePt t="42700" x="6072188" y="2962275"/>
          <p14:tracePt t="42717" x="6076950" y="2957513"/>
          <p14:tracePt t="42734" x="6076950" y="2952750"/>
          <p14:tracePt t="42750" x="6067425" y="2914650"/>
          <p14:tracePt t="42767" x="6034088" y="2867025"/>
          <p14:tracePt t="42784" x="5972175" y="2805113"/>
          <p14:tracePt t="42800" x="5853113" y="2738438"/>
          <p14:tracePt t="42817" x="5629275" y="2647950"/>
          <p14:tracePt t="42833" x="5505450" y="2614613"/>
          <p14:tracePt t="42850" x="5376863" y="2590800"/>
          <p14:tracePt t="42867" x="5253038" y="2581275"/>
          <p14:tracePt t="42884" x="5114925" y="2581275"/>
          <p14:tracePt t="42901" x="5057775" y="2581275"/>
          <p14:tracePt t="42918" x="5005388" y="2595563"/>
          <p14:tracePt t="42935" x="4919663" y="2609850"/>
          <p14:tracePt t="42950" x="4852988" y="2628900"/>
          <p14:tracePt t="42967" x="4791075" y="2652713"/>
          <p14:tracePt t="42984" x="4724400" y="2681288"/>
          <p14:tracePt t="43000" x="4652963" y="2728913"/>
          <p14:tracePt t="43017" x="4610100" y="2776538"/>
          <p14:tracePt t="43033" x="4562475" y="2852738"/>
          <p14:tracePt t="43050" x="4529138" y="2919413"/>
          <p14:tracePt t="43067" x="4505325" y="2967038"/>
          <p14:tracePt t="43083" x="4495800" y="2981325"/>
          <p14:tracePt t="43100" x="4491038" y="2995613"/>
          <p14:tracePt t="43117" x="4491038" y="3005138"/>
          <p14:tracePt t="43150" x="4500563" y="3014663"/>
          <p14:tracePt t="43167" x="4514850" y="3014663"/>
          <p14:tracePt t="43184" x="4529138" y="3014663"/>
          <p14:tracePt t="43200" x="4533900" y="3014663"/>
          <p14:tracePt t="43217" x="4538663" y="3014663"/>
          <p14:tracePt t="43234" x="4548188" y="3014663"/>
          <p14:tracePt t="43412" x="4576763" y="3081338"/>
          <p14:tracePt t="43420" x="4614863" y="3176588"/>
          <p14:tracePt t="43426" x="4648200" y="3224213"/>
          <p14:tracePt t="43434" x="4662488" y="3271838"/>
          <p14:tracePt t="43450" x="4705350" y="3371850"/>
          <p14:tracePt t="43467" x="4733925" y="3467100"/>
          <p14:tracePt t="43484" x="4762500" y="3571875"/>
          <p14:tracePt t="43500" x="4776788" y="3690938"/>
          <p14:tracePt t="43517" x="4781550" y="3724275"/>
          <p14:tracePt t="43534" x="4781550" y="3748088"/>
          <p14:tracePt t="43550" x="4781550" y="3771900"/>
          <p14:tracePt t="43567" x="4781550" y="3776663"/>
          <p14:tracePt t="43583" x="4781550" y="3786188"/>
          <p14:tracePt t="43600" x="4781550" y="3790950"/>
          <p14:tracePt t="43617" x="4781550" y="3795713"/>
          <p14:tracePt t="43668" x="4781550" y="3800475"/>
          <p14:tracePt t="43675" x="4781550" y="3805238"/>
          <p14:tracePt t="43691" x="4781550" y="3810000"/>
          <p14:tracePt t="43700" x="4776788" y="3814763"/>
          <p14:tracePt t="43717" x="4772025" y="3819525"/>
          <p14:tracePt t="43734" x="4762500" y="3833813"/>
          <p14:tracePt t="43750" x="4752975" y="3843338"/>
          <p14:tracePt t="43767" x="4748213" y="3852863"/>
          <p14:tracePt t="43783" x="4743450" y="3857625"/>
          <p14:tracePt t="43800" x="4743450" y="3862388"/>
          <p14:tracePt t="44072" x="4791075" y="3862388"/>
          <p14:tracePt t="44079" x="4857750" y="3862388"/>
          <p14:tracePt t="44087" x="4924425" y="3862388"/>
          <p14:tracePt t="44100" x="4981575" y="3862388"/>
          <p14:tracePt t="44117" x="5162550" y="3871913"/>
          <p14:tracePt t="44133" x="5262563" y="3871913"/>
          <p14:tracePt t="44150" x="5334000" y="3871913"/>
          <p14:tracePt t="44167" x="5405438" y="3871913"/>
          <p14:tracePt t="44183" x="5434013" y="3871913"/>
          <p14:tracePt t="44200" x="5457825" y="3871913"/>
          <p14:tracePt t="44217" x="5472113" y="3871913"/>
          <p14:tracePt t="44234" x="5491163" y="3871913"/>
          <p14:tracePt t="44250" x="5500688" y="3871913"/>
          <p14:tracePt t="44267" x="5505450" y="3871913"/>
          <p14:tracePt t="44283" x="5510213" y="3871913"/>
          <p14:tracePt t="44300" x="5519738" y="3871913"/>
          <p14:tracePt t="44813" x="5510213" y="3876675"/>
          <p14:tracePt t="44821" x="5481638" y="3881438"/>
          <p14:tracePt t="44834" x="5457825" y="3895725"/>
          <p14:tracePt t="44850" x="5348288" y="3919538"/>
          <p14:tracePt t="44867" x="5253038" y="3943350"/>
          <p14:tracePt t="44900" x="5067300" y="3976688"/>
          <p14:tracePt t="44934" x="4857750" y="3990975"/>
          <p14:tracePt t="44950" x="4800600" y="3995738"/>
          <p14:tracePt t="44967" x="4748213" y="3995738"/>
          <p14:tracePt t="44983" x="4695825" y="3995738"/>
          <p14:tracePt t="45000" x="4676775" y="3995738"/>
          <p14:tracePt t="45017" x="4662488" y="3995738"/>
          <p14:tracePt t="45033" x="4652963" y="3995738"/>
          <p14:tracePt t="45092" x="4662488" y="3990975"/>
          <p14:tracePt t="45100" x="4672013" y="3986213"/>
          <p14:tracePt t="45107" x="4695825" y="3986213"/>
          <p14:tracePt t="45117" x="4738688" y="3976688"/>
          <p14:tracePt t="45133" x="4843463" y="3971925"/>
          <p14:tracePt t="45150" x="4933950" y="3962400"/>
          <p14:tracePt t="45167" x="5105400" y="3952875"/>
          <p14:tracePt t="45183" x="5219700" y="3943350"/>
          <p14:tracePt t="45200" x="5295900" y="3943350"/>
          <p14:tracePt t="45217" x="5391150" y="3948113"/>
          <p14:tracePt t="45234" x="5434013" y="3952875"/>
          <p14:tracePt t="45250" x="5472113" y="3962400"/>
          <p14:tracePt t="45267" x="5495925" y="3967163"/>
          <p14:tracePt t="45283" x="5519738" y="3971925"/>
          <p14:tracePt t="45300" x="5534025" y="3971925"/>
          <p14:tracePt t="45317" x="5548313" y="3971925"/>
          <p14:tracePt t="45333" x="5553075" y="3971925"/>
          <p14:tracePt t="45350" x="5562600" y="3971925"/>
          <p14:tracePt t="45367" x="5567363" y="3971925"/>
          <p14:tracePt t="45383" x="5576888" y="3971925"/>
          <p14:tracePt t="45452" x="5572125" y="3971925"/>
          <p14:tracePt t="45460" x="5557838" y="3976688"/>
          <p14:tracePt t="45467" x="5543550" y="3981450"/>
          <p14:tracePt t="45484" x="5481638" y="3990975"/>
          <p14:tracePt t="45502" x="5343525" y="4000500"/>
          <p14:tracePt t="45517" x="5186363" y="4014788"/>
          <p14:tracePt t="45534" x="5010150" y="4014788"/>
          <p14:tracePt t="45550" x="4929188" y="4024313"/>
          <p14:tracePt t="45568" x="4867275" y="4024313"/>
          <p14:tracePt t="45584" x="4819650" y="4024313"/>
          <p14:tracePt t="45600" x="4805363" y="4024313"/>
          <p14:tracePt t="45617" x="4795838" y="4024313"/>
          <p14:tracePt t="45633" x="4791075" y="4024313"/>
          <p14:tracePt t="45650" x="4781550" y="4024313"/>
          <p14:tracePt t="45687" x="4786313" y="4024313"/>
          <p14:tracePt t="45700" x="4805363" y="4024313"/>
          <p14:tracePt t="45717" x="4891088" y="4010025"/>
          <p14:tracePt t="45733" x="5014913" y="3995738"/>
          <p14:tracePt t="45750" x="5162550" y="3986213"/>
          <p14:tracePt t="45767" x="5276850" y="3976688"/>
          <p14:tracePt t="45783" x="5391150" y="3967163"/>
          <p14:tracePt t="45800" x="5424488" y="3967163"/>
          <p14:tracePt t="45817" x="5448300" y="3967163"/>
          <p14:tracePt t="45834" x="5467350" y="3967163"/>
          <p14:tracePt t="45850" x="5476875" y="3967163"/>
          <p14:tracePt t="45867" x="5481638" y="3967163"/>
          <p14:tracePt t="45883" x="5486400" y="3967163"/>
          <p14:tracePt t="45915" x="5491163" y="3967163"/>
          <p14:tracePt t="46671" x="5491163" y="3914775"/>
          <p14:tracePt t="46679" x="5486400" y="3829050"/>
          <p14:tracePt t="46686" x="5476875" y="3748088"/>
          <p14:tracePt t="46701" x="5453063" y="3643313"/>
          <p14:tracePt t="46717" x="5424488" y="3567113"/>
          <p14:tracePt t="46733" x="5395913" y="3514725"/>
          <p14:tracePt t="46766" x="5281613" y="3376613"/>
          <p14:tracePt t="46800" x="5167313" y="3257550"/>
          <p14:tracePt t="46817" x="5129213" y="3214688"/>
          <p14:tracePt t="46833" x="5062538" y="3162300"/>
          <p14:tracePt t="46850" x="5014913" y="3128963"/>
          <p14:tracePt t="46867" x="4948238" y="3100388"/>
          <p14:tracePt t="46883" x="4848225" y="3071813"/>
          <p14:tracePt t="46900" x="4791075" y="3067050"/>
          <p14:tracePt t="46917" x="4748213" y="3057525"/>
          <p14:tracePt t="46933" x="4710113" y="3057525"/>
          <p14:tracePt t="46950" x="4676775" y="3057525"/>
          <p14:tracePt t="46967" x="4667250" y="3057525"/>
          <p14:tracePt t="46983" x="4657725" y="3057525"/>
          <p14:tracePt t="47000" x="4648200" y="3057525"/>
          <p14:tracePt t="47033" x="4648200" y="3052763"/>
          <p14:tracePt t="47050" x="4652963" y="3048000"/>
          <p14:tracePt t="47067" x="4733925" y="3038475"/>
          <p14:tracePt t="47083" x="4838700" y="3028950"/>
          <p14:tracePt t="47100" x="4929188" y="3019425"/>
          <p14:tracePt t="47117" x="5010150" y="3019425"/>
          <p14:tracePt t="47133" x="5124450" y="3019425"/>
          <p14:tracePt t="47150" x="5214938" y="3019425"/>
          <p14:tracePt t="47166" x="5305425" y="3019425"/>
          <p14:tracePt t="47183" x="5362575" y="3019425"/>
          <p14:tracePt t="47200" x="5429250" y="3019425"/>
          <p14:tracePt t="47217" x="5481638" y="3019425"/>
          <p14:tracePt t="47233" x="5514975" y="3024188"/>
          <p14:tracePt t="47250" x="5557838" y="3024188"/>
          <p14:tracePt t="47267" x="5619750" y="3024188"/>
          <p14:tracePt t="47283" x="5648325" y="3024188"/>
          <p14:tracePt t="47300" x="5667375" y="3024188"/>
          <p14:tracePt t="47317" x="5695950" y="3024188"/>
          <p14:tracePt t="47333" x="5705475" y="3024188"/>
          <p14:tracePt t="47350" x="5710238" y="3024188"/>
          <p14:tracePt t="47367" x="5719763" y="3024188"/>
          <p14:tracePt t="47400" x="5724525" y="3024188"/>
          <p14:tracePt t="47640" x="5710238" y="3062288"/>
          <p14:tracePt t="47647" x="5672138" y="3124200"/>
          <p14:tracePt t="47654" x="5638800" y="3190875"/>
          <p14:tracePt t="47667" x="5591175" y="3295650"/>
          <p14:tracePt t="47683" x="5529263" y="3424238"/>
          <p14:tracePt t="47700" x="5476875" y="3529013"/>
          <p14:tracePt t="47716" x="5453063" y="3567113"/>
          <p14:tracePt t="47733" x="5434013" y="3595688"/>
          <p14:tracePt t="47750" x="5414963" y="3624263"/>
          <p14:tracePt t="47766" x="5405438" y="3633788"/>
          <p14:tracePt t="47783" x="5395913" y="3648075"/>
          <p14:tracePt t="47800" x="5376863" y="3667125"/>
          <p14:tracePt t="47816" x="5353050" y="3686175"/>
          <p14:tracePt t="47833" x="5314950" y="3714750"/>
          <p14:tracePt t="47850" x="5267325" y="3738563"/>
          <p14:tracePt t="47867" x="5229225" y="3762375"/>
          <p14:tracePt t="47883" x="5181600" y="3786188"/>
          <p14:tracePt t="47900" x="5153025" y="3800475"/>
          <p14:tracePt t="47916" x="5114925" y="3814763"/>
          <p14:tracePt t="47933" x="5067300" y="3824288"/>
          <p14:tracePt t="47950" x="5033963" y="3824288"/>
          <p14:tracePt t="47966" x="5000625" y="3824288"/>
          <p14:tracePt t="47983" x="4962525" y="3838575"/>
          <p14:tracePt t="48000" x="4914900" y="3838575"/>
          <p14:tracePt t="48016" x="4876800" y="3843338"/>
          <p14:tracePt t="48033" x="4848225" y="3848100"/>
          <p14:tracePt t="48050" x="4829175" y="3862388"/>
          <p14:tracePt t="48067" x="4800600" y="3871913"/>
          <p14:tracePt t="48083" x="4791075" y="3876675"/>
          <p14:tracePt t="48100" x="4786313" y="3881438"/>
          <p14:tracePt t="48117" x="4776788" y="3881438"/>
          <p14:tracePt t="48169" x="4786313" y="3881438"/>
          <p14:tracePt t="48176" x="4805363" y="3881438"/>
          <p14:tracePt t="48184" x="4829175" y="3876675"/>
          <p14:tracePt t="48200" x="4910138" y="3871913"/>
          <p14:tracePt t="48216" x="5014913" y="3862388"/>
          <p14:tracePt t="48233" x="5086350" y="3852863"/>
          <p14:tracePt t="48250" x="5176838" y="3829050"/>
          <p14:tracePt t="48266" x="5210175" y="3814763"/>
          <p14:tracePt t="48283" x="5233988" y="3810000"/>
          <p14:tracePt t="48300" x="5248275" y="3800475"/>
          <p14:tracePt t="48316" x="5262563" y="3800475"/>
          <p14:tracePt t="48333" x="5267325" y="3800475"/>
          <p14:tracePt t="48350" x="5276850" y="3800475"/>
          <p14:tracePt t="48367" x="5281613" y="3800475"/>
          <p14:tracePt t="49174" x="5286375" y="3800475"/>
          <p14:tracePt t="49182" x="5291138" y="3800475"/>
          <p14:tracePt t="49189" x="5291138" y="3805238"/>
          <p14:tracePt t="49200" x="5295900" y="3810000"/>
          <p14:tracePt t="49216" x="5305425" y="3824288"/>
          <p14:tracePt t="49233" x="5329238" y="3843338"/>
          <p14:tracePt t="49266" x="5353050" y="3871913"/>
          <p14:tracePt t="49300" x="5391150" y="3910013"/>
          <p14:tracePt t="49316" x="5395913" y="3919538"/>
          <p14:tracePt t="49333" x="5405438" y="3933825"/>
          <p14:tracePt t="49350" x="5414963" y="3943350"/>
          <p14:tracePt t="49366" x="5414963" y="3948113"/>
          <p14:tracePt t="49383" x="5414963" y="3957638"/>
          <p14:tracePt t="49400" x="5414963" y="3962400"/>
          <p14:tracePt t="49416" x="5410200" y="3971925"/>
          <p14:tracePt t="49433" x="5386388" y="3981450"/>
          <p14:tracePt t="49450" x="5348288" y="4000500"/>
          <p14:tracePt t="49466" x="5314950" y="4019550"/>
          <p14:tracePt t="49483" x="5238750" y="4024313"/>
          <p14:tracePt t="49500" x="5186363" y="4024313"/>
          <p14:tracePt t="49516" x="5133975" y="4010025"/>
          <p14:tracePt t="49533" x="5086350" y="3995738"/>
          <p14:tracePt t="49550" x="5038725" y="3976688"/>
          <p14:tracePt t="49566" x="5014913" y="3971925"/>
          <p14:tracePt t="49583" x="4991100" y="3962400"/>
          <p14:tracePt t="49600" x="4981575" y="3957638"/>
          <p14:tracePt t="49616" x="4972050" y="3957638"/>
          <p14:tracePt t="49633" x="4967288" y="3957638"/>
          <p14:tracePt t="49650" x="4962525" y="3957638"/>
          <p14:tracePt t="49666" x="4957763" y="3957638"/>
          <p14:tracePt t="49894" x="4976813" y="3952875"/>
          <p14:tracePt t="49901" x="5024438" y="3943350"/>
          <p14:tracePt t="49916" x="5091113" y="3938588"/>
          <p14:tracePt t="49933" x="5153025" y="3938588"/>
          <p14:tracePt t="49950" x="5210175" y="3938588"/>
          <p14:tracePt t="49967" x="5272088" y="3938588"/>
          <p14:tracePt t="49983" x="5310188" y="3943350"/>
          <p14:tracePt t="50000" x="5338763" y="3948113"/>
          <p14:tracePt t="50033" x="5395913" y="3948113"/>
          <p14:tracePt t="50050" x="5410200" y="3948113"/>
          <p14:tracePt t="50066" x="5429250" y="3948113"/>
          <p14:tracePt t="50083" x="5448300" y="3957638"/>
          <p14:tracePt t="50100" x="5481638" y="3962400"/>
          <p14:tracePt t="50116" x="5495925" y="3962400"/>
          <p14:tracePt t="50133" x="5505450" y="3962400"/>
          <p14:tracePt t="50150" x="5510213" y="3962400"/>
          <p14:tracePt t="50166" x="5519738" y="3962400"/>
          <p14:tracePt t="51986" x="5514975" y="3962400"/>
          <p14:tracePt t="51993" x="5514975" y="3967163"/>
          <p14:tracePt t="52015" x="5510213" y="3971925"/>
          <p14:tracePt t="52023" x="5505450" y="3971925"/>
          <p14:tracePt t="52033" x="5505450" y="3976688"/>
          <p14:tracePt t="52049" x="5495925" y="3981450"/>
          <p14:tracePt t="52083" x="5476875" y="3995738"/>
          <p14:tracePt t="52116" x="5457825" y="4010025"/>
          <p14:tracePt t="52133" x="5438775" y="4019550"/>
          <p14:tracePt t="52149" x="5424488" y="4024313"/>
          <p14:tracePt t="52166" x="5410200" y="4033838"/>
          <p14:tracePt t="52183" x="5400675" y="4033838"/>
          <p14:tracePt t="52199" x="5372100" y="4033838"/>
          <p14:tracePt t="52216" x="5357813" y="4033838"/>
          <p14:tracePt t="52233" x="5348288" y="4033838"/>
          <p14:tracePt t="52250" x="5329238" y="4024313"/>
          <p14:tracePt t="52266" x="5314950" y="4010025"/>
          <p14:tracePt t="52283" x="5295900" y="3962400"/>
          <p14:tracePt t="52300" x="5276850" y="3848100"/>
          <p14:tracePt t="52316" x="5267325" y="3676650"/>
          <p14:tracePt t="52333" x="5267325" y="3600450"/>
          <p14:tracePt t="52349" x="5267325" y="3548063"/>
          <p14:tracePt t="52366" x="5262563" y="3505200"/>
          <p14:tracePt t="52368" x="5262563" y="3495675"/>
          <p14:tracePt t="52383" x="5262563" y="3481388"/>
          <p14:tracePt t="52400" x="5257800" y="3467100"/>
          <p14:tracePt t="52416" x="5253038" y="3448050"/>
          <p14:tracePt t="52433" x="5238750" y="3438525"/>
          <p14:tracePt t="52449" x="5205413" y="3419475"/>
          <p14:tracePt t="52466" x="5172075" y="3400425"/>
          <p14:tracePt t="52483" x="5138738" y="3386138"/>
          <p14:tracePt t="52499" x="5076825" y="3376613"/>
          <p14:tracePt t="52516" x="5033963" y="3367088"/>
          <p14:tracePt t="52533" x="4972050" y="3367088"/>
          <p14:tracePt t="52549" x="4905375" y="3362325"/>
          <p14:tracePt t="52566" x="4791075" y="3352800"/>
          <p14:tracePt t="52583" x="4705350" y="3328988"/>
          <p14:tracePt t="52599" x="4624388" y="3305175"/>
          <p14:tracePt t="52616" x="4538663" y="3276600"/>
          <p14:tracePt t="52633" x="4443413" y="3233738"/>
          <p14:tracePt t="52649" x="4395788" y="3205163"/>
          <p14:tracePt t="52666" x="4362450" y="3190875"/>
          <p14:tracePt t="52683" x="4324350" y="3157538"/>
          <p14:tracePt t="52699" x="4300538" y="3133725"/>
          <p14:tracePt t="52716" x="4276725" y="3105150"/>
          <p14:tracePt t="52733" x="4252913" y="3057525"/>
          <p14:tracePt t="52749" x="4214813" y="2995613"/>
          <p14:tracePt t="52766" x="4186238" y="2947988"/>
          <p14:tracePt t="52783" x="4157663" y="2919413"/>
          <p14:tracePt t="52799" x="4110038" y="2886075"/>
          <p14:tracePt t="52816" x="3976688" y="2828925"/>
          <p14:tracePt t="52833" x="3881438" y="2814638"/>
          <p14:tracePt t="52849" x="3776663" y="2805113"/>
          <p14:tracePt t="52866" x="3595688" y="2819400"/>
          <p14:tracePt t="52883" x="3481388" y="2852738"/>
          <p14:tracePt t="52899" x="3381375" y="2900363"/>
          <p14:tracePt t="52916" x="3295650" y="2952750"/>
          <p14:tracePt t="52933" x="3157538" y="3033713"/>
          <p14:tracePt t="52949" x="3057525" y="3090863"/>
          <p14:tracePt t="52966" x="2976563" y="3138488"/>
          <p14:tracePt t="52983" x="2924175" y="3162300"/>
          <p14:tracePt t="52999" x="2857500" y="3195638"/>
          <p14:tracePt t="53016" x="2814638" y="3224213"/>
          <p14:tracePt t="53033" x="2767013" y="3262313"/>
          <p14:tracePt t="53049" x="2714625" y="3324225"/>
          <p14:tracePt t="53066" x="2605088" y="3471863"/>
          <p14:tracePt t="53083" x="2557463" y="3543300"/>
          <p14:tracePt t="53099" x="2505075" y="3609975"/>
          <p14:tracePt t="53116" x="2414588" y="3843338"/>
          <p14:tracePt t="53133" x="2371725" y="3990975"/>
          <p14:tracePt t="53149" x="2357438" y="4095750"/>
          <p14:tracePt t="53166" x="2338388" y="4252913"/>
          <p14:tracePt t="53183" x="2319338" y="4500563"/>
          <p14:tracePt t="53199" x="2319338" y="4591050"/>
          <p14:tracePt t="53216" x="2324100" y="4705350"/>
          <p14:tracePt t="53233" x="2333625" y="4857750"/>
          <p14:tracePt t="53249" x="2347913" y="5019675"/>
          <p14:tracePt t="53266" x="2371725" y="5114925"/>
          <p14:tracePt t="53283" x="2400300" y="5253038"/>
          <p14:tracePt t="53300" x="2405063" y="5367338"/>
          <p14:tracePt t="53316" x="2414588" y="5462588"/>
          <p14:tracePt t="53333" x="2414588" y="5505450"/>
          <p14:tracePt t="53349" x="2414588" y="5538788"/>
          <p14:tracePt t="53351" x="2414588" y="5557838"/>
          <p14:tracePt t="53366" x="2414588" y="5586413"/>
          <p14:tracePt t="53383" x="2414588" y="5610225"/>
          <p14:tracePt t="53399" x="2414588" y="5619750"/>
          <p14:tracePt t="53416" x="2414588" y="5629275"/>
          <p14:tracePt t="53433" x="2414588" y="5638800"/>
          <p14:tracePt t="53449" x="2414588" y="5643563"/>
          <p14:tracePt t="53466" x="2414588" y="5648325"/>
          <p14:tracePt t="53499" x="2414588" y="5657850"/>
          <p14:tracePt t="54783" x="2514600" y="5576888"/>
          <p14:tracePt t="54790" x="2724150" y="5424488"/>
          <p14:tracePt t="54799" x="2914650" y="5262563"/>
          <p14:tracePt t="54816" x="3433763" y="4905375"/>
          <p14:tracePt t="54833" x="3833813" y="4676775"/>
          <p14:tracePt t="54850" x="4324350" y="4371975"/>
          <p14:tracePt t="54867" x="4533900" y="4243388"/>
          <p14:tracePt t="54900" x="4781550" y="4119563"/>
          <p14:tracePt t="54933" x="4905375" y="4086225"/>
          <p14:tracePt t="54949" x="4919663" y="4086225"/>
          <p14:tracePt t="54966" x="4933950" y="4086225"/>
          <p14:tracePt t="54983" x="4943475" y="4086225"/>
          <p14:tracePt t="54999" x="4957763" y="4086225"/>
          <p14:tracePt t="55016" x="4976813" y="4086225"/>
          <p14:tracePt t="55033" x="5010150" y="4076700"/>
          <p14:tracePt t="55049" x="5029200" y="4076700"/>
          <p14:tracePt t="55066" x="5043488" y="4076700"/>
          <p14:tracePt t="55083" x="5053013" y="4071938"/>
          <p14:tracePt t="55099" x="5062538" y="4067175"/>
          <p14:tracePt t="55116" x="5067300" y="4062413"/>
          <p14:tracePt t="55133" x="5072063" y="4057650"/>
          <p14:tracePt t="55150" x="5081588" y="4057650"/>
          <p14:tracePt t="55182" x="5081588" y="4052888"/>
          <p14:tracePt t="55199" x="5081588" y="4048125"/>
          <p14:tracePt t="55216" x="5067300" y="4033838"/>
          <p14:tracePt t="55233" x="5019675" y="4014788"/>
          <p14:tracePt t="55250" x="4957763" y="4000500"/>
          <p14:tracePt t="55267" x="4905375" y="3986213"/>
          <p14:tracePt t="55283" x="4872038" y="3976688"/>
          <p14:tracePt t="55299" x="4862513" y="3976688"/>
          <p14:tracePt t="55333" x="4862513" y="3971925"/>
          <p14:tracePt t="55349" x="4924425" y="3957638"/>
          <p14:tracePt t="55366" x="5005388" y="3952875"/>
          <p14:tracePt t="55383" x="5110163" y="3952875"/>
          <p14:tracePt t="55399" x="5243513" y="3952875"/>
          <p14:tracePt t="55416" x="5305425" y="3962400"/>
          <p14:tracePt t="55433" x="5334000" y="3962400"/>
          <p14:tracePt t="55449" x="5348288" y="3962400"/>
          <p14:tracePt t="55466" x="5357813" y="3962400"/>
          <p14:tracePt t="55482" x="5367338" y="3962400"/>
          <p14:tracePt t="55516" x="5372100" y="3962400"/>
          <p14:tracePt t="55532" x="5376863" y="3962400"/>
          <p14:tracePt t="57147" x="5372100" y="3962400"/>
          <p14:tracePt t="57154" x="5362575" y="3967163"/>
          <p14:tracePt t="57166" x="5348288" y="3971925"/>
          <p14:tracePt t="57182" x="5319713" y="3981450"/>
          <p14:tracePt t="57199" x="5286375" y="3995738"/>
          <p14:tracePt t="57216" x="5272088" y="4000500"/>
          <p14:tracePt t="57249" x="5257800" y="4010025"/>
          <p14:tracePt t="57282" x="5243513" y="4010025"/>
          <p14:tracePt t="57316" x="5238750" y="4010025"/>
          <p14:tracePt t="57574" x="5214938" y="4010025"/>
          <p14:tracePt t="57581" x="5181600" y="4010025"/>
          <p14:tracePt t="57588" x="5148263" y="4010025"/>
          <p14:tracePt t="57599" x="5124450" y="4010025"/>
          <p14:tracePt t="57616" x="5053013" y="4000500"/>
          <p14:tracePt t="57632" x="4891088" y="3967163"/>
          <p14:tracePt t="57666" x="4638675" y="3924300"/>
          <p14:tracePt t="57699" x="4286250" y="3857625"/>
          <p14:tracePt t="57716" x="4181475" y="3848100"/>
          <p14:tracePt t="57732" x="4119563" y="3857625"/>
          <p14:tracePt t="57749" x="4067175" y="3876675"/>
          <p14:tracePt t="57766" x="4048125" y="3881438"/>
          <p14:tracePt t="57985" x="4000500" y="3910013"/>
          <p14:tracePt t="57991" x="3943350" y="3948113"/>
          <p14:tracePt t="57999" x="3881438" y="3971925"/>
          <p14:tracePt t="58016" x="3786188" y="3995738"/>
          <p14:tracePt t="58033" x="3714750" y="4005263"/>
          <p14:tracePt t="58049" x="3671888" y="3990975"/>
          <p14:tracePt t="58066" x="3643313" y="3967163"/>
          <p14:tracePt t="58082" x="3629025" y="3957638"/>
          <p14:tracePt t="58099" x="3619500" y="3943350"/>
          <p14:tracePt t="58116" x="3614738" y="3924300"/>
          <p14:tracePt t="58132" x="3614738" y="3914775"/>
          <p14:tracePt t="58149" x="3614738" y="3910013"/>
          <p14:tracePt t="58166" x="3614738" y="3905250"/>
          <p14:tracePt t="58227" x="3614738" y="3910013"/>
          <p14:tracePt t="58235" x="3614738" y="3924300"/>
          <p14:tracePt t="58241" x="3614738" y="3933825"/>
          <p14:tracePt t="58249" x="3614738" y="3943350"/>
          <p14:tracePt t="58266" x="3614738" y="3952875"/>
          <p14:tracePt t="58282" x="3614738" y="3967163"/>
          <p14:tracePt t="58299" x="3619500" y="3976688"/>
          <p14:tracePt t="58316" x="3648075" y="3981450"/>
          <p14:tracePt t="58332" x="3709988" y="3995738"/>
          <p14:tracePt t="58349" x="3810000" y="3995738"/>
          <p14:tracePt t="58351" x="3857625" y="3995738"/>
          <p14:tracePt t="58366" x="3962400" y="3986213"/>
          <p14:tracePt t="58382" x="4076700" y="3967163"/>
          <p14:tracePt t="58399" x="4200525" y="3952875"/>
          <p14:tracePt t="58416" x="4295775" y="3933825"/>
          <p14:tracePt t="58432" x="4410075" y="3919538"/>
          <p14:tracePt t="58449" x="4500563" y="3919538"/>
          <p14:tracePt t="58466" x="4552950" y="3919538"/>
          <p14:tracePt t="58482" x="4600575" y="3919538"/>
          <p14:tracePt t="58499" x="4633913" y="3919538"/>
          <p14:tracePt t="58516" x="4648200" y="3919538"/>
          <p14:tracePt t="58532" x="4652963" y="3919538"/>
          <p14:tracePt t="58748" x="4691063" y="3914775"/>
          <p14:tracePt t="58755" x="4738688" y="3905250"/>
          <p14:tracePt t="58766" x="4786313" y="3900488"/>
          <p14:tracePt t="58782" x="4833938" y="3890963"/>
          <p14:tracePt t="58799" x="4891088" y="3881438"/>
          <p14:tracePt t="58816" x="4905375" y="3881438"/>
          <p14:tracePt t="58832" x="4919663" y="3881438"/>
          <p14:tracePt t="58849" x="4924425" y="3881438"/>
          <p14:tracePt t="58850" x="4929188" y="3881438"/>
          <p14:tracePt t="58866" x="4933950" y="3881438"/>
          <p14:tracePt t="58882" x="4938713" y="3881438"/>
          <p14:tracePt t="58997" x="4943475" y="3881438"/>
          <p14:tracePt t="59004" x="4943475" y="3876675"/>
          <p14:tracePt t="59016" x="4953000" y="3871913"/>
          <p14:tracePt t="59032" x="4967288" y="3852863"/>
          <p14:tracePt t="59049" x="4991100" y="3833813"/>
          <p14:tracePt t="59066" x="5010150" y="3814763"/>
          <p14:tracePt t="59082" x="5024438" y="3805238"/>
          <p14:tracePt t="59099" x="5038725" y="3795713"/>
          <p14:tracePt t="59116" x="5048250" y="3786188"/>
          <p14:tracePt t="59132" x="5053013" y="3781425"/>
          <p14:tracePt t="59149" x="5057775" y="3781425"/>
          <p14:tracePt t="59210" x="5057775" y="3786188"/>
          <p14:tracePt t="59218" x="5057775" y="3790950"/>
          <p14:tracePt t="59232" x="5048250" y="3800475"/>
          <p14:tracePt t="59239" x="5043488" y="3805238"/>
          <p14:tracePt t="59249" x="5043488" y="3810000"/>
          <p14:tracePt t="59266" x="5029200" y="3814763"/>
          <p14:tracePt t="59282" x="5014913" y="3819525"/>
          <p14:tracePt t="59299" x="4981575" y="3824288"/>
          <p14:tracePt t="59315" x="4957763" y="3810000"/>
          <p14:tracePt t="59332" x="4933950" y="3786188"/>
          <p14:tracePt t="59349" x="4862513" y="3709988"/>
          <p14:tracePt t="59366" x="4795838" y="3557588"/>
          <p14:tracePt t="59382" x="4738688" y="3395663"/>
          <p14:tracePt t="59399" x="4695825" y="3276600"/>
          <p14:tracePt t="59416" x="4643438" y="3038475"/>
          <p14:tracePt t="59432" x="4619625" y="2876550"/>
          <p14:tracePt t="59449" x="4600575" y="2786063"/>
          <p14:tracePt t="59466" x="4586288" y="2714625"/>
          <p14:tracePt t="59482" x="4572000" y="2586038"/>
          <p14:tracePt t="59499" x="4572000" y="2505075"/>
          <p14:tracePt t="59516" x="4572000" y="2433638"/>
          <p14:tracePt t="59532" x="4572000" y="2390775"/>
          <p14:tracePt t="59549" x="4581525" y="2338388"/>
          <p14:tracePt t="59566" x="4586288" y="2314575"/>
          <p14:tracePt t="59582" x="4595813" y="2300288"/>
          <p14:tracePt t="59599" x="4619625" y="2281238"/>
          <p14:tracePt t="59615" x="4633913" y="2271713"/>
          <p14:tracePt t="59632" x="4652963" y="2262188"/>
          <p14:tracePt t="59649" x="4691063" y="2262188"/>
          <p14:tracePt t="59665" x="4724400" y="2262188"/>
          <p14:tracePt t="59682" x="4743450" y="2262188"/>
          <p14:tracePt t="59699" x="4757738" y="2262188"/>
          <p14:tracePt t="59716" x="4762500" y="2262188"/>
          <p14:tracePt t="59732" x="4767263" y="2266950"/>
          <p14:tracePt t="59749" x="4762500" y="2276475"/>
          <p14:tracePt t="59765" x="4733925" y="2295525"/>
          <p14:tracePt t="59782" x="4614863" y="2347913"/>
          <p14:tracePt t="59799" x="4538663" y="2362200"/>
          <p14:tracePt t="59815" x="4505325" y="2362200"/>
          <p14:tracePt t="59832" x="4491038" y="2362200"/>
          <p14:tracePt t="59849" x="4486275" y="2352675"/>
          <p14:tracePt t="59866" x="4486275" y="2347913"/>
          <p14:tracePt t="59882" x="4495800" y="2338388"/>
          <p14:tracePt t="59899" x="4524375" y="2328863"/>
          <p14:tracePt t="59916" x="4619625" y="2328863"/>
          <p14:tracePt t="59932" x="4686300" y="2366963"/>
          <p14:tracePt t="59949" x="4757738" y="2438400"/>
          <p14:tracePt t="59966" x="4838700" y="2581275"/>
          <p14:tracePt t="59982" x="4862513" y="2652713"/>
          <p14:tracePt t="59999" x="4867275" y="2757488"/>
          <p14:tracePt t="60016" x="4867275" y="2833688"/>
          <p14:tracePt t="60032" x="4867275" y="2895600"/>
          <p14:tracePt t="60049" x="4867275" y="2909888"/>
          <p14:tracePt t="60065" x="4867275" y="2914650"/>
          <p14:tracePt t="60082" x="4867275" y="2924175"/>
          <p14:tracePt t="60099" x="4867275" y="2933700"/>
          <p14:tracePt t="60115" x="4867275" y="2943225"/>
          <p14:tracePt t="60132" x="4867275" y="2962275"/>
          <p14:tracePt t="60149" x="4862513" y="2981325"/>
          <p14:tracePt t="60165" x="4838700" y="3024188"/>
          <p14:tracePt t="60182" x="4805363" y="3062288"/>
          <p14:tracePt t="60199" x="4767263" y="3100388"/>
          <p14:tracePt t="60216" x="4681538" y="3171825"/>
          <p14:tracePt t="60232" x="4633913" y="3200400"/>
          <p14:tracePt t="60250" x="4595813" y="3209925"/>
          <p14:tracePt t="60266" x="4567238" y="3209925"/>
          <p14:tracePt t="60282" x="4548188" y="3209925"/>
          <p14:tracePt t="60299" x="4538663" y="3209925"/>
          <p14:tracePt t="60316" x="4533900" y="3209925"/>
          <p14:tracePt t="60332" x="4524375" y="3209925"/>
          <p14:tracePt t="60349" x="4514850" y="3209925"/>
          <p14:tracePt t="60738" x="4557713" y="3209925"/>
          <p14:tracePt t="60745" x="4624388" y="3209925"/>
          <p14:tracePt t="60752" x="4681538" y="3200400"/>
          <p14:tracePt t="60768" x="4791075" y="3200400"/>
          <p14:tracePt t="60782" x="4881563" y="3200400"/>
          <p14:tracePt t="60799" x="4943475" y="3200400"/>
          <p14:tracePt t="60832" x="5081588" y="3200400"/>
          <p14:tracePt t="60865" x="5176838" y="3200400"/>
          <p14:tracePt t="60882" x="5219700" y="3200400"/>
          <p14:tracePt t="60899" x="5272088" y="3200400"/>
          <p14:tracePt t="60915" x="5310188" y="3200400"/>
          <p14:tracePt t="60932" x="5338763" y="3200400"/>
          <p14:tracePt t="60949" x="5367338" y="3200400"/>
          <p14:tracePt t="60965" x="5410200" y="3195638"/>
          <p14:tracePt t="60982" x="5448300" y="3186113"/>
          <p14:tracePt t="60999" x="5467350" y="3186113"/>
          <p14:tracePt t="61016" x="5510213" y="3186113"/>
          <p14:tracePt t="61032" x="5529263" y="3181350"/>
          <p14:tracePt t="61049" x="5553075" y="3181350"/>
          <p14:tracePt t="61065" x="5572125" y="3176588"/>
          <p14:tracePt t="61082" x="5605463" y="3176588"/>
          <p14:tracePt t="61099" x="5629275" y="3176588"/>
          <p14:tracePt t="61115" x="5648325" y="3176588"/>
          <p14:tracePt t="61132" x="5662613" y="3176588"/>
          <p14:tracePt t="61149" x="5681663" y="3176588"/>
          <p14:tracePt t="61165" x="5695950" y="3176588"/>
          <p14:tracePt t="61182" x="5705475" y="3176588"/>
          <p14:tracePt t="61199" x="5710238" y="3176588"/>
          <p14:tracePt t="61215" x="5715000" y="3176588"/>
          <p14:tracePt t="61232" x="5719763" y="3176588"/>
          <p14:tracePt t="61251" x="5724525" y="3176588"/>
          <p14:tracePt t="67707" x="5657850" y="3176588"/>
          <p14:tracePt t="67721" x="5491163" y="3167063"/>
          <p14:tracePt t="67732" x="5391150" y="3157538"/>
          <p14:tracePt t="67749" x="5114925" y="3138488"/>
          <p14:tracePt t="67765" x="4976813" y="3124200"/>
          <p14:tracePt t="67782" x="4838700" y="3105150"/>
          <p14:tracePt t="67815" x="4581525" y="3090863"/>
          <p14:tracePt t="67848" x="4467225" y="3071813"/>
          <p14:tracePt t="67865" x="4400550" y="3057525"/>
          <p14:tracePt t="67882" x="4352925" y="3052763"/>
          <p14:tracePt t="67898" x="4310063" y="3038475"/>
          <p14:tracePt t="67915" x="4281488" y="3033713"/>
          <p14:tracePt t="67932" x="4243388" y="3019425"/>
          <p14:tracePt t="67948" x="4224338" y="3014663"/>
          <p14:tracePt t="67965" x="4214813" y="3014663"/>
          <p14:tracePt t="67982" x="4205288" y="3014663"/>
          <p14:tracePt t="67998" x="4195763" y="3014663"/>
          <p14:tracePt t="68035" x="4191000" y="3014663"/>
          <p14:tracePt t="68048" x="4186238" y="3014663"/>
          <p14:tracePt t="68065" x="4176713" y="3014663"/>
          <p14:tracePt t="68082" x="4167188" y="3014663"/>
          <p14:tracePt t="68098" x="4157663" y="3014663"/>
          <p14:tracePt t="68115" x="4124325" y="3028950"/>
          <p14:tracePt t="68132" x="4086225" y="3043238"/>
          <p14:tracePt t="68148" x="4052888" y="3062288"/>
          <p14:tracePt t="68165" x="4000500" y="3086100"/>
          <p14:tracePt t="68182" x="3919538" y="3105150"/>
          <p14:tracePt t="68198" x="3886200" y="3109913"/>
          <p14:tracePt t="68215" x="3848100" y="3109913"/>
          <p14:tracePt t="68231" x="3829050" y="3100388"/>
          <p14:tracePt t="68248" x="3790950" y="3081338"/>
          <p14:tracePt t="68265" x="3781425" y="3071813"/>
          <p14:tracePt t="68282" x="3767138" y="3038475"/>
          <p14:tracePt t="68298" x="3752850" y="2990850"/>
          <p14:tracePt t="68315" x="3748088" y="2905125"/>
          <p14:tracePt t="68331" x="3752850" y="2857500"/>
          <p14:tracePt t="68348" x="3771900" y="2814638"/>
          <p14:tracePt t="68365" x="3814763" y="2771775"/>
          <p14:tracePt t="68382" x="3862388" y="2747963"/>
          <p14:tracePt t="68398" x="3914775" y="2724150"/>
          <p14:tracePt t="68415" x="3962400" y="2719388"/>
          <p14:tracePt t="68433" x="4033838" y="2728913"/>
          <p14:tracePt t="68448" x="4071938" y="2752725"/>
          <p14:tracePt t="68465" x="4095750" y="2790825"/>
          <p14:tracePt t="68482" x="4124325" y="2838450"/>
          <p14:tracePt t="68498" x="4148138" y="2895600"/>
          <p14:tracePt t="68515" x="4162425" y="2924175"/>
          <p14:tracePt t="68532" x="4162425" y="2943225"/>
          <p14:tracePt t="68549" x="4157663" y="2967038"/>
          <p14:tracePt t="68565" x="4152900" y="2981325"/>
          <p14:tracePt t="68582" x="4148138" y="2995613"/>
          <p14:tracePt t="68598" x="4148138" y="3000375"/>
          <p14:tracePt t="68615" x="4143375" y="3009900"/>
          <p14:tracePt t="68632" x="4143375" y="3014663"/>
          <p14:tracePt t="68976" x="4167188" y="3014663"/>
          <p14:tracePt t="68984" x="4200525" y="3014663"/>
          <p14:tracePt t="68989" x="4224338" y="3014663"/>
          <p14:tracePt t="68998" x="4248150" y="3014663"/>
          <p14:tracePt t="69015" x="4300538" y="3014663"/>
          <p14:tracePt t="69031" x="4343400" y="3014663"/>
          <p14:tracePt t="69048" x="4391025" y="3014663"/>
          <p14:tracePt t="69082" x="4448175" y="3024188"/>
          <p14:tracePt t="69115" x="4476750" y="3024188"/>
          <p14:tracePt t="69131" x="4481513" y="3024188"/>
          <p14:tracePt t="69148" x="4486275" y="3024188"/>
          <p14:tracePt t="69181" x="4491038" y="3024188"/>
          <p14:tracePt t="69459" x="4529138" y="3014663"/>
          <p14:tracePt t="69467" x="4600575" y="3000375"/>
          <p14:tracePt t="69474" x="4667250" y="2981325"/>
          <p14:tracePt t="69481" x="4748213" y="2962275"/>
          <p14:tracePt t="69498" x="4891088" y="2957513"/>
          <p14:tracePt t="69515" x="5038725" y="2957513"/>
          <p14:tracePt t="69549" x="5410200" y="2986088"/>
          <p14:tracePt t="69582" x="5681663" y="3009900"/>
          <p14:tracePt t="69599" x="5881688" y="3028950"/>
          <p14:tracePt t="69615" x="5976938" y="3043238"/>
          <p14:tracePt t="69631" x="6048375" y="3057525"/>
          <p14:tracePt t="69648" x="6105525" y="3057525"/>
          <p14:tracePt t="69665" x="6200775" y="3057525"/>
          <p14:tracePt t="69682" x="6248400" y="3067050"/>
          <p14:tracePt t="69698" x="6300788" y="3071813"/>
          <p14:tracePt t="69715" x="6338888" y="3076575"/>
          <p14:tracePt t="69732" x="6391275" y="3090863"/>
          <p14:tracePt t="69748" x="6415088" y="3100388"/>
          <p14:tracePt t="69765" x="6434138" y="3109913"/>
          <p14:tracePt t="69782" x="6457950" y="3114675"/>
          <p14:tracePt t="69798" x="6486525" y="3124200"/>
          <p14:tracePt t="69815" x="6500813" y="3128963"/>
          <p14:tracePt t="69832" x="6505575" y="3128963"/>
          <p14:tracePt t="69848" x="6515100" y="3128963"/>
          <p14:tracePt t="69865" x="6519863" y="3128963"/>
          <p14:tracePt t="69892" x="6519863" y="3133725"/>
          <p14:tracePt t="69908" x="6510338" y="3138488"/>
          <p14:tracePt t="69915" x="6481763" y="3148013"/>
          <p14:tracePt t="69931" x="6329363" y="3148013"/>
          <p14:tracePt t="69948" x="6119813" y="3148013"/>
          <p14:tracePt t="69965" x="5819775" y="3138488"/>
          <p14:tracePt t="69982" x="5410200" y="3128963"/>
          <p14:tracePt t="69998" x="5191125" y="3119438"/>
          <p14:tracePt t="70015" x="5010150" y="3119438"/>
          <p14:tracePt t="70032" x="4833938" y="3124200"/>
          <p14:tracePt t="70049" x="4738688" y="3138488"/>
          <p14:tracePt t="70065" x="4667250" y="3138488"/>
          <p14:tracePt t="70081" x="4619625" y="3138488"/>
          <p14:tracePt t="70098" x="4567238" y="3138488"/>
          <p14:tracePt t="70115" x="4548188" y="3138488"/>
          <p14:tracePt t="70132" x="4538663" y="3138488"/>
          <p14:tracePt t="70148" x="4533900" y="3138488"/>
          <p14:tracePt t="70165" x="4529138" y="3138488"/>
          <p14:tracePt t="70181" x="4533900" y="3138488"/>
          <p14:tracePt t="70198" x="4586288" y="3128963"/>
          <p14:tracePt t="70215" x="4748213" y="3114675"/>
          <p14:tracePt t="70231" x="4929188" y="3086100"/>
          <p14:tracePt t="70248" x="5095875" y="3076575"/>
          <p14:tracePt t="70265" x="5262563" y="3052763"/>
          <p14:tracePt t="70282" x="5553075" y="3024188"/>
          <p14:tracePt t="70298" x="5710238" y="3028950"/>
          <p14:tracePt t="70315" x="5834063" y="3033713"/>
          <p14:tracePt t="70332" x="5948363" y="3052763"/>
          <p14:tracePt t="70348" x="6091238" y="3067050"/>
          <p14:tracePt t="70365" x="6167438" y="3067050"/>
          <p14:tracePt t="70382" x="6224588" y="3067050"/>
          <p14:tracePt t="70398" x="6286500" y="3067050"/>
          <p14:tracePt t="70415" x="6357938" y="3067050"/>
          <p14:tracePt t="70431" x="6396038" y="3067050"/>
          <p14:tracePt t="70448" x="6429375" y="3067050"/>
          <p14:tracePt t="70465" x="6462713" y="3067050"/>
          <p14:tracePt t="70481" x="6477000" y="3067050"/>
          <p14:tracePt t="70498" x="6481763" y="3067050"/>
          <p14:tracePt t="70515" x="6491288" y="3067050"/>
          <p14:tracePt t="70531" x="6496050" y="3067050"/>
          <p14:tracePt t="70549" x="6500813" y="3067050"/>
          <p14:tracePt t="71339" x="6396038" y="3090863"/>
          <p14:tracePt t="71346" x="6238875" y="3138488"/>
          <p14:tracePt t="71353" x="6024563" y="3214688"/>
          <p14:tracePt t="71365" x="5800725" y="3281363"/>
          <p14:tracePt t="71382" x="5495925" y="3381375"/>
          <p14:tracePt t="71398" x="5129213" y="3495675"/>
          <p14:tracePt t="71432" x="4867275" y="3509963"/>
          <p14:tracePt t="71465" x="4710113" y="3433763"/>
          <p14:tracePt t="71482" x="4672013" y="3395663"/>
          <p14:tracePt t="71498" x="4633913" y="3362325"/>
          <p14:tracePt t="71515" x="4591050" y="3319463"/>
          <p14:tracePt t="71531" x="4557713" y="3295650"/>
          <p14:tracePt t="71548" x="4529138" y="3271838"/>
          <p14:tracePt t="71565" x="4495800" y="3252788"/>
          <p14:tracePt t="71581" x="4448175" y="3228975"/>
          <p14:tracePt t="71598" x="4405313" y="3219450"/>
          <p14:tracePt t="71615" x="4362450" y="3200400"/>
          <p14:tracePt t="71631" x="4310063" y="3176588"/>
          <p14:tracePt t="71648" x="4224338" y="3167063"/>
          <p14:tracePt t="71665" x="4162425" y="3157538"/>
          <p14:tracePt t="71681" x="4110038" y="3157538"/>
          <p14:tracePt t="71698" x="4048125" y="3167063"/>
          <p14:tracePt t="71715" x="4019550" y="3176588"/>
          <p14:tracePt t="71731" x="3976688" y="3195638"/>
          <p14:tracePt t="71748" x="3929063" y="3228975"/>
          <p14:tracePt t="71765" x="3790950" y="3395663"/>
          <p14:tracePt t="71781" x="3671888" y="3614738"/>
          <p14:tracePt t="71798" x="3557588" y="3881438"/>
          <p14:tracePt t="71815" x="3433763" y="4252913"/>
          <p14:tracePt t="71832" x="3328988" y="4557713"/>
          <p14:tracePt t="71848" x="3248025" y="4800600"/>
          <p14:tracePt t="71865" x="3200400" y="4910138"/>
          <p14:tracePt t="71882" x="3133725" y="5076825"/>
          <p14:tracePt t="71898" x="3086100" y="5214938"/>
          <p14:tracePt t="71915" x="3057525" y="5314950"/>
          <p14:tracePt t="71931" x="3033713" y="5376863"/>
          <p14:tracePt t="71948" x="3014663" y="5429250"/>
          <p14:tracePt t="71965" x="3005138" y="5448300"/>
          <p14:tracePt t="71981" x="3000375" y="5457825"/>
          <p14:tracePt t="71998" x="2995613" y="5462588"/>
          <p14:tracePt t="72015" x="2995613" y="5472113"/>
          <p14:tracePt t="72031" x="2995613" y="5481638"/>
          <p14:tracePt t="72073" x="2990850" y="5481638"/>
          <p14:tracePt t="72081" x="2986088" y="5457825"/>
          <p14:tracePt t="72098" x="2986088" y="5214938"/>
          <p14:tracePt t="72115" x="3005138" y="4695825"/>
          <p14:tracePt t="72131" x="3057525" y="4043363"/>
          <p14:tracePt t="72148" x="3067050" y="3757613"/>
          <p14:tracePt t="72165" x="3076575" y="3614738"/>
          <p14:tracePt t="72181" x="3086100" y="3490913"/>
          <p14:tracePt t="72198" x="3081338" y="3381375"/>
          <p14:tracePt t="72215" x="3071813" y="3352800"/>
          <p14:tracePt t="72231" x="3062288" y="3343275"/>
          <p14:tracePt t="72248" x="3038475" y="3343275"/>
          <p14:tracePt t="72265" x="3005138" y="3362325"/>
          <p14:tracePt t="72281" x="2947988" y="3419475"/>
          <p14:tracePt t="72298" x="2833688" y="3633788"/>
          <p14:tracePt t="72315" x="2681288" y="4062413"/>
          <p14:tracePt t="72331" x="2595563" y="4481513"/>
          <p14:tracePt t="72348" x="2538413" y="4686300"/>
          <p14:tracePt t="72365" x="2500313" y="4886325"/>
          <p14:tracePt t="72381" x="2466975" y="5105400"/>
          <p14:tracePt t="72398" x="2462213" y="5157788"/>
          <p14:tracePt t="72415" x="2457450" y="5186363"/>
          <p14:tracePt t="72431" x="2457450" y="5200650"/>
          <p14:tracePt t="72448" x="2457450" y="5219700"/>
          <p14:tracePt t="72465" x="2457450" y="5229225"/>
          <p14:tracePt t="72481" x="2457450" y="524351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Benefits of Interfaces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495300" y="1268413"/>
            <a:ext cx="8915400" cy="552450"/>
          </a:xfrm>
        </p:spPr>
        <p:txBody>
          <a:bodyPr/>
          <a:lstStyle/>
          <a:p>
            <a:r>
              <a:rPr lang="en-US" altLang="ko-KR"/>
              <a:t>MySort with Circle</a:t>
            </a:r>
            <a:endParaRPr lang="ko-KR" altLang="en-US"/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952500" y="1844675"/>
            <a:ext cx="6376988" cy="35004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631825" algn="l"/>
                <a:tab pos="9921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CircleSortTest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args)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Circle c1 = new Circle(0, 0, 15)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Circle c2 = new Circle(10, 10, 10)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Circle c3 = new Circle(0, 0, 20)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MyComparable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list = {c1, c2, c3}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MySort.sort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(list) 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(Object o : list) // for (Circle o : list) is allowed?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System.out.println(o) 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3557" name="직사각형 4"/>
          <p:cNvSpPr>
            <a:spLocks noChangeArrowheads="1"/>
          </p:cNvSpPr>
          <p:nvPr/>
        </p:nvSpPr>
        <p:spPr bwMode="auto">
          <a:xfrm>
            <a:off x="936625" y="5384800"/>
            <a:ext cx="495300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ko-KR" sz="1800">
                <a:latin typeface="Arial" panose="020B0604020202020204" pitchFamily="34" charset="0"/>
              </a:rPr>
              <a:t>Center: [   10,    10], Radius:   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ko-KR" sz="1800">
                <a:latin typeface="Arial" panose="020B0604020202020204" pitchFamily="34" charset="0"/>
              </a:rPr>
              <a:t>Center: [    0,     0], Radius:    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ko-KR" sz="1800">
                <a:latin typeface="Arial" panose="020B0604020202020204" pitchFamily="34" charset="0"/>
              </a:rPr>
              <a:t>Center: [    0,     0], Radius:    20</a:t>
            </a:r>
            <a:endParaRPr lang="ko-KR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9"/>
    </mc:Choice>
    <mc:Fallback xmlns="">
      <p:transition spd="slow" advTm="25149"/>
    </mc:Fallback>
  </mc:AlternateContent>
  <p:extLst>
    <p:ext uri="{3A86A75C-4F4B-4683-9AE1-C65F6400EC91}">
      <p14:laserTraceLst xmlns:p14="http://schemas.microsoft.com/office/powerpoint/2010/main">
        <p14:tracePtLst>
          <p14:tracePt t="668" x="2533650" y="5029200"/>
          <p14:tracePt t="675" x="2595563" y="4824413"/>
          <p14:tracePt t="686" x="2719388" y="4500563"/>
          <p14:tracePt t="703" x="2890838" y="3952875"/>
          <p14:tracePt t="720" x="3171825" y="3167063"/>
          <p14:tracePt t="737" x="3257550" y="2947988"/>
          <p14:tracePt t="753" x="3338513" y="2733675"/>
          <p14:tracePt t="786" x="3424238" y="2576513"/>
          <p14:tracePt t="819" x="3443288" y="2547938"/>
          <p14:tracePt t="836" x="3452813" y="2538413"/>
          <p14:tracePt t="853" x="3476625" y="2514600"/>
          <p14:tracePt t="869" x="3495675" y="2495550"/>
          <p14:tracePt t="886" x="3533775" y="2466975"/>
          <p14:tracePt t="903" x="3586163" y="2419350"/>
          <p14:tracePt t="919" x="3624263" y="2381250"/>
          <p14:tracePt t="936" x="3648075" y="2357438"/>
          <p14:tracePt t="953" x="3671888" y="2333625"/>
          <p14:tracePt t="969" x="3709988" y="2290763"/>
          <p14:tracePt t="986" x="3733800" y="2257425"/>
          <p14:tracePt t="1003" x="3762375" y="2228850"/>
          <p14:tracePt t="1019" x="3795713" y="2195513"/>
          <p14:tracePt t="1036" x="3852863" y="2143125"/>
          <p14:tracePt t="1053" x="3886200" y="2119313"/>
          <p14:tracePt t="1069" x="3900488" y="2109788"/>
          <p14:tracePt t="1086" x="3914775" y="2095500"/>
          <p14:tracePt t="1103" x="3919538" y="2090738"/>
          <p14:tracePt t="1119" x="3924300" y="2081213"/>
          <p14:tracePt t="1821" x="3905250" y="2076450"/>
          <p14:tracePt t="1828" x="3881438" y="2066925"/>
          <p14:tracePt t="1836" x="3852863" y="2052638"/>
          <p14:tracePt t="1853" x="3790950" y="2024063"/>
          <p14:tracePt t="1869" x="3724275" y="2005013"/>
          <p14:tracePt t="1886" x="3671888" y="1985963"/>
          <p14:tracePt t="1903" x="3624263" y="1971675"/>
          <p14:tracePt t="1936" x="3600450" y="1962150"/>
          <p14:tracePt t="1969" x="3586163" y="1962150"/>
          <p14:tracePt t="1986" x="3576638" y="1962150"/>
          <p14:tracePt t="2041" x="3571875" y="1962150"/>
          <p14:tracePt t="2048" x="3567113" y="1962150"/>
          <p14:tracePt t="2056" x="3562350" y="1962150"/>
          <p14:tracePt t="2069" x="3557588" y="1962150"/>
          <p14:tracePt t="2086" x="3524250" y="1962150"/>
          <p14:tracePt t="2103" x="3471863" y="1976438"/>
          <p14:tracePt t="2119" x="3400425" y="1995488"/>
          <p14:tracePt t="2136" x="3224213" y="2028825"/>
          <p14:tracePt t="2153" x="3119438" y="2047875"/>
          <p14:tracePt t="2169" x="2995613" y="2043113"/>
          <p14:tracePt t="2186" x="2838450" y="2014538"/>
          <p14:tracePt t="2203" x="2647950" y="1938338"/>
          <p14:tracePt t="2219" x="2571750" y="1890713"/>
          <p14:tracePt t="2236" x="2524125" y="1847850"/>
          <p14:tracePt t="2253" x="2466975" y="1771650"/>
          <p14:tracePt t="2269" x="2424113" y="1543050"/>
          <p14:tracePt t="2286" x="2428875" y="1443038"/>
          <p14:tracePt t="2303" x="2452688" y="1366838"/>
          <p14:tracePt t="2319" x="2538413" y="1247775"/>
          <p14:tracePt t="2336" x="2638425" y="1181100"/>
          <p14:tracePt t="2353" x="2752725" y="1147763"/>
          <p14:tracePt t="2369" x="2843213" y="1147763"/>
          <p14:tracePt t="2386" x="2990850" y="1190625"/>
          <p14:tracePt t="2403" x="3086100" y="1233488"/>
          <p14:tracePt t="2419" x="3148013" y="1281113"/>
          <p14:tracePt t="2436" x="3233738" y="1404938"/>
          <p14:tracePt t="2453" x="3314700" y="1552575"/>
          <p14:tracePt t="2469" x="3333750" y="1600200"/>
          <p14:tracePt t="2486" x="3352800" y="1638300"/>
          <p14:tracePt t="2503" x="3357563" y="1666875"/>
          <p14:tracePt t="2519" x="3357563" y="1704975"/>
          <p14:tracePt t="2536" x="3352800" y="1743075"/>
          <p14:tracePt t="2553" x="3328988" y="1781175"/>
          <p14:tracePt t="2569" x="3228975" y="1862138"/>
          <p14:tracePt t="2586" x="3119438" y="1924050"/>
          <p14:tracePt t="2602" x="3000375" y="1971675"/>
          <p14:tracePt t="2619" x="2852738" y="2000250"/>
          <p14:tracePt t="2636" x="2681288" y="1985963"/>
          <p14:tracePt t="2653" x="2609850" y="1943100"/>
          <p14:tracePt t="2669" x="2557463" y="1862138"/>
          <p14:tracePt t="2686" x="2524125" y="1724025"/>
          <p14:tracePt t="2703" x="2562225" y="1423988"/>
          <p14:tracePt t="2720" x="2633663" y="1300163"/>
          <p14:tracePt t="2736" x="2724150" y="1209675"/>
          <p14:tracePt t="2753" x="2905125" y="1123950"/>
          <p14:tracePt t="2769" x="3038475" y="1114425"/>
          <p14:tracePt t="2786" x="3157538" y="1133475"/>
          <p14:tracePt t="2803" x="3243263" y="1181100"/>
          <p14:tracePt t="2819" x="3357563" y="1357313"/>
          <p14:tracePt t="2836" x="3386138" y="1452563"/>
          <p14:tracePt t="2853" x="3400425" y="1524000"/>
          <p14:tracePt t="2869" x="3400425" y="1604963"/>
          <p14:tracePt t="2886" x="3357563" y="1757363"/>
          <p14:tracePt t="2903" x="3286125" y="1828800"/>
          <p14:tracePt t="2919" x="3171825" y="1919288"/>
          <p14:tracePt t="2936" x="2976563" y="1995488"/>
          <p14:tracePt t="2953" x="2847975" y="2019300"/>
          <p14:tracePt t="2969" x="2757488" y="2019300"/>
          <p14:tracePt t="2986" x="2719388" y="2000250"/>
          <p14:tracePt t="3003" x="2681288" y="1957388"/>
          <p14:tracePt t="3019" x="2667000" y="1919288"/>
          <p14:tracePt t="3036" x="2667000" y="1890713"/>
          <p14:tracePt t="3053" x="2667000" y="1876425"/>
          <p14:tracePt t="3069" x="2667000" y="1862138"/>
          <p14:tracePt t="3086" x="2671763" y="1857375"/>
          <p14:tracePt t="3103" x="2676525" y="1857375"/>
          <p14:tracePt t="3531" x="2671763" y="1857375"/>
          <p14:tracePt t="3538" x="2657475" y="1857375"/>
          <p14:tracePt t="3546" x="2638425" y="1857375"/>
          <p14:tracePt t="3554" x="2619375" y="1866900"/>
          <p14:tracePt t="3569" x="2590800" y="1876425"/>
          <p14:tracePt t="3586" x="2552700" y="1890713"/>
          <p14:tracePt t="3619" x="2495550" y="1905000"/>
          <p14:tracePt t="3652" x="2452688" y="1924050"/>
          <p14:tracePt t="3669" x="2428875" y="1928813"/>
          <p14:tracePt t="3686" x="2381250" y="1943100"/>
          <p14:tracePt t="3703" x="2347913" y="1947863"/>
          <p14:tracePt t="3719" x="2295525" y="1947863"/>
          <p14:tracePt t="3736" x="2214563" y="1943100"/>
          <p14:tracePt t="3753" x="2066925" y="1909763"/>
          <p14:tracePt t="3769" x="1928813" y="1885950"/>
          <p14:tracePt t="3786" x="1800225" y="1852613"/>
          <p14:tracePt t="3803" x="1633538" y="1804988"/>
          <p14:tracePt t="3819" x="1528763" y="1776413"/>
          <p14:tracePt t="3836" x="1423988" y="1752600"/>
          <p14:tracePt t="3852" x="1328738" y="1738313"/>
          <p14:tracePt t="3869" x="1252538" y="1724025"/>
          <p14:tracePt t="3886" x="1219200" y="1719263"/>
          <p14:tracePt t="3903" x="1190625" y="1714500"/>
          <p14:tracePt t="3919" x="1171575" y="1704975"/>
          <p14:tracePt t="3936" x="1157288" y="1695450"/>
          <p14:tracePt t="3952" x="1152525" y="1695450"/>
          <p14:tracePt t="3969" x="1143000" y="1695450"/>
          <p14:tracePt t="3986" x="1133475" y="1695450"/>
          <p14:tracePt t="4038" x="1143000" y="1695450"/>
          <p14:tracePt t="4045" x="1162050" y="1695450"/>
          <p14:tracePt t="4053" x="1195388" y="1695450"/>
          <p14:tracePt t="4069" x="1309688" y="1704975"/>
          <p14:tracePt t="4086" x="1423988" y="1704975"/>
          <p14:tracePt t="4102" x="1547813" y="1714500"/>
          <p14:tracePt t="4119" x="1757363" y="1714500"/>
          <p14:tracePt t="4136" x="1881188" y="1714500"/>
          <p14:tracePt t="4153" x="1985963" y="1738313"/>
          <p14:tracePt t="4169" x="2090738" y="1771650"/>
          <p14:tracePt t="4186" x="2205038" y="1814513"/>
          <p14:tracePt t="4202" x="2247900" y="1828800"/>
          <p14:tracePt t="4219" x="2281238" y="1838325"/>
          <p14:tracePt t="4236" x="2290763" y="1847850"/>
          <p14:tracePt t="4252" x="2300288" y="1847850"/>
          <p14:tracePt t="4286" x="2300288" y="1857375"/>
          <p14:tracePt t="4303" x="2233613" y="1885950"/>
          <p14:tracePt t="4319" x="2128838" y="1914525"/>
          <p14:tracePt t="4336" x="1981200" y="1943100"/>
          <p14:tracePt t="4352" x="1809750" y="1962150"/>
          <p14:tracePt t="4369" x="1643063" y="1976438"/>
          <p14:tracePt t="4386" x="1571625" y="1976438"/>
          <p14:tracePt t="4402" x="1533525" y="1976438"/>
          <p14:tracePt t="4419" x="1514475" y="1976438"/>
          <p14:tracePt t="4452" x="1524000" y="1962150"/>
          <p14:tracePt t="4469" x="1614488" y="1900238"/>
          <p14:tracePt t="4486" x="1847850" y="1800225"/>
          <p14:tracePt t="4502" x="2005013" y="1762125"/>
          <p14:tracePt t="4519" x="2162175" y="1738313"/>
          <p14:tracePt t="4536" x="2309813" y="1728788"/>
          <p14:tracePt t="4552" x="2424113" y="1728788"/>
          <p14:tracePt t="4569" x="2476500" y="1738313"/>
          <p14:tracePt t="4586" x="2519363" y="1752600"/>
          <p14:tracePt t="4603" x="2547938" y="1762125"/>
          <p14:tracePt t="4619" x="2562225" y="1766888"/>
          <p14:tracePt t="4636" x="2566988" y="1766888"/>
          <p14:tracePt t="4652" x="2576513" y="1766888"/>
          <p14:tracePt t="4890" x="2614613" y="1785938"/>
          <p14:tracePt t="4897" x="2643188" y="1809750"/>
          <p14:tracePt t="4904" x="2686050" y="1833563"/>
          <p14:tracePt t="4919" x="2743200" y="1876425"/>
          <p14:tracePt t="4936" x="2790825" y="1914525"/>
          <p14:tracePt t="4952" x="2838450" y="1966913"/>
          <p14:tracePt t="4969" x="2900363" y="2033588"/>
          <p14:tracePt t="4986" x="2971800" y="2105025"/>
          <p14:tracePt t="5002" x="3019425" y="2147888"/>
          <p14:tracePt t="5019" x="3057525" y="2171700"/>
          <p14:tracePt t="5036" x="3105150" y="2209800"/>
          <p14:tracePt t="5052" x="3138488" y="2233613"/>
          <p14:tracePt t="5069" x="3157538" y="2243138"/>
          <p14:tracePt t="5086" x="3181350" y="2257425"/>
          <p14:tracePt t="5102" x="3200400" y="2266950"/>
          <p14:tracePt t="5119" x="3209925" y="2276475"/>
          <p14:tracePt t="5136" x="3219450" y="2281238"/>
          <p14:tracePt t="5152" x="3228975" y="2290763"/>
          <p14:tracePt t="5169" x="3252788" y="2328863"/>
          <p14:tracePt t="5186" x="3271838" y="2366963"/>
          <p14:tracePt t="5202" x="3290888" y="2419350"/>
          <p14:tracePt t="5219" x="3305175" y="2471738"/>
          <p14:tracePt t="5236" x="3305175" y="2557463"/>
          <p14:tracePt t="5252" x="3305175" y="2667000"/>
          <p14:tracePt t="5269" x="3290888" y="2824163"/>
          <p14:tracePt t="5286" x="3267075" y="2995613"/>
          <p14:tracePt t="5302" x="3257550" y="3109913"/>
          <p14:tracePt t="5319" x="3248025" y="3243263"/>
          <p14:tracePt t="5336" x="3252788" y="3348038"/>
          <p14:tracePt t="5352" x="3267075" y="3433763"/>
          <p14:tracePt t="5369" x="3271838" y="3481388"/>
          <p14:tracePt t="5386" x="3281363" y="3543300"/>
          <p14:tracePt t="5402" x="3295650" y="3624263"/>
          <p14:tracePt t="5419" x="3309938" y="3724275"/>
          <p14:tracePt t="5436" x="3305175" y="3767138"/>
          <p14:tracePt t="5452" x="3300413" y="3805238"/>
          <p14:tracePt t="5469" x="3290888" y="3843338"/>
          <p14:tracePt t="5486" x="3286125" y="3848100"/>
          <p14:tracePt t="5756" x="3290888" y="3848100"/>
          <p14:tracePt t="5763" x="3300413" y="3848100"/>
          <p14:tracePt t="5770" x="3309938" y="3848100"/>
          <p14:tracePt t="5786" x="3338513" y="3848100"/>
          <p14:tracePt t="5802" x="3367088" y="3829050"/>
          <p14:tracePt t="5819" x="3433763" y="3738563"/>
          <p14:tracePt t="5836" x="3490913" y="3600450"/>
          <p14:tracePt t="5852" x="3543300" y="3424238"/>
          <p14:tracePt t="5869" x="3562350" y="3286125"/>
          <p14:tracePt t="5886" x="3567113" y="3162300"/>
          <p14:tracePt t="5902" x="3576638" y="3095625"/>
          <p14:tracePt t="5919" x="3576638" y="3067050"/>
          <p14:tracePt t="5936" x="3576638" y="3048000"/>
          <p14:tracePt t="5952" x="3576638" y="3038475"/>
          <p14:tracePt t="5969" x="3576638" y="3005138"/>
          <p14:tracePt t="5986" x="3581400" y="2981325"/>
          <p14:tracePt t="6002" x="3586163" y="2962275"/>
          <p14:tracePt t="6019" x="3590925" y="2938463"/>
          <p14:tracePt t="6036" x="3605213" y="2905125"/>
          <p14:tracePt t="6052" x="3614738" y="2867025"/>
          <p14:tracePt t="6069" x="3619500" y="2847975"/>
          <p14:tracePt t="6086" x="3633788" y="2790825"/>
          <p14:tracePt t="6102" x="3638550" y="2771775"/>
          <p14:tracePt t="6119" x="3638550" y="2747963"/>
          <p14:tracePt t="6136" x="3638550" y="2733675"/>
          <p14:tracePt t="6152" x="3638550" y="2714625"/>
          <p14:tracePt t="6169" x="3619500" y="2690813"/>
          <p14:tracePt t="6186" x="3590925" y="2667000"/>
          <p14:tracePt t="6202" x="3505200" y="2619375"/>
          <p14:tracePt t="6219" x="3371850" y="2571750"/>
          <p14:tracePt t="6236" x="3309938" y="2552700"/>
          <p14:tracePt t="6252" x="3267075" y="2543175"/>
          <p14:tracePt t="6269" x="3228975" y="2543175"/>
          <p14:tracePt t="6286" x="3195638" y="2552700"/>
          <p14:tracePt t="6302" x="3186113" y="2552700"/>
          <p14:tracePt t="6319" x="3181350" y="2552700"/>
          <p14:tracePt t="6336" x="3176588" y="2552700"/>
          <p14:tracePt t="6380" x="3181350" y="2547938"/>
          <p14:tracePt t="6387" x="3190875" y="2547938"/>
          <p14:tracePt t="6402" x="3238500" y="2524125"/>
          <p14:tracePt t="6419" x="3324225" y="2490788"/>
          <p14:tracePt t="6436" x="3448050" y="2481263"/>
          <p14:tracePt t="6452" x="3548063" y="2486025"/>
          <p14:tracePt t="6469" x="3719513" y="2500313"/>
          <p14:tracePt t="6486" x="3824288" y="2519363"/>
          <p14:tracePt t="6502" x="3895725" y="2533650"/>
          <p14:tracePt t="6519" x="3967163" y="2552700"/>
          <p14:tracePt t="6536" x="3986213" y="2557463"/>
          <p14:tracePt t="6552" x="4010025" y="2566988"/>
          <p14:tracePt t="6569" x="4019550" y="2571750"/>
          <p14:tracePt t="6586" x="4019550" y="2581275"/>
          <p14:tracePt t="6602" x="4019550" y="2586038"/>
          <p14:tracePt t="6619" x="4014788" y="2595563"/>
          <p14:tracePt t="6636" x="3976688" y="2614613"/>
          <p14:tracePt t="6652" x="3852863" y="2681288"/>
          <p14:tracePt t="6669" x="3752850" y="2738438"/>
          <p14:tracePt t="6686" x="3619500" y="2809875"/>
          <p14:tracePt t="6703" x="3471863" y="2900363"/>
          <p14:tracePt t="6719" x="3424238" y="2933700"/>
          <p14:tracePt t="6736" x="3400425" y="2943225"/>
          <p14:tracePt t="6752" x="3386138" y="2947988"/>
          <p14:tracePt t="6769" x="3381375" y="2952750"/>
          <p14:tracePt t="6802" x="3414713" y="2933700"/>
          <p14:tracePt t="6819" x="3495675" y="2895600"/>
          <p14:tracePt t="6836" x="3648075" y="2847975"/>
          <p14:tracePt t="6852" x="3743325" y="2833688"/>
          <p14:tracePt t="6869" x="3810000" y="2833688"/>
          <p14:tracePt t="6886" x="3848100" y="2833688"/>
          <p14:tracePt t="6902" x="3881438" y="2852738"/>
          <p14:tracePt t="6919" x="3890963" y="2857500"/>
          <p14:tracePt t="6936" x="3900488" y="2871788"/>
          <p14:tracePt t="6952" x="3900488" y="2900363"/>
          <p14:tracePt t="6969" x="3881438" y="2924175"/>
          <p14:tracePt t="6986" x="3838575" y="2957513"/>
          <p14:tracePt t="7002" x="3767138" y="3009900"/>
          <p14:tracePt t="7019" x="3624263" y="3124200"/>
          <p14:tracePt t="7036" x="3557588" y="3171825"/>
          <p14:tracePt t="7052" x="3529013" y="3190875"/>
          <p14:tracePt t="7069" x="3514725" y="3200400"/>
          <p14:tracePt t="7086" x="3514725" y="3205163"/>
          <p14:tracePt t="7107" x="3519488" y="3205163"/>
          <p14:tracePt t="7119" x="3538538" y="3195638"/>
          <p14:tracePt t="7136" x="3648075" y="3152775"/>
          <p14:tracePt t="7152" x="3743325" y="3119438"/>
          <p14:tracePt t="7169" x="3819525" y="3105150"/>
          <p14:tracePt t="7186" x="3867150" y="3100388"/>
          <p14:tracePt t="7202" x="3900488" y="3100388"/>
          <p14:tracePt t="7219" x="3914775" y="3100388"/>
          <p14:tracePt t="7236" x="3919538" y="3105150"/>
          <p14:tracePt t="7252" x="3929063" y="3119438"/>
          <p14:tracePt t="7269" x="3933825" y="3157538"/>
          <p14:tracePt t="7286" x="3933825" y="3176588"/>
          <p14:tracePt t="7302" x="3933825" y="3186113"/>
          <p14:tracePt t="7319" x="3933825" y="3195638"/>
          <p14:tracePt t="7336" x="3933825" y="3200400"/>
          <p14:tracePt t="7352" x="3933825" y="3205163"/>
          <p14:tracePt t="7621" x="3933825" y="3209925"/>
          <p14:tracePt t="7636" x="3924300" y="3214688"/>
          <p14:tracePt t="7643" x="3914775" y="3214688"/>
          <p14:tracePt t="7655" x="3890963" y="3214688"/>
          <p14:tracePt t="7670" x="3829050" y="3209925"/>
          <p14:tracePt t="7687" x="3714750" y="3148013"/>
          <p14:tracePt t="7703" x="3624263" y="3081338"/>
          <p14:tracePt t="7720" x="3543300" y="3019425"/>
          <p14:tracePt t="7736" x="3476625" y="2967038"/>
          <p14:tracePt t="7753" x="3409950" y="2890838"/>
          <p14:tracePt t="7769" x="3390900" y="2847975"/>
          <p14:tracePt t="7786" x="3376613" y="2819400"/>
          <p14:tracePt t="7802" x="3362325" y="2795588"/>
          <p14:tracePt t="7819" x="3338513" y="2762250"/>
          <p14:tracePt t="7835" x="3324225" y="2738438"/>
          <p14:tracePt t="7852" x="3309938" y="2724150"/>
          <p14:tracePt t="7869" x="3295650" y="2709863"/>
          <p14:tracePt t="7885" x="3271838" y="2686050"/>
          <p14:tracePt t="7902" x="3252788" y="2671763"/>
          <p14:tracePt t="7919" x="3238500" y="2667000"/>
          <p14:tracePt t="7936" x="3224213" y="2662238"/>
          <p14:tracePt t="7952" x="3214688" y="2652713"/>
          <p14:tracePt t="7969" x="3209925" y="2652713"/>
          <p14:tracePt t="7985" x="3209925" y="2643188"/>
          <p14:tracePt t="8002" x="3219450" y="2633663"/>
          <p14:tracePt t="8019" x="3262313" y="2614613"/>
          <p14:tracePt t="8036" x="3333750" y="2590800"/>
          <p14:tracePt t="8052" x="3429000" y="2576513"/>
          <p14:tracePt t="8069" x="3524250" y="2576513"/>
          <p14:tracePt t="8086" x="3571875" y="2586038"/>
          <p14:tracePt t="8102" x="3619500" y="2605088"/>
          <p14:tracePt t="8119" x="3648075" y="2628900"/>
          <p14:tracePt t="8136" x="3681413" y="2690813"/>
          <p14:tracePt t="8152" x="3686175" y="2743200"/>
          <p14:tracePt t="8169" x="3686175" y="2786063"/>
          <p14:tracePt t="8186" x="3667125" y="2847975"/>
          <p14:tracePt t="8202" x="3643313" y="2895600"/>
          <p14:tracePt t="8219" x="3600450" y="2943225"/>
          <p14:tracePt t="8236" x="3543300" y="2995613"/>
          <p14:tracePt t="8252" x="3490913" y="3052763"/>
          <p14:tracePt t="8269" x="3481388" y="3062288"/>
          <p14:tracePt t="8286" x="3471863" y="3071813"/>
          <p14:tracePt t="8302" x="3471863" y="3081338"/>
          <p14:tracePt t="8319" x="3505200" y="3095625"/>
          <p14:tracePt t="8335" x="3548063" y="3095625"/>
          <p14:tracePt t="8352" x="3590925" y="3095625"/>
          <p14:tracePt t="8369" x="3648075" y="3095625"/>
          <p14:tracePt t="8385" x="3662363" y="3095625"/>
          <p14:tracePt t="8402" x="3676650" y="3095625"/>
          <p14:tracePt t="8419" x="3681413" y="3095625"/>
          <p14:tracePt t="8435" x="3686175" y="3095625"/>
          <p14:tracePt t="8469" x="3686175" y="3105150"/>
          <p14:tracePt t="8485" x="3686175" y="3109913"/>
          <p14:tracePt t="8502" x="3686175" y="3114675"/>
          <p14:tracePt t="8693" x="3643313" y="3176588"/>
          <p14:tracePt t="8700" x="3552825" y="3276600"/>
          <p14:tracePt t="8708" x="3452813" y="3395663"/>
          <p14:tracePt t="8719" x="3362325" y="3500438"/>
          <p14:tracePt t="8736" x="3195638" y="3638550"/>
          <p14:tracePt t="8752" x="3009900" y="3786188"/>
          <p14:tracePt t="8769" x="2909888" y="3862388"/>
          <p14:tracePt t="8785" x="2838450" y="3910013"/>
          <p14:tracePt t="8802" x="2767013" y="3952875"/>
          <p14:tracePt t="8819" x="2738438" y="3957638"/>
          <p14:tracePt t="8836" x="2690813" y="3957638"/>
          <p14:tracePt t="8852" x="2647950" y="3943350"/>
          <p14:tracePt t="8869" x="2566988" y="3905250"/>
          <p14:tracePt t="8885" x="2471738" y="3871913"/>
          <p14:tracePt t="8902" x="2366963" y="3838575"/>
          <p14:tracePt t="8919" x="2290763" y="3814763"/>
          <p14:tracePt t="8935" x="2190750" y="3786188"/>
          <p14:tracePt t="8952" x="2138363" y="3776663"/>
          <p14:tracePt t="8969" x="2090738" y="3762375"/>
          <p14:tracePt t="8986" x="2024063" y="3733800"/>
          <p14:tracePt t="9002" x="1985963" y="3724275"/>
          <p14:tracePt t="9019" x="1966913" y="3709988"/>
          <p14:tracePt t="9035" x="1947863" y="3705225"/>
          <p14:tracePt t="9052" x="1938338" y="3695700"/>
          <p14:tracePt t="9069" x="1933575" y="3695700"/>
          <p14:tracePt t="9085" x="1924050" y="3695700"/>
          <p14:tracePt t="9102" x="1924050" y="3690938"/>
          <p14:tracePt t="9119" x="1928813" y="3681413"/>
          <p14:tracePt t="9136" x="1966913" y="3676650"/>
          <p14:tracePt t="9152" x="2038350" y="3671888"/>
          <p14:tracePt t="9169" x="2152650" y="3652838"/>
          <p14:tracePt t="9186" x="2376488" y="3667125"/>
          <p14:tracePt t="9202" x="2490788" y="3676650"/>
          <p14:tracePt t="9219" x="2581275" y="3681413"/>
          <p14:tracePt t="9236" x="2700338" y="3695700"/>
          <p14:tracePt t="9252" x="2752725" y="3709988"/>
          <p14:tracePt t="9269" x="2795588" y="3714750"/>
          <p14:tracePt t="9285" x="2828925" y="3724275"/>
          <p14:tracePt t="9302" x="2876550" y="3729038"/>
          <p14:tracePt t="9319" x="2914650" y="3729038"/>
          <p14:tracePt t="9336" x="2933700" y="3729038"/>
          <p14:tracePt t="9352" x="2952750" y="3729038"/>
          <p14:tracePt t="9369" x="2986088" y="3729038"/>
          <p14:tracePt t="9385" x="3009900" y="3729038"/>
          <p14:tracePt t="9402" x="3019425" y="3733800"/>
          <p14:tracePt t="9419" x="3038475" y="3733800"/>
          <p14:tracePt t="9435" x="3057525" y="3738563"/>
          <p14:tracePt t="9452" x="3067050" y="3743325"/>
          <p14:tracePt t="9469" x="3076575" y="3743325"/>
          <p14:tracePt t="9485" x="3086100" y="3743325"/>
          <p14:tracePt t="9502" x="3095625" y="3743325"/>
          <p14:tracePt t="9519" x="3100388" y="3743325"/>
          <p14:tracePt t="11056" x="3109913" y="3743325"/>
          <p14:tracePt t="11064" x="3128963" y="3743325"/>
          <p14:tracePt t="11071" x="3143250" y="3738563"/>
          <p14:tracePt t="11086" x="3162300" y="3729038"/>
          <p14:tracePt t="11102" x="3176588" y="3729038"/>
          <p14:tracePt t="11119" x="3186113" y="3729038"/>
          <p14:tracePt t="11136" x="3195638" y="3729038"/>
          <p14:tracePt t="11169" x="3252788" y="3743325"/>
          <p14:tracePt t="11202" x="3343275" y="3781425"/>
          <p14:tracePt t="11219" x="3390900" y="3805238"/>
          <p14:tracePt t="11235" x="3409950" y="3819525"/>
          <p14:tracePt t="11252" x="3419475" y="3829050"/>
          <p14:tracePt t="11269" x="3429000" y="3829050"/>
          <p14:tracePt t="11306" x="3409950" y="3829050"/>
          <p14:tracePt t="11319" x="3386138" y="3829050"/>
          <p14:tracePt t="11335" x="3200400" y="3814763"/>
          <p14:tracePt t="11352" x="3052763" y="3800475"/>
          <p14:tracePt t="11369" x="2900363" y="3800475"/>
          <p14:tracePt t="11385" x="2752725" y="3800475"/>
          <p14:tracePt t="11402" x="2614613" y="3790950"/>
          <p14:tracePt t="11419" x="2533650" y="3786188"/>
          <p14:tracePt t="11435" x="2471738" y="3762375"/>
          <p14:tracePt t="11452" x="2405063" y="3733800"/>
          <p14:tracePt t="11469" x="2338388" y="3714750"/>
          <p14:tracePt t="11485" x="2300288" y="3695700"/>
          <p14:tracePt t="11502" x="2276475" y="3686175"/>
          <p14:tracePt t="11519" x="2257425" y="3676650"/>
          <p14:tracePt t="11535" x="2247900" y="3671888"/>
          <p14:tracePt t="11552" x="2238375" y="3671888"/>
          <p14:tracePt t="11569" x="2233613" y="3671888"/>
          <p14:tracePt t="11586" x="2228850" y="3671888"/>
          <p14:tracePt t="11619" x="2228850" y="3662363"/>
          <p14:tracePt t="11635" x="2243138" y="3652838"/>
          <p14:tracePt t="11652" x="2309813" y="3643313"/>
          <p14:tracePt t="11669" x="2362200" y="3633788"/>
          <p14:tracePt t="11685" x="2424113" y="3624263"/>
          <p14:tracePt t="11702" x="2481263" y="3624263"/>
          <p14:tracePt t="11719" x="2586038" y="3624263"/>
          <p14:tracePt t="11735" x="2652713" y="3624263"/>
          <p14:tracePt t="11752" x="2705100" y="3624263"/>
          <p14:tracePt t="11769" x="2767013" y="3633788"/>
          <p14:tracePt t="11785" x="2795588" y="3643313"/>
          <p14:tracePt t="11802" x="2814638" y="3648075"/>
          <p14:tracePt t="11819" x="2833688" y="3652838"/>
          <p14:tracePt t="11835" x="2852738" y="3652838"/>
          <p14:tracePt t="11852" x="2867025" y="3652838"/>
          <p14:tracePt t="11869" x="2876550" y="3652838"/>
          <p14:tracePt t="11885" x="2890838" y="3652838"/>
          <p14:tracePt t="11902" x="2909888" y="3652838"/>
          <p14:tracePt t="11918" x="2924175" y="3652838"/>
          <p14:tracePt t="11935" x="2947988" y="3652838"/>
          <p14:tracePt t="11952" x="2971800" y="3652838"/>
          <p14:tracePt t="11969" x="2986088" y="3652838"/>
          <p14:tracePt t="11986" x="3000375" y="3652838"/>
          <p14:tracePt t="12002" x="3024188" y="3652838"/>
          <p14:tracePt t="12019" x="3057525" y="3652838"/>
          <p14:tracePt t="12035" x="3076575" y="3652838"/>
          <p14:tracePt t="12052" x="3100388" y="3652838"/>
          <p14:tracePt t="12069" x="3119438" y="3652838"/>
          <p14:tracePt t="12085" x="3148013" y="3652838"/>
          <p14:tracePt t="12102" x="3167063" y="3652838"/>
          <p14:tracePt t="12119" x="3186113" y="3652838"/>
          <p14:tracePt t="12135" x="3233738" y="3643313"/>
          <p14:tracePt t="12152" x="3271838" y="3633788"/>
          <p14:tracePt t="12169" x="3309938" y="3629025"/>
          <p14:tracePt t="12185" x="3343275" y="3619500"/>
          <p14:tracePt t="12202" x="3390900" y="3619500"/>
          <p14:tracePt t="12219" x="3419475" y="3614738"/>
          <p14:tracePt t="12235" x="3448050" y="3609975"/>
          <p14:tracePt t="12252" x="3471863" y="3609975"/>
          <p14:tracePt t="12268" x="3509963" y="3609975"/>
          <p14:tracePt t="12285" x="3538538" y="3609975"/>
          <p14:tracePt t="12302" x="3571875" y="3609975"/>
          <p14:tracePt t="12319" x="3619500" y="3609975"/>
          <p14:tracePt t="12335" x="3648075" y="3614738"/>
          <p14:tracePt t="12352" x="3676650" y="3614738"/>
          <p14:tracePt t="12369" x="3700463" y="3619500"/>
          <p14:tracePt t="12385" x="3733800" y="3619500"/>
          <p14:tracePt t="12402" x="3748088" y="3619500"/>
          <p14:tracePt t="12418" x="3762375" y="3619500"/>
          <p14:tracePt t="12435" x="3771900" y="3619500"/>
          <p14:tracePt t="12452" x="3781425" y="3619500"/>
          <p14:tracePt t="12468" x="3790950" y="3619500"/>
          <p14:tracePt t="12709" x="3843338" y="3614738"/>
          <p14:tracePt t="12717" x="3914775" y="3595688"/>
          <p14:tracePt t="12723" x="3971925" y="3576638"/>
          <p14:tracePt t="12735" x="4029075" y="3576638"/>
          <p14:tracePt t="12752" x="4176713" y="3600450"/>
          <p14:tracePt t="12768" x="4267200" y="3638550"/>
          <p14:tracePt t="12785" x="4319588" y="3667125"/>
          <p14:tracePt t="12802" x="4357688" y="3690938"/>
          <p14:tracePt t="12819" x="4386263" y="3709988"/>
          <p14:tracePt t="12835" x="4395788" y="3714750"/>
          <p14:tracePt t="12852" x="4400550" y="3719513"/>
          <p14:tracePt t="12868" x="4410075" y="3729038"/>
          <p14:tracePt t="12885" x="4429125" y="3743325"/>
          <p14:tracePt t="12902" x="4443413" y="3748088"/>
          <p14:tracePt t="12919" x="4452938" y="3752850"/>
          <p14:tracePt t="12935" x="4467225" y="3757613"/>
          <p14:tracePt t="12952" x="4481513" y="3762375"/>
          <p14:tracePt t="12969" x="4491038" y="3762375"/>
          <p14:tracePt t="12985" x="4495800" y="3762375"/>
          <p14:tracePt t="13002" x="4500563" y="3762375"/>
          <p14:tracePt t="13061" x="4495800" y="3762375"/>
          <p14:tracePt t="13068" x="4481513" y="3767138"/>
          <p14:tracePt t="13076" x="4457700" y="3767138"/>
          <p14:tracePt t="13085" x="4429125" y="3767138"/>
          <p14:tracePt t="13102" x="4371975" y="3767138"/>
          <p14:tracePt t="13118" x="4352925" y="3767138"/>
          <p14:tracePt t="13136" x="4329113" y="3767138"/>
          <p14:tracePt t="13171" x="4343400" y="3767138"/>
          <p14:tracePt t="13185" x="4386263" y="3762375"/>
          <p14:tracePt t="13202" x="4476750" y="3748088"/>
          <p14:tracePt t="13218" x="4614863" y="3733800"/>
          <p14:tracePt t="13235" x="4752975" y="3705225"/>
          <p14:tracePt t="13252" x="4914900" y="3681413"/>
          <p14:tracePt t="13269" x="4995863" y="3667125"/>
          <p14:tracePt t="13286" x="5076825" y="3657600"/>
          <p14:tracePt t="13302" x="5129213" y="3652838"/>
          <p14:tracePt t="13318" x="5191125" y="3638550"/>
          <p14:tracePt t="13335" x="5224463" y="3638550"/>
          <p14:tracePt t="13352" x="5253038" y="3633788"/>
          <p14:tracePt t="13369" x="5286375" y="3629025"/>
          <p14:tracePt t="13385" x="5310188" y="3629025"/>
          <p14:tracePt t="13402" x="5329238" y="3614738"/>
          <p14:tracePt t="13418" x="5353050" y="3614738"/>
          <p14:tracePt t="13435" x="5376863" y="3614738"/>
          <p14:tracePt t="13452" x="5395913" y="3614738"/>
          <p14:tracePt t="13468" x="5410200" y="3614738"/>
          <p14:tracePt t="13485" x="5414963" y="3614738"/>
          <p14:tracePt t="13502" x="5424488" y="3614738"/>
          <p14:tracePt t="13518" x="5429250" y="3614738"/>
          <p14:tracePt t="13535" x="5434013" y="3614738"/>
          <p14:tracePt t="13619" x="5434013" y="3619500"/>
          <p14:tracePt t="13626" x="5419725" y="3619500"/>
          <p14:tracePt t="13635" x="5414963" y="3624263"/>
          <p14:tracePt t="13652" x="5391150" y="3629025"/>
          <p14:tracePt t="13668" x="5357813" y="3643313"/>
          <p14:tracePt t="13685" x="5295900" y="3657600"/>
          <p14:tracePt t="13702" x="5248275" y="3657600"/>
          <p14:tracePt t="13718" x="5186363" y="3667125"/>
          <p14:tracePt t="13735" x="5133975" y="3667125"/>
          <p14:tracePt t="13752" x="5048250" y="3681413"/>
          <p14:tracePt t="13768" x="4967288" y="3695700"/>
          <p14:tracePt t="13785" x="4895850" y="3705225"/>
          <p14:tracePt t="13802" x="4781550" y="3705225"/>
          <p14:tracePt t="13818" x="4733925" y="3705225"/>
          <p14:tracePt t="13835" x="4681538" y="3700463"/>
          <p14:tracePt t="13852" x="4638675" y="3690938"/>
          <p14:tracePt t="13869" x="4576763" y="3667125"/>
          <p14:tracePt t="13885" x="4533900" y="3652838"/>
          <p14:tracePt t="13902" x="4495800" y="3638550"/>
          <p14:tracePt t="13918" x="4452938" y="3633788"/>
          <p14:tracePt t="13935" x="4386263" y="3633788"/>
          <p14:tracePt t="13952" x="4348163" y="3633788"/>
          <p14:tracePt t="13968" x="4314825" y="3633788"/>
          <p14:tracePt t="13985" x="4291013" y="3633788"/>
          <p14:tracePt t="14002" x="4252913" y="3648075"/>
          <p14:tracePt t="14018" x="4229100" y="3652838"/>
          <p14:tracePt t="14035" x="4205288" y="3657600"/>
          <p14:tracePt t="14052" x="4186238" y="3667125"/>
          <p14:tracePt t="14068" x="4181475" y="3667125"/>
          <p14:tracePt t="14085" x="4176713" y="3667125"/>
          <p14:tracePt t="14102" x="4171950" y="3667125"/>
          <p14:tracePt t="14382" x="4162425" y="3676650"/>
          <p14:tracePt t="14390" x="4152900" y="3686175"/>
          <p14:tracePt t="14402" x="4138613" y="3690938"/>
          <p14:tracePt t="14419" x="4105275" y="3714750"/>
          <p14:tracePt t="14435" x="4081463" y="3724275"/>
          <p14:tracePt t="14468" x="4024313" y="3748088"/>
          <p14:tracePt t="14502" x="3948113" y="3776663"/>
          <p14:tracePt t="14518" x="3919538" y="3781425"/>
          <p14:tracePt t="14535" x="3886200" y="3786188"/>
          <p14:tracePt t="14552" x="3838575" y="3810000"/>
          <p14:tracePt t="14568" x="3795713" y="3833813"/>
          <p14:tracePt t="14585" x="3757613" y="3862388"/>
          <p14:tracePt t="14602" x="3709988" y="3886200"/>
          <p14:tracePt t="14618" x="3638550" y="3924300"/>
          <p14:tracePt t="14635" x="3590925" y="3938588"/>
          <p14:tracePt t="14652" x="3538538" y="3952875"/>
          <p14:tracePt t="14668" x="3476625" y="3962400"/>
          <p14:tracePt t="14685" x="3424238" y="3962400"/>
          <p14:tracePt t="14702" x="3386138" y="3957638"/>
          <p14:tracePt t="14718" x="3352800" y="3938588"/>
          <p14:tracePt t="14735" x="3314700" y="3914775"/>
          <p14:tracePt t="14752" x="3290888" y="3895725"/>
          <p14:tracePt t="14768" x="3281363" y="3886200"/>
          <p14:tracePt t="14785" x="3276600" y="3876675"/>
          <p14:tracePt t="14802" x="3267075" y="3871913"/>
          <p14:tracePt t="14852" x="3262313" y="3867150"/>
          <p14:tracePt t="14859" x="3257550" y="3867150"/>
          <p14:tracePt t="14868" x="3243263" y="3862388"/>
          <p14:tracePt t="14885" x="3209925" y="3857625"/>
          <p14:tracePt t="14902" x="3157538" y="3843338"/>
          <p14:tracePt t="14918" x="3028950" y="3829050"/>
          <p14:tracePt t="14935" x="2933700" y="3814763"/>
          <p14:tracePt t="14952" x="2790825" y="3805238"/>
          <p14:tracePt t="14968" x="2643188" y="3805238"/>
          <p14:tracePt t="14985" x="2486025" y="3805238"/>
          <p14:tracePt t="15002" x="2395538" y="3805238"/>
          <p14:tracePt t="15018" x="2319338" y="3805238"/>
          <p14:tracePt t="15035" x="2200275" y="3800475"/>
          <p14:tracePt t="15052" x="2143125" y="3790950"/>
          <p14:tracePt t="15068" x="2090738" y="3786188"/>
          <p14:tracePt t="15085" x="2057400" y="3781425"/>
          <p14:tracePt t="15102" x="2024063" y="3771900"/>
          <p14:tracePt t="15118" x="2009775" y="3771900"/>
          <p14:tracePt t="15135" x="2000250" y="3771900"/>
          <p14:tracePt t="15152" x="1995488" y="3771900"/>
          <p14:tracePt t="15168" x="1985963" y="3771900"/>
          <p14:tracePt t="15185" x="1981200" y="3771900"/>
          <p14:tracePt t="15202" x="1981200" y="3767138"/>
          <p14:tracePt t="15218" x="1985963" y="3757613"/>
          <p14:tracePt t="15235" x="2014538" y="3743325"/>
          <p14:tracePt t="15252" x="2081213" y="3729038"/>
          <p14:tracePt t="15268" x="2176463" y="3709988"/>
          <p14:tracePt t="15285" x="2305050" y="3695700"/>
          <p14:tracePt t="15302" x="2395538" y="3690938"/>
          <p14:tracePt t="15318" x="2500313" y="3690938"/>
          <p14:tracePt t="15335" x="2600325" y="3700463"/>
          <p14:tracePt t="15352" x="2700338" y="3729038"/>
          <p14:tracePt t="15368" x="2747963" y="3748088"/>
          <p14:tracePt t="15385" x="2790825" y="3757613"/>
          <p14:tracePt t="15402" x="2824163" y="3767138"/>
          <p14:tracePt t="15418" x="2886075" y="3776663"/>
          <p14:tracePt t="15435" x="2928938" y="3776663"/>
          <p14:tracePt t="15452" x="2967038" y="3776663"/>
          <p14:tracePt t="15468" x="3033713" y="3776663"/>
          <p14:tracePt t="15485" x="3076575" y="3776663"/>
          <p14:tracePt t="15502" x="3114675" y="3776663"/>
          <p14:tracePt t="15518" x="3143250" y="3767138"/>
          <p14:tracePt t="15535" x="3190875" y="3757613"/>
          <p14:tracePt t="15552" x="3219450" y="3752850"/>
          <p14:tracePt t="15568" x="3262313" y="3752850"/>
          <p14:tracePt t="15585" x="3305175" y="3752850"/>
          <p14:tracePt t="15602" x="3371850" y="3752850"/>
          <p14:tracePt t="15618" x="3405188" y="3752850"/>
          <p14:tracePt t="15635" x="3443288" y="3752850"/>
          <p14:tracePt t="15652" x="3476625" y="3752850"/>
          <p14:tracePt t="15668" x="3495675" y="3752850"/>
          <p14:tracePt t="15685" x="3509963" y="3752850"/>
          <p14:tracePt t="15702" x="3524250" y="3752850"/>
          <p14:tracePt t="15718" x="3548063" y="3752850"/>
          <p14:tracePt t="15735" x="3557588" y="3752850"/>
          <p14:tracePt t="15752" x="3567113" y="3752850"/>
          <p14:tracePt t="15768" x="3571875" y="3752850"/>
          <p14:tracePt t="16166" x="3562350" y="3752850"/>
          <p14:tracePt t="16173" x="3543300" y="3752850"/>
          <p14:tracePt t="16185" x="3519488" y="3752850"/>
          <p14:tracePt t="16218" x="3381375" y="3733800"/>
          <p14:tracePt t="16252" x="3309938" y="3690938"/>
          <p14:tracePt t="16268" x="3248025" y="3586163"/>
          <p14:tracePt t="16285" x="3209925" y="3509963"/>
          <p14:tracePt t="16302" x="3195638" y="3457575"/>
          <p14:tracePt t="16318" x="3195638" y="3395663"/>
          <p14:tracePt t="16335" x="3214688" y="3314700"/>
          <p14:tracePt t="16352" x="3224213" y="3290888"/>
          <p14:tracePt t="16368" x="3252788" y="3281363"/>
          <p14:tracePt t="16385" x="3281363" y="3281363"/>
          <p14:tracePt t="16401" x="3328988" y="3290888"/>
          <p14:tracePt t="16418" x="3352800" y="3300413"/>
          <p14:tracePt t="16435" x="3362325" y="3309938"/>
          <p14:tracePt t="16451" x="3371850" y="3333750"/>
          <p14:tracePt t="16468" x="3381375" y="3371850"/>
          <p14:tracePt t="16485" x="3381375" y="3400425"/>
          <p14:tracePt t="16502" x="3376613" y="3438525"/>
          <p14:tracePt t="16518" x="3338513" y="3495675"/>
          <p14:tracePt t="16535" x="3295650" y="3543300"/>
          <p14:tracePt t="16552" x="3243263" y="3586163"/>
          <p14:tracePt t="16568" x="3133725" y="3633788"/>
          <p14:tracePt t="16585" x="2981325" y="3676650"/>
          <p14:tracePt t="16601" x="2919413" y="3690938"/>
          <p14:tracePt t="16618" x="2886075" y="3700463"/>
          <p14:tracePt t="16635" x="2871788" y="3700463"/>
          <p14:tracePt t="16651" x="2862263" y="3700463"/>
          <p14:tracePt t="16673" x="2862263" y="3695700"/>
          <p14:tracePt t="16685" x="2871788" y="3690938"/>
          <p14:tracePt t="16702" x="2967038" y="3671888"/>
          <p14:tracePt t="16718" x="3048000" y="3662363"/>
          <p14:tracePt t="16735" x="3109913" y="3667125"/>
          <p14:tracePt t="16751" x="3162300" y="3671888"/>
          <p14:tracePt t="16768" x="3228975" y="3686175"/>
          <p14:tracePt t="16785" x="3262313" y="3690938"/>
          <p14:tracePt t="16801" x="3267075" y="3700463"/>
          <p14:tracePt t="16818" x="3281363" y="3700463"/>
          <p14:tracePt t="16835" x="3290888" y="3700463"/>
          <p14:tracePt t="16851" x="3295650" y="3700463"/>
          <p14:tracePt t="16868" x="3300413" y="3700463"/>
          <p14:tracePt t="16885" x="3305175" y="3709988"/>
          <p14:tracePt t="16901" x="3314700" y="3729038"/>
          <p14:tracePt t="16918" x="3319463" y="3767138"/>
          <p14:tracePt t="16935" x="3328988" y="3795713"/>
          <p14:tracePt t="16951" x="3328988" y="3829050"/>
          <p14:tracePt t="16968" x="3328988" y="3848100"/>
          <p14:tracePt t="16985" x="3324225" y="3871913"/>
          <p14:tracePt t="17001" x="3305175" y="3895725"/>
          <p14:tracePt t="17018" x="3262313" y="3929063"/>
          <p14:tracePt t="17035" x="3224213" y="3962400"/>
          <p14:tracePt t="17052" x="3171825" y="3990975"/>
          <p14:tracePt t="17068" x="3095625" y="4014788"/>
          <p14:tracePt t="17085" x="3009900" y="4033838"/>
          <p14:tracePt t="17101" x="2971800" y="4033838"/>
          <p14:tracePt t="17118" x="2957513" y="4033838"/>
          <p14:tracePt t="17135" x="2947988" y="4033838"/>
          <p14:tracePt t="17152" x="2943225" y="4033838"/>
          <p14:tracePt t="17168" x="2938463" y="4033838"/>
          <p14:tracePt t="17185" x="2933700" y="4033838"/>
          <p14:tracePt t="17216" x="2928938" y="4033838"/>
          <p14:tracePt t="17231" x="2924175" y="4033838"/>
          <p14:tracePt t="17253" x="2919413" y="4033838"/>
          <p14:tracePt t="17260" x="2914650" y="4033838"/>
          <p14:tracePt t="17275" x="2905125" y="4033838"/>
          <p14:tracePt t="17285" x="2895600" y="4033838"/>
          <p14:tracePt t="17301" x="2867025" y="4038600"/>
          <p14:tracePt t="17318" x="2786063" y="4043363"/>
          <p14:tracePt t="17335" x="2719388" y="4043363"/>
          <p14:tracePt t="17351" x="2657475" y="4043363"/>
          <p14:tracePt t="17368" x="2609850" y="4043363"/>
          <p14:tracePt t="17385" x="2571750" y="4043363"/>
          <p14:tracePt t="17401" x="2557463" y="4043363"/>
          <p14:tracePt t="17418" x="2552700" y="4043363"/>
          <p14:tracePt t="17435" x="2547938" y="4043363"/>
          <p14:tracePt t="17451" x="2538413" y="4043363"/>
          <p14:tracePt t="17468" x="2533650" y="4043363"/>
          <p14:tracePt t="17759" x="2538413" y="4043363"/>
          <p14:tracePt t="17767" x="2552700" y="4043363"/>
          <p14:tracePt t="17774" x="2566988" y="4043363"/>
          <p14:tracePt t="17785" x="2581275" y="4043363"/>
          <p14:tracePt t="17801" x="2605088" y="4043363"/>
          <p14:tracePt t="17818" x="2652713" y="4043363"/>
          <p14:tracePt t="17835" x="2681288" y="4043363"/>
          <p14:tracePt t="17852" x="2709863" y="4043363"/>
          <p14:tracePt t="17868" x="2728913" y="4043363"/>
          <p14:tracePt t="17885" x="2762250" y="4043363"/>
          <p14:tracePt t="17901" x="2781300" y="4043363"/>
          <p14:tracePt t="17918" x="2805113" y="4043363"/>
          <p14:tracePt t="17935" x="2833688" y="4043363"/>
          <p14:tracePt t="17951" x="2843213" y="4043363"/>
          <p14:tracePt t="17968" x="2862263" y="4043363"/>
          <p14:tracePt t="17985" x="2867025" y="4043363"/>
          <p14:tracePt t="18002" x="2876550" y="4043363"/>
          <p14:tracePt t="18018" x="2881313" y="4043363"/>
          <p14:tracePt t="18288" x="2914650" y="4043363"/>
          <p14:tracePt t="18295" x="2943225" y="4043363"/>
          <p14:tracePt t="18302" x="2967038" y="4038600"/>
          <p14:tracePt t="18318" x="3005138" y="4029075"/>
          <p14:tracePt t="18335" x="3024188" y="4024313"/>
          <p14:tracePt t="18351" x="3043238" y="4014788"/>
          <p14:tracePt t="18368" x="3057525" y="4014788"/>
          <p14:tracePt t="18385" x="3062288" y="4014788"/>
          <p14:tracePt t="18401" x="3071813" y="4014788"/>
          <p14:tracePt t="18418" x="3086100" y="4005263"/>
          <p14:tracePt t="18435" x="3148013" y="3986213"/>
          <p14:tracePt t="18451" x="3186113" y="3967163"/>
          <p14:tracePt t="18468" x="3219450" y="3957638"/>
          <p14:tracePt t="18485" x="3243263" y="3948113"/>
          <p14:tracePt t="18501" x="3257550" y="3943350"/>
          <p14:tracePt t="18518" x="3262313" y="3943350"/>
          <p14:tracePt t="18552" x="3262313" y="3948113"/>
          <p14:tracePt t="18568" x="3257550" y="3962400"/>
          <p14:tracePt t="18585" x="3243263" y="3976688"/>
          <p14:tracePt t="18601" x="3209925" y="4000500"/>
          <p14:tracePt t="18618" x="3167063" y="4029075"/>
          <p14:tracePt t="18635" x="3152775" y="4033838"/>
          <p14:tracePt t="18651" x="3148013" y="4038600"/>
          <p14:tracePt t="18668" x="3143250" y="4043363"/>
          <p14:tracePt t="18706" x="3148013" y="4043363"/>
          <p14:tracePt t="18713" x="3167063" y="4043363"/>
          <p14:tracePt t="18721" x="3181350" y="4043363"/>
          <p14:tracePt t="18735" x="3219450" y="4033838"/>
          <p14:tracePt t="18751" x="3257550" y="4024313"/>
          <p14:tracePt t="18768" x="3276600" y="4019550"/>
          <p14:tracePt t="18785" x="3290888" y="4019550"/>
          <p14:tracePt t="18801" x="3300413" y="4019550"/>
          <p14:tracePt t="18818" x="3305175" y="4019550"/>
          <p14:tracePt t="18835" x="3309938" y="4019550"/>
          <p14:tracePt t="19403" x="3276600" y="4029075"/>
          <p14:tracePt t="19411" x="3228975" y="4043363"/>
          <p14:tracePt t="19419" x="3162300" y="4062413"/>
          <p14:tracePt t="19435" x="3024188" y="4095750"/>
          <p14:tracePt t="19451" x="2876550" y="4124325"/>
          <p14:tracePt t="19468" x="2762250" y="4138613"/>
          <p14:tracePt t="19501" x="2519363" y="4119563"/>
          <p14:tracePt t="19535" x="2338388" y="4071938"/>
          <p14:tracePt t="19551" x="2238375" y="4029075"/>
          <p14:tracePt t="19568" x="2185988" y="4014788"/>
          <p14:tracePt t="19585" x="2138363" y="3995738"/>
          <p14:tracePt t="19601" x="2076450" y="3976688"/>
          <p14:tracePt t="19618" x="2033588" y="3976688"/>
          <p14:tracePt t="19635" x="2005013" y="3976688"/>
          <p14:tracePt t="19651" x="1985963" y="3976688"/>
          <p14:tracePt t="19653" x="1981200" y="3976688"/>
          <p14:tracePt t="19668" x="1971675" y="3976688"/>
          <p14:tracePt t="19685" x="1962150" y="3976688"/>
          <p14:tracePt t="19718" x="1966913" y="3967163"/>
          <p14:tracePt t="19735" x="2043113" y="3938588"/>
          <p14:tracePt t="19751" x="2143125" y="3929063"/>
          <p14:tracePt t="19768" x="2324100" y="3929063"/>
          <p14:tracePt t="19785" x="2571750" y="3952875"/>
          <p14:tracePt t="19801" x="2738438" y="3971925"/>
          <p14:tracePt t="19818" x="2895600" y="3986213"/>
          <p14:tracePt t="19835" x="3009900" y="3995738"/>
          <p14:tracePt t="19851" x="3138488" y="4005263"/>
          <p14:tracePt t="19868" x="3205163" y="4005263"/>
          <p14:tracePt t="19885" x="3267075" y="4010025"/>
          <p14:tracePt t="19901" x="3300413" y="4014788"/>
          <p14:tracePt t="19918" x="3338513" y="4014788"/>
          <p14:tracePt t="19934" x="3352800" y="4014788"/>
          <p14:tracePt t="19951" x="3357563" y="4014788"/>
          <p14:tracePt t="19984" x="3338513" y="4014788"/>
          <p14:tracePt t="20001" x="3271838" y="4014788"/>
          <p14:tracePt t="20018" x="3124200" y="4005263"/>
          <p14:tracePt t="20035" x="2838450" y="4005263"/>
          <p14:tracePt t="20051" x="2671763" y="3995738"/>
          <p14:tracePt t="20068" x="2500313" y="3986213"/>
          <p14:tracePt t="20085" x="2400300" y="3986213"/>
          <p14:tracePt t="20101" x="2328863" y="3995738"/>
          <p14:tracePt t="20118" x="2305050" y="3995738"/>
          <p14:tracePt t="20135" x="2300288" y="3995738"/>
          <p14:tracePt t="20168" x="2314575" y="4000500"/>
          <p14:tracePt t="20185" x="2381250" y="4005263"/>
          <p14:tracePt t="20201" x="2462213" y="4005263"/>
          <p14:tracePt t="20218" x="2643188" y="4005263"/>
          <p14:tracePt t="20235" x="2795588" y="4005263"/>
          <p14:tracePt t="20251" x="2919413" y="4005263"/>
          <p14:tracePt t="20268" x="3043238" y="4005263"/>
          <p14:tracePt t="20285" x="3243263" y="4005263"/>
          <p14:tracePt t="20301" x="3357563" y="4005263"/>
          <p14:tracePt t="20318" x="3424238" y="4005263"/>
          <p14:tracePt t="20335" x="3476625" y="4005263"/>
          <p14:tracePt t="20351" x="3519488" y="4010025"/>
          <p14:tracePt t="20368" x="3538538" y="4010025"/>
          <p14:tracePt t="20385" x="3548063" y="4010025"/>
          <p14:tracePt t="20401" x="3557588" y="4010025"/>
          <p14:tracePt t="20418" x="3562350" y="4010025"/>
          <p14:tracePt t="22751" x="3509963" y="4019550"/>
          <p14:tracePt t="22759" x="3443288" y="4029075"/>
          <p14:tracePt t="22768" x="3362325" y="4043363"/>
          <p14:tracePt t="22785" x="3143250" y="4062413"/>
          <p14:tracePt t="22801" x="2928938" y="4081463"/>
          <p14:tracePt t="22818" x="2676525" y="4100513"/>
          <p14:tracePt t="22834" x="2495550" y="4100513"/>
          <p14:tracePt t="22868" x="2262188" y="4110038"/>
          <p14:tracePt t="22901" x="2019300" y="4090988"/>
          <p14:tracePt t="22918" x="1947863" y="4071938"/>
          <p14:tracePt t="22934" x="1866900" y="4048125"/>
          <p14:tracePt t="22951" x="1819275" y="4033838"/>
          <p14:tracePt t="22968" x="1766888" y="4019550"/>
          <p14:tracePt t="22984" x="1714500" y="4000500"/>
          <p14:tracePt t="23001" x="1666875" y="3990975"/>
          <p14:tracePt t="23018" x="1643063" y="3990975"/>
          <p14:tracePt t="23034" x="1633538" y="399097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Benefits of Interfaces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95300" y="1268413"/>
            <a:ext cx="8915400" cy="552450"/>
          </a:xfrm>
        </p:spPr>
        <p:txBody>
          <a:bodyPr/>
          <a:lstStyle/>
          <a:p>
            <a:r>
              <a:rPr lang="en-US" altLang="ko-KR"/>
              <a:t>MySort with Student</a:t>
            </a:r>
            <a:endParaRPr lang="ko-KR" altLang="en-US"/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952500" y="1749425"/>
            <a:ext cx="6664325" cy="34448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631825" algn="l"/>
                <a:tab pos="9921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StudentSortTest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args)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Student s1 = new Student(1, ”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Sanjinee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4.5F) 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Student s2 = new Student(2, ”James", 2.5F) 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MyComparable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list = {s1, s2} 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MySort.sort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(list)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(Object o : list) System.out.println(o) 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4581" name="직사각형 5"/>
          <p:cNvSpPr>
            <a:spLocks noChangeArrowheads="1"/>
          </p:cNvSpPr>
          <p:nvPr/>
        </p:nvSpPr>
        <p:spPr bwMode="auto">
          <a:xfrm>
            <a:off x="952500" y="5445125"/>
            <a:ext cx="6664325" cy="646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ID:     2, Name:        </a:t>
            </a:r>
            <a:r>
              <a:rPr lang="en-US" altLang="ko-KR" sz="1800" dirty="0" err="1">
                <a:latin typeface="Arial" panose="020B0604020202020204" pitchFamily="34" charset="0"/>
              </a:rPr>
              <a:t>Sanjinee</a:t>
            </a:r>
            <a:r>
              <a:rPr lang="en-US" altLang="ko-KR" sz="1800" dirty="0">
                <a:latin typeface="Arial" panose="020B0604020202020204" pitchFamily="34" charset="0"/>
              </a:rPr>
              <a:t>, GPA:  2.50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ID:     1, Name:        James, GPA:  4.50</a:t>
            </a:r>
            <a:endParaRPr lang="ko-KR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02"/>
    </mc:Choice>
    <mc:Fallback xmlns="">
      <p:transition spd="slow" advTm="59502"/>
    </mc:Fallback>
  </mc:AlternateContent>
  <p:extLst>
    <p:ext uri="{3A86A75C-4F4B-4683-9AE1-C65F6400EC91}">
      <p14:laserTraceLst xmlns:p14="http://schemas.microsoft.com/office/powerpoint/2010/main">
        <p14:tracePtLst>
          <p14:tracePt t="745" x="1676400" y="3914775"/>
          <p14:tracePt t="752" x="1757363" y="3729038"/>
          <p14:tracePt t="759" x="1852613" y="3495675"/>
          <p14:tracePt t="769" x="1905000" y="3371850"/>
          <p14:tracePt t="785" x="2000250" y="3090863"/>
          <p14:tracePt t="802" x="2081213" y="2786063"/>
          <p14:tracePt t="835" x="2176463" y="2543175"/>
          <p14:tracePt t="868" x="2224088" y="2462213"/>
          <p14:tracePt t="885" x="2238375" y="2438400"/>
          <p14:tracePt t="902" x="2247900" y="2409825"/>
          <p14:tracePt t="919" x="2271713" y="2381250"/>
          <p14:tracePt t="935" x="2309813" y="2324100"/>
          <p14:tracePt t="952" x="2343150" y="2286000"/>
          <p14:tracePt t="968" x="2371725" y="2262188"/>
          <p14:tracePt t="985" x="2409825" y="2238375"/>
          <p14:tracePt t="1002" x="2443163" y="2214563"/>
          <p14:tracePt t="1018" x="2466975" y="2200275"/>
          <p14:tracePt t="1035" x="2481263" y="2195513"/>
          <p14:tracePt t="1052" x="2509838" y="2185988"/>
          <p14:tracePt t="1069" x="2538413" y="2181225"/>
          <p14:tracePt t="1085" x="2566988" y="2181225"/>
          <p14:tracePt t="1102" x="2605088" y="2181225"/>
          <p14:tracePt t="1118" x="2643188" y="2181225"/>
          <p14:tracePt t="1135" x="2662238" y="2181225"/>
          <p14:tracePt t="1152" x="2686050" y="2181225"/>
          <p14:tracePt t="1168" x="2705100" y="2181225"/>
          <p14:tracePt t="1185" x="2738438" y="2181225"/>
          <p14:tracePt t="1202" x="2757488" y="2181225"/>
          <p14:tracePt t="1218" x="2771775" y="2181225"/>
          <p14:tracePt t="1235" x="2781300" y="2181225"/>
          <p14:tracePt t="1252" x="2790825" y="2181225"/>
          <p14:tracePt t="1353" x="2786063" y="2181225"/>
          <p14:tracePt t="1361" x="2771775" y="2181225"/>
          <p14:tracePt t="1369" x="2743200" y="2181225"/>
          <p14:tracePt t="1385" x="2695575" y="2176463"/>
          <p14:tracePt t="1402" x="2652713" y="2166938"/>
          <p14:tracePt t="1419" x="2628900" y="2157413"/>
          <p14:tracePt t="1435" x="2614613" y="2147888"/>
          <p14:tracePt t="1452" x="2614613" y="2119313"/>
          <p14:tracePt t="1469" x="2633663" y="2071688"/>
          <p14:tracePt t="1485" x="2695575" y="2005013"/>
          <p14:tracePt t="1502" x="2724150" y="1966913"/>
          <p14:tracePt t="1518" x="2747963" y="1943100"/>
          <p14:tracePt t="1535" x="2771775" y="1928813"/>
          <p14:tracePt t="1552" x="2800350" y="1905000"/>
          <p14:tracePt t="1568" x="2824163" y="1890713"/>
          <p14:tracePt t="1585" x="2847975" y="1885950"/>
          <p14:tracePt t="1602" x="2876550" y="1876425"/>
          <p14:tracePt t="1618" x="2938463" y="1862138"/>
          <p14:tracePt t="1635" x="2967038" y="1857375"/>
          <p14:tracePt t="1652" x="3000375" y="1852613"/>
          <p14:tracePt t="1668" x="3043238" y="1838325"/>
          <p14:tracePt t="1685" x="3067050" y="1828800"/>
          <p14:tracePt t="1702" x="3086100" y="1824038"/>
          <p14:tracePt t="1718" x="3109913" y="1814513"/>
          <p14:tracePt t="1735" x="3143250" y="1809750"/>
          <p14:tracePt t="1752" x="3162300" y="1809750"/>
          <p14:tracePt t="1768" x="3181350" y="1804988"/>
          <p14:tracePt t="1785" x="3195638" y="1804988"/>
          <p14:tracePt t="1802" x="3214688" y="1804988"/>
          <p14:tracePt t="1818" x="3219450" y="1804988"/>
          <p14:tracePt t="1835" x="3228975" y="1804988"/>
          <p14:tracePt t="1882" x="3228975" y="1809750"/>
          <p14:tracePt t="1897" x="3224213" y="1819275"/>
          <p14:tracePt t="1904" x="3209925" y="1833563"/>
          <p14:tracePt t="1918" x="3143250" y="1876425"/>
          <p14:tracePt t="1935" x="3052763" y="1943100"/>
          <p14:tracePt t="1952" x="2967038" y="1971675"/>
          <p14:tracePt t="1968" x="2895600" y="1985963"/>
          <p14:tracePt t="1985" x="2833688" y="1981200"/>
          <p14:tracePt t="2002" x="2805113" y="1957388"/>
          <p14:tracePt t="2018" x="2771775" y="1919288"/>
          <p14:tracePt t="2035" x="2738438" y="1862138"/>
          <p14:tracePt t="2052" x="2671763" y="1671638"/>
          <p14:tracePt t="2068" x="2652713" y="1581150"/>
          <p14:tracePt t="2085" x="2638425" y="1519238"/>
          <p14:tracePt t="2102" x="2638425" y="1462088"/>
          <p14:tracePt t="2118" x="2638425" y="1443038"/>
          <p14:tracePt t="2135" x="2643188" y="1419225"/>
          <p14:tracePt t="2152" x="2647950" y="1400175"/>
          <p14:tracePt t="2168" x="2667000" y="1376363"/>
          <p14:tracePt t="2185" x="2700338" y="1352550"/>
          <p14:tracePt t="2202" x="2757488" y="1338263"/>
          <p14:tracePt t="2219" x="2843213" y="1333500"/>
          <p14:tracePt t="2235" x="2947988" y="1333500"/>
          <p14:tracePt t="2252" x="2995613" y="1338263"/>
          <p14:tracePt t="2268" x="3038475" y="1347788"/>
          <p14:tracePt t="2285" x="3095625" y="1357313"/>
          <p14:tracePt t="2302" x="3124200" y="1371600"/>
          <p14:tracePt t="2318" x="3148013" y="1390650"/>
          <p14:tracePt t="2335" x="3171825" y="1404938"/>
          <p14:tracePt t="2352" x="3209925" y="1471613"/>
          <p14:tracePt t="2368" x="3228975" y="1528763"/>
          <p14:tracePt t="2385" x="3238500" y="1576388"/>
          <p14:tracePt t="2402" x="3238500" y="1614488"/>
          <p14:tracePt t="2418" x="3233738" y="1652588"/>
          <p14:tracePt t="2435" x="3219450" y="1676400"/>
          <p14:tracePt t="2452" x="3200400" y="1700213"/>
          <p14:tracePt t="2469" x="3148013" y="1747838"/>
          <p14:tracePt t="2485" x="3109913" y="1781175"/>
          <p14:tracePt t="2502" x="3057525" y="1800225"/>
          <p14:tracePt t="2518" x="3005138" y="1809750"/>
          <p14:tracePt t="2535" x="2938463" y="1800225"/>
          <p14:tracePt t="2552" x="2890838" y="1776413"/>
          <p14:tracePt t="2568" x="2852738" y="1724025"/>
          <p14:tracePt t="2585" x="2809875" y="1619250"/>
          <p14:tracePt t="2602" x="2790825" y="1528763"/>
          <p14:tracePt t="2618" x="2790825" y="1490663"/>
          <p14:tracePt t="2635" x="2800350" y="1466850"/>
          <p14:tracePt t="2652" x="2824163" y="1452563"/>
          <p14:tracePt t="2668" x="2905125" y="1433513"/>
          <p14:tracePt t="2685" x="2967038" y="1428750"/>
          <p14:tracePt t="2702" x="3009900" y="1438275"/>
          <p14:tracePt t="2718" x="3086100" y="1504950"/>
          <p14:tracePt t="2735" x="3138488" y="1571625"/>
          <p14:tracePt t="2752" x="3176588" y="1638300"/>
          <p14:tracePt t="2768" x="3200400" y="1685925"/>
          <p14:tracePt t="2785" x="3219450" y="1747838"/>
          <p14:tracePt t="2802" x="3224213" y="1776413"/>
          <p14:tracePt t="2818" x="3224213" y="1809750"/>
          <p14:tracePt t="2835" x="3224213" y="1847850"/>
          <p14:tracePt t="2852" x="3205163" y="1895475"/>
          <p14:tracePt t="2868" x="3181350" y="1933575"/>
          <p14:tracePt t="2885" x="3152775" y="1962150"/>
          <p14:tracePt t="2902" x="3033713" y="2033588"/>
          <p14:tracePt t="2918" x="2957513" y="2062163"/>
          <p14:tracePt t="2935" x="2900363" y="2062163"/>
          <p14:tracePt t="2952" x="2852738" y="2057400"/>
          <p14:tracePt t="2968" x="2790825" y="1957388"/>
          <p14:tracePt t="2985" x="2747963" y="1838325"/>
          <p14:tracePt t="3002" x="2738438" y="1714500"/>
          <p14:tracePt t="3018" x="2752725" y="1600200"/>
          <p14:tracePt t="3036" x="2786063" y="1485900"/>
          <p14:tracePt t="3052" x="2824163" y="1457325"/>
          <p14:tracePt t="3068" x="2881313" y="1428750"/>
          <p14:tracePt t="3085" x="2952750" y="1428750"/>
          <p14:tracePt t="3102" x="3000375" y="1462088"/>
          <p14:tracePt t="3118" x="3048000" y="1495425"/>
          <p14:tracePt t="3135" x="3086100" y="1528763"/>
          <p14:tracePt t="3152" x="3143250" y="1614488"/>
          <p14:tracePt t="3168" x="3162300" y="1666875"/>
          <p14:tracePt t="3185" x="3167063" y="1738313"/>
          <p14:tracePt t="3202" x="3167063" y="1814513"/>
          <p14:tracePt t="3218" x="3143250" y="1928813"/>
          <p14:tracePt t="3235" x="3105150" y="1990725"/>
          <p14:tracePt t="3252" x="3081338" y="2047875"/>
          <p14:tracePt t="3268" x="3062288" y="2081213"/>
          <p14:tracePt t="3285" x="3038475" y="2100263"/>
          <p14:tracePt t="3302" x="3024188" y="2105025"/>
          <p14:tracePt t="3318" x="3005138" y="2105025"/>
          <p14:tracePt t="3335" x="2976563" y="2095500"/>
          <p14:tracePt t="3352" x="2962275" y="2076450"/>
          <p14:tracePt t="3368" x="2943225" y="2047875"/>
          <p14:tracePt t="3385" x="2919413" y="2024063"/>
          <p14:tracePt t="3402" x="2895600" y="1990725"/>
          <p14:tracePt t="3418" x="2871788" y="1957388"/>
          <p14:tracePt t="3435" x="2843213" y="1914525"/>
          <p14:tracePt t="3452" x="2828925" y="1876425"/>
          <p14:tracePt t="3468" x="2800350" y="1814513"/>
          <p14:tracePt t="3485" x="2781300" y="1762125"/>
          <p14:tracePt t="3502" x="2776538" y="1695450"/>
          <p14:tracePt t="3518" x="2767013" y="1557338"/>
          <p14:tracePt t="3535" x="2776538" y="1509713"/>
          <p14:tracePt t="3551" x="2786063" y="1476375"/>
          <p14:tracePt t="3568" x="2809875" y="1452563"/>
          <p14:tracePt t="3585" x="2890838" y="1419225"/>
          <p14:tracePt t="3601" x="2943225" y="1414463"/>
          <p14:tracePt t="3618" x="2976563" y="1414463"/>
          <p14:tracePt t="3635" x="3024188" y="1433513"/>
          <p14:tracePt t="3652" x="3081338" y="1500188"/>
          <p14:tracePt t="3668" x="3119438" y="1557338"/>
          <p14:tracePt t="3685" x="3138488" y="1600200"/>
          <p14:tracePt t="3702" x="3157538" y="1647825"/>
          <p14:tracePt t="3718" x="3162300" y="1671638"/>
          <p14:tracePt t="3735" x="3162300" y="1690688"/>
          <p14:tracePt t="3752" x="3152775" y="1714500"/>
          <p14:tracePt t="3768" x="3143250" y="1747838"/>
          <p14:tracePt t="3785" x="3138488" y="1757363"/>
          <p14:tracePt t="3802" x="3133725" y="1766888"/>
          <p14:tracePt t="3818" x="3128963" y="1776413"/>
          <p14:tracePt t="3886" x="3128963" y="1781175"/>
          <p14:tracePt t="4091" x="3090863" y="1790700"/>
          <p14:tracePt t="4098" x="3024188" y="1795463"/>
          <p14:tracePt t="4106" x="2943225" y="1814513"/>
          <p14:tracePt t="4118" x="2876550" y="1824038"/>
          <p14:tracePt t="4135" x="2614613" y="1866900"/>
          <p14:tracePt t="4151" x="2438400" y="1876425"/>
          <p14:tracePt t="4168" x="2290763" y="1885950"/>
          <p14:tracePt t="4185" x="2190750" y="1885950"/>
          <p14:tracePt t="4201" x="2062163" y="1876425"/>
          <p14:tracePt t="4218" x="2000250" y="1862138"/>
          <p14:tracePt t="4235" x="1938338" y="1838325"/>
          <p14:tracePt t="4251" x="1885950" y="1819275"/>
          <p14:tracePt t="4268" x="1790700" y="1776413"/>
          <p14:tracePt t="4285" x="1714500" y="1747838"/>
          <p14:tracePt t="4301" x="1609725" y="1714500"/>
          <p14:tracePt t="4318" x="1447800" y="1681163"/>
          <p14:tracePt t="4335" x="1357313" y="1681163"/>
          <p14:tracePt t="4352" x="1276350" y="1681163"/>
          <p14:tracePt t="4368" x="1195388" y="1681163"/>
          <p14:tracePt t="4385" x="1104900" y="1681163"/>
          <p14:tracePt t="4402" x="1066800" y="1681163"/>
          <p14:tracePt t="4418" x="1047750" y="1681163"/>
          <p14:tracePt t="4435" x="1028700" y="1681163"/>
          <p14:tracePt t="4451" x="1023938" y="1681163"/>
          <p14:tracePt t="4480" x="1033463" y="1681163"/>
          <p14:tracePt t="4488" x="1057275" y="1681163"/>
          <p14:tracePt t="4502" x="1104900" y="1681163"/>
          <p14:tracePt t="4518" x="1195388" y="1681163"/>
          <p14:tracePt t="4535" x="1347788" y="1685925"/>
          <p14:tracePt t="4552" x="1504950" y="1695450"/>
          <p14:tracePt t="4568" x="1724025" y="1728788"/>
          <p14:tracePt t="4585" x="1881188" y="1747838"/>
          <p14:tracePt t="4601" x="2014538" y="1762125"/>
          <p14:tracePt t="4618" x="2119313" y="1790700"/>
          <p14:tracePt t="4635" x="2271713" y="1814513"/>
          <p14:tracePt t="4651" x="2386013" y="1828800"/>
          <p14:tracePt t="4668" x="2500313" y="1838325"/>
          <p14:tracePt t="4685" x="2581275" y="1843088"/>
          <p14:tracePt t="4701" x="2667000" y="1857375"/>
          <p14:tracePt t="4718" x="2705100" y="1857375"/>
          <p14:tracePt t="4735" x="2738438" y="1857375"/>
          <p14:tracePt t="4752" x="2776538" y="1857375"/>
          <p14:tracePt t="4768" x="2795588" y="1857375"/>
          <p14:tracePt t="4785" x="2805113" y="1857375"/>
          <p14:tracePt t="4801" x="2814638" y="1857375"/>
          <p14:tracePt t="6477" x="2833688" y="1890713"/>
          <p14:tracePt t="6485" x="2852738" y="1919288"/>
          <p14:tracePt t="6492" x="2867025" y="1947863"/>
          <p14:tracePt t="6501" x="2890838" y="1976438"/>
          <p14:tracePt t="6518" x="2919413" y="2014538"/>
          <p14:tracePt t="6535" x="2957513" y="2066925"/>
          <p14:tracePt t="6568" x="3067050" y="2386013"/>
          <p14:tracePt t="6601" x="3143250" y="2595563"/>
          <p14:tracePt t="6618" x="3176588" y="2681288"/>
          <p14:tracePt t="6635" x="3205163" y="2767013"/>
          <p14:tracePt t="6651" x="3228975" y="2838450"/>
          <p14:tracePt t="6668" x="3257550" y="2919413"/>
          <p14:tracePt t="6685" x="3271838" y="2957513"/>
          <p14:tracePt t="6701" x="3290888" y="2986088"/>
          <p14:tracePt t="6718" x="3305175" y="3014663"/>
          <p14:tracePt t="6735" x="3314700" y="3048000"/>
          <p14:tracePt t="6751" x="3319463" y="3071813"/>
          <p14:tracePt t="6768" x="3328988" y="3100388"/>
          <p14:tracePt t="6785" x="3328988" y="3138488"/>
          <p14:tracePt t="6801" x="3328988" y="3167063"/>
          <p14:tracePt t="6818" x="3328988" y="3190875"/>
          <p14:tracePt t="6835" x="3328988" y="3209925"/>
          <p14:tracePt t="6851" x="3319463" y="3233738"/>
          <p14:tracePt t="6868" x="3309938" y="3243263"/>
          <p14:tracePt t="6885" x="3309938" y="3248025"/>
          <p14:tracePt t="6901" x="3309938" y="3252788"/>
          <p14:tracePt t="6935" x="3309938" y="3224213"/>
          <p14:tracePt t="6951" x="3333750" y="3157538"/>
          <p14:tracePt t="6968" x="3357563" y="3100388"/>
          <p14:tracePt t="6985" x="3386138" y="3038475"/>
          <p14:tracePt t="7001" x="3400425" y="2995613"/>
          <p14:tracePt t="7018" x="3429000" y="2943225"/>
          <p14:tracePt t="7035" x="3467100" y="2857500"/>
          <p14:tracePt t="7051" x="3495675" y="2805113"/>
          <p14:tracePt t="7068" x="3524250" y="2757488"/>
          <p14:tracePt t="7085" x="3548063" y="2728913"/>
          <p14:tracePt t="7101" x="3581400" y="2686050"/>
          <p14:tracePt t="7118" x="3605213" y="2662238"/>
          <p14:tracePt t="7135" x="3629025" y="2638425"/>
          <p14:tracePt t="7151" x="3638550" y="2628900"/>
          <p14:tracePt t="7168" x="3652838" y="2619375"/>
          <p14:tracePt t="7185" x="3657600" y="2609850"/>
          <p14:tracePt t="7270" x="3652838" y="2609850"/>
          <p14:tracePt t="7277" x="3648075" y="2609850"/>
          <p14:tracePt t="7285" x="3643313" y="2609850"/>
          <p14:tracePt t="7301" x="3629025" y="2609850"/>
          <p14:tracePt t="7318" x="3624263" y="2609850"/>
          <p14:tracePt t="7335" x="3614738" y="2609850"/>
          <p14:tracePt t="7380" x="3619500" y="2609850"/>
          <p14:tracePt t="7387" x="3624263" y="2609850"/>
          <p14:tracePt t="7401" x="3652838" y="2609850"/>
          <p14:tracePt t="7418" x="3676650" y="2595563"/>
          <p14:tracePt t="7435" x="3700463" y="2590800"/>
          <p14:tracePt t="7451" x="3714750" y="2586038"/>
          <p14:tracePt t="7696" x="3738563" y="2590800"/>
          <p14:tracePt t="7703" x="3767138" y="2614613"/>
          <p14:tracePt t="7710" x="3795713" y="2638425"/>
          <p14:tracePt t="7718" x="3814763" y="2647950"/>
          <p14:tracePt t="7735" x="3852863" y="2671763"/>
          <p14:tracePt t="7751" x="3876675" y="2705100"/>
          <p14:tracePt t="7768" x="3895725" y="2733675"/>
          <p14:tracePt t="7785" x="3910013" y="2767013"/>
          <p14:tracePt t="7801" x="3910013" y="2795588"/>
          <p14:tracePt t="7818" x="3900488" y="2828925"/>
          <p14:tracePt t="7835" x="3848100" y="2871788"/>
          <p14:tracePt t="7851" x="3800475" y="2914650"/>
          <p14:tracePt t="7868" x="3743325" y="2938463"/>
          <p14:tracePt t="7885" x="3714750" y="2952750"/>
          <p14:tracePt t="7901" x="3705225" y="2962275"/>
          <p14:tracePt t="7918" x="3700463" y="2971800"/>
          <p14:tracePt t="7951" x="3709988" y="2976563"/>
          <p14:tracePt t="7968" x="3748088" y="2976563"/>
          <p14:tracePt t="7984" x="3776663" y="2981325"/>
          <p14:tracePt t="8001" x="3805238" y="2981325"/>
          <p14:tracePt t="8018" x="3829050" y="2986088"/>
          <p14:tracePt t="8035" x="3833813" y="2986088"/>
          <p14:tracePt t="8070" x="3824288" y="2986088"/>
          <p14:tracePt t="8085" x="3790950" y="2986088"/>
          <p14:tracePt t="8101" x="3681413" y="2986088"/>
          <p14:tracePt t="8118" x="3500438" y="2957513"/>
          <p14:tracePt t="8135" x="3328988" y="2919413"/>
          <p14:tracePt t="8151" x="3076575" y="2819400"/>
          <p14:tracePt t="8168" x="2947988" y="2771775"/>
          <p14:tracePt t="8185" x="2857500" y="2714625"/>
          <p14:tracePt t="8201" x="2809875" y="2662238"/>
          <p14:tracePt t="8218" x="2767013" y="2609850"/>
          <p14:tracePt t="8235" x="2757488" y="2595563"/>
          <p14:tracePt t="8251" x="2752725" y="2590800"/>
          <p14:tracePt t="8268" x="2752725" y="2581275"/>
          <p14:tracePt t="8301" x="2771775" y="2581275"/>
          <p14:tracePt t="8318" x="2805113" y="2600325"/>
          <p14:tracePt t="8335" x="2881313" y="2633663"/>
          <p14:tracePt t="8351" x="2924175" y="2652713"/>
          <p14:tracePt t="8368" x="2962275" y="2662238"/>
          <p14:tracePt t="8385" x="3005138" y="2681288"/>
          <p14:tracePt t="8401" x="3071813" y="2728913"/>
          <p14:tracePt t="8418" x="3128963" y="2762250"/>
          <p14:tracePt t="8434" x="3162300" y="2790825"/>
          <p14:tracePt t="8451" x="3214688" y="2819400"/>
          <p14:tracePt t="8468" x="3228975" y="2828925"/>
          <p14:tracePt t="8484" x="3238500" y="2833688"/>
          <p14:tracePt t="8501" x="3243263" y="2838450"/>
          <p14:tracePt t="8518" x="3252788" y="2838450"/>
          <p14:tracePt t="8812" x="3267075" y="2871788"/>
          <p14:tracePt t="8820" x="3271838" y="2905125"/>
          <p14:tracePt t="8826" x="3281363" y="2933700"/>
          <p14:tracePt t="8835" x="3281363" y="2957513"/>
          <p14:tracePt t="8851" x="3281363" y="3005138"/>
          <p14:tracePt t="8868" x="3281363" y="3076575"/>
          <p14:tracePt t="8901" x="3209925" y="3271838"/>
          <p14:tracePt t="8934" x="3100388" y="3376613"/>
          <p14:tracePt t="8951" x="2990850" y="3462338"/>
          <p14:tracePt t="8968" x="2924175" y="3505200"/>
          <p14:tracePt t="8984" x="2843213" y="3552825"/>
          <p14:tracePt t="9001" x="2781300" y="3581400"/>
          <p14:tracePt t="9002" x="2752725" y="3586163"/>
          <p14:tracePt t="9018" x="2700338" y="3609975"/>
          <p14:tracePt t="9034" x="2652713" y="3614738"/>
          <p14:tracePt t="9051" x="2614613" y="3619500"/>
          <p14:tracePt t="9068" x="2552700" y="3619500"/>
          <p14:tracePt t="9084" x="2519363" y="3619500"/>
          <p14:tracePt t="9102" x="2466975" y="3619500"/>
          <p14:tracePt t="9118" x="2409825" y="3619500"/>
          <p14:tracePt t="9135" x="2324100" y="3619500"/>
          <p14:tracePt t="9151" x="2276475" y="3619500"/>
          <p14:tracePt t="9168" x="2233613" y="3609975"/>
          <p14:tracePt t="9184" x="2205038" y="3609975"/>
          <p14:tracePt t="9201" x="2157413" y="3600450"/>
          <p14:tracePt t="9218" x="2147888" y="3600450"/>
          <p14:tracePt t="9235" x="2138363" y="3600450"/>
          <p14:tracePt t="9251" x="2128838" y="3600450"/>
          <p14:tracePt t="9268" x="2119313" y="3600450"/>
          <p14:tracePt t="9340" x="2124075" y="3600450"/>
          <p14:tracePt t="9347" x="2133600" y="3600450"/>
          <p14:tracePt t="9355" x="2157413" y="3600450"/>
          <p14:tracePt t="9368" x="2181225" y="3600450"/>
          <p14:tracePt t="9385" x="2295525" y="3590925"/>
          <p14:tracePt t="9401" x="2366963" y="3586163"/>
          <p14:tracePt t="9418" x="2419350" y="3571875"/>
          <p14:tracePt t="9435" x="2466975" y="3571875"/>
          <p14:tracePt t="9451" x="2543175" y="3557588"/>
          <p14:tracePt t="9468" x="2600325" y="3557588"/>
          <p14:tracePt t="9484" x="2662238" y="3557588"/>
          <p14:tracePt t="9501" x="2733675" y="3557588"/>
          <p14:tracePt t="9518" x="2786063" y="3557588"/>
          <p14:tracePt t="9535" x="2819400" y="3548063"/>
          <p14:tracePt t="9551" x="2857500" y="3543300"/>
          <p14:tracePt t="9568" x="2919413" y="3533775"/>
          <p14:tracePt t="9585" x="2962275" y="3533775"/>
          <p14:tracePt t="9601" x="3009900" y="3533775"/>
          <p14:tracePt t="9618" x="3048000" y="3533775"/>
          <p14:tracePt t="9634" x="3109913" y="3529013"/>
          <p14:tracePt t="9651" x="3138488" y="3524250"/>
          <p14:tracePt t="9668" x="3167063" y="3524250"/>
          <p14:tracePt t="9685" x="3205163" y="3519488"/>
          <p14:tracePt t="9701" x="3233738" y="3519488"/>
          <p14:tracePt t="9718" x="3252788" y="3519488"/>
          <p14:tracePt t="9735" x="3290888" y="3519488"/>
          <p14:tracePt t="9751" x="3324225" y="3519488"/>
          <p14:tracePt t="9768" x="3352800" y="3519488"/>
          <p14:tracePt t="9785" x="3371850" y="3519488"/>
          <p14:tracePt t="9801" x="3390900" y="3519488"/>
          <p14:tracePt t="9818" x="3424238" y="3519488"/>
          <p14:tracePt t="9835" x="3448050" y="3519488"/>
          <p14:tracePt t="9851" x="3462338" y="3519488"/>
          <p14:tracePt t="9868" x="3476625" y="3519488"/>
          <p14:tracePt t="9885" x="3495675" y="3519488"/>
          <p14:tracePt t="9901" x="3505200" y="3519488"/>
          <p14:tracePt t="9918" x="3509963" y="3519488"/>
          <p14:tracePt t="9935" x="3519488" y="3519488"/>
          <p14:tracePt t="9968" x="3524250" y="3519488"/>
          <p14:tracePt t="10787" x="3533775" y="3519488"/>
          <p14:tracePt t="10794" x="3548063" y="3509963"/>
          <p14:tracePt t="10802" x="3557588" y="3509963"/>
          <p14:tracePt t="10818" x="3581400" y="3500438"/>
          <p14:tracePt t="10834" x="3600450" y="3500438"/>
          <p14:tracePt t="10851" x="3614738" y="3500438"/>
          <p14:tracePt t="10868" x="3638550" y="3500438"/>
          <p14:tracePt t="10901" x="3662363" y="3500438"/>
          <p14:tracePt t="10934" x="3686175" y="3500438"/>
          <p14:tracePt t="10951" x="3695700" y="3500438"/>
          <p14:tracePt t="10968" x="3700463" y="3500438"/>
          <p14:tracePt t="11212" x="3719513" y="3500438"/>
          <p14:tracePt t="11220" x="3738563" y="3500438"/>
          <p14:tracePt t="11227" x="3757613" y="3500438"/>
          <p14:tracePt t="11235" x="3781425" y="3500438"/>
          <p14:tracePt t="11251" x="3819525" y="3500438"/>
          <p14:tracePt t="11268" x="3848100" y="3500438"/>
          <p14:tracePt t="11284" x="3867150" y="3509963"/>
          <p14:tracePt t="11301" x="3895725" y="3519488"/>
          <p14:tracePt t="11318" x="3910013" y="3519488"/>
          <p14:tracePt t="11334" x="3924300" y="3519488"/>
          <p14:tracePt t="11351" x="3933825" y="3524250"/>
          <p14:tracePt t="11368" x="3948113" y="3529013"/>
          <p14:tracePt t="11384" x="3967163" y="3538538"/>
          <p14:tracePt t="11401" x="3976688" y="3543300"/>
          <p14:tracePt t="11418" x="3986213" y="3552825"/>
          <p14:tracePt t="11434" x="3995738" y="3557588"/>
          <p14:tracePt t="11451" x="4000500" y="3567113"/>
          <p14:tracePt t="11468" x="4010025" y="3571875"/>
          <p14:tracePt t="11484" x="4024313" y="3600450"/>
          <p14:tracePt t="11501" x="4033838" y="3614738"/>
          <p14:tracePt t="11518" x="4038600" y="3633788"/>
          <p14:tracePt t="11534" x="4043363" y="3662363"/>
          <p14:tracePt t="11551" x="4043363" y="3719513"/>
          <p14:tracePt t="11568" x="4038600" y="3748088"/>
          <p14:tracePt t="11793" x="4057650" y="3738563"/>
          <p14:tracePt t="11800" x="4086225" y="3724275"/>
          <p14:tracePt t="11808" x="4114800" y="3709988"/>
          <p14:tracePt t="11817" x="4143375" y="3695700"/>
          <p14:tracePt t="11835" x="4171950" y="3681413"/>
          <p14:tracePt t="11852" x="4210050" y="3671888"/>
          <p14:tracePt t="11868" x="4233863" y="3671888"/>
          <p14:tracePt t="11884" x="4257675" y="3676650"/>
          <p14:tracePt t="11901" x="4271963" y="3676650"/>
          <p14:tracePt t="11918" x="4291013" y="3676650"/>
          <p14:tracePt t="11934" x="4300538" y="3676650"/>
          <p14:tracePt t="11951" x="4310063" y="3676650"/>
          <p14:tracePt t="11968" x="4324350" y="3667125"/>
          <p14:tracePt t="11984" x="4333875" y="3652838"/>
          <p14:tracePt t="12001" x="4348163" y="3643313"/>
          <p14:tracePt t="12018" x="4352925" y="3638550"/>
          <p14:tracePt t="12035" x="4362450" y="3629025"/>
          <p14:tracePt t="12051" x="4362450" y="3624263"/>
          <p14:tracePt t="12130" x="4357688" y="3624263"/>
          <p14:tracePt t="12137" x="4352925" y="3624263"/>
          <p14:tracePt t="12152" x="4348163" y="3624263"/>
          <p14:tracePt t="12218" x="4352925" y="3619500"/>
          <p14:tracePt t="12225" x="4362450" y="3614738"/>
          <p14:tracePt t="12234" x="4381500" y="3614738"/>
          <p14:tracePt t="12251" x="4424363" y="3600450"/>
          <p14:tracePt t="12268" x="4471988" y="3595688"/>
          <p14:tracePt t="12284" x="4533900" y="3586163"/>
          <p14:tracePt t="12301" x="4576763" y="3576638"/>
          <p14:tracePt t="12318" x="4610100" y="3567113"/>
          <p14:tracePt t="12334" x="4638675" y="3562350"/>
          <p14:tracePt t="12351" x="4676775" y="3562350"/>
          <p14:tracePt t="12368" x="4695825" y="3562350"/>
          <p14:tracePt t="12384" x="4719638" y="3562350"/>
          <p14:tracePt t="12401" x="4738688" y="3562350"/>
          <p14:tracePt t="12418" x="4748213" y="3562350"/>
          <p14:tracePt t="12434" x="4752975" y="3562350"/>
          <p14:tracePt t="12451" x="4762500" y="3562350"/>
          <p14:tracePt t="12468" x="4772025" y="3562350"/>
          <p14:tracePt t="12484" x="4776788" y="3562350"/>
          <p14:tracePt t="12579" x="4767263" y="3562350"/>
          <p14:tracePt t="12585" x="4738688" y="3571875"/>
          <p14:tracePt t="12592" x="4714875" y="3581400"/>
          <p14:tracePt t="12601" x="4686300" y="3595688"/>
          <p14:tracePt t="12618" x="4567238" y="3633788"/>
          <p14:tracePt t="12634" x="4419600" y="3681413"/>
          <p14:tracePt t="12651" x="4224338" y="3724275"/>
          <p14:tracePt t="12668" x="4129088" y="3748088"/>
          <p14:tracePt t="12684" x="4038600" y="3752850"/>
          <p14:tracePt t="12701" x="3943350" y="3762375"/>
          <p14:tracePt t="12718" x="3838575" y="3757613"/>
          <p14:tracePt t="12734" x="3781425" y="3752850"/>
          <p14:tracePt t="12751" x="3743325" y="3748088"/>
          <p14:tracePt t="12768" x="3690938" y="3733800"/>
          <p14:tracePt t="12784" x="3643313" y="3724275"/>
          <p14:tracePt t="12801" x="3609975" y="3709988"/>
          <p14:tracePt t="12818" x="3557588" y="3695700"/>
          <p14:tracePt t="12834" x="3486150" y="3686175"/>
          <p14:tracePt t="12851" x="3443288" y="3671888"/>
          <p14:tracePt t="12868" x="3409950" y="3667125"/>
          <p14:tracePt t="12884" x="3381375" y="3662363"/>
          <p14:tracePt t="12901" x="3338513" y="3648075"/>
          <p14:tracePt t="12918" x="3314700" y="3638550"/>
          <p14:tracePt t="12934" x="3300413" y="3638550"/>
          <p14:tracePt t="12951" x="3286125" y="3638550"/>
          <p14:tracePt t="12968" x="3276600" y="3638550"/>
          <p14:tracePt t="12984" x="3271838" y="3638550"/>
          <p14:tracePt t="13001" x="3262313" y="3638550"/>
          <p14:tracePt t="13444" x="3286125" y="3629025"/>
          <p14:tracePt t="13452" x="3324225" y="3624263"/>
          <p14:tracePt t="13459" x="3348038" y="3624263"/>
          <p14:tracePt t="13468" x="3371850" y="3624263"/>
          <p14:tracePt t="13485" x="3414713" y="3624263"/>
          <p14:tracePt t="13501" x="3452813" y="3624263"/>
          <p14:tracePt t="13503" x="3467100" y="3624263"/>
          <p14:tracePt t="13518" x="3486150" y="3624263"/>
          <p14:tracePt t="13551" x="3505200" y="3624263"/>
          <p14:tracePt t="13584" x="3509963" y="3624263"/>
          <p14:tracePt t="13672" x="3509963" y="3629025"/>
          <p14:tracePt t="13679" x="3495675" y="3633788"/>
          <p14:tracePt t="13687" x="3476625" y="3648075"/>
          <p14:tracePt t="13701" x="3433763" y="3671888"/>
          <p14:tracePt t="13718" x="3395663" y="3690938"/>
          <p14:tracePt t="13734" x="3371850" y="3705225"/>
          <p14:tracePt t="13751" x="3362325" y="3709988"/>
          <p14:tracePt t="13767" x="3357563" y="3709988"/>
          <p14:tracePt t="13789" x="3362325" y="3705225"/>
          <p14:tracePt t="13801" x="3381375" y="3700463"/>
          <p14:tracePt t="13818" x="3462338" y="3667125"/>
          <p14:tracePt t="13834" x="3638550" y="3624263"/>
          <p14:tracePt t="13851" x="3771900" y="3619500"/>
          <p14:tracePt t="13868" x="3929063" y="3600450"/>
          <p14:tracePt t="13884" x="4143375" y="3600450"/>
          <p14:tracePt t="13901" x="4243388" y="3600450"/>
          <p14:tracePt t="13918" x="4333875" y="3600450"/>
          <p14:tracePt t="13934" x="4433888" y="3600450"/>
          <p14:tracePt t="13951" x="4572000" y="3600450"/>
          <p14:tracePt t="13967" x="4638675" y="3600450"/>
          <p14:tracePt t="13984" x="4700588" y="3600450"/>
          <p14:tracePt t="14001" x="4748213" y="3600450"/>
          <p14:tracePt t="14002" x="4772025" y="3600450"/>
          <p14:tracePt t="14017" x="4824413" y="3600450"/>
          <p14:tracePt t="14034" x="4857750" y="3600450"/>
          <p14:tracePt t="14051" x="4900613" y="3600450"/>
          <p14:tracePt t="14068" x="4957763" y="3600450"/>
          <p14:tracePt t="14085" x="4976813" y="3600450"/>
          <p14:tracePt t="14101" x="4991100" y="3600450"/>
          <p14:tracePt t="14118" x="5005388" y="3595688"/>
          <p14:tracePt t="14134" x="5014913" y="3590925"/>
          <p14:tracePt t="14151" x="5014913" y="3586163"/>
          <p14:tracePt t="14168" x="5014913" y="3581400"/>
          <p14:tracePt t="14184" x="5014913" y="3562350"/>
          <p14:tracePt t="14201" x="4967288" y="3481388"/>
          <p14:tracePt t="14217" x="4910138" y="3405188"/>
          <p14:tracePt t="14234" x="4838700" y="3343275"/>
          <p14:tracePt t="14251" x="4672013" y="3248025"/>
          <p14:tracePt t="14267" x="4533900" y="3214688"/>
          <p14:tracePt t="14284" x="4414838" y="3195638"/>
          <p14:tracePt t="14301" x="4333875" y="3200400"/>
          <p14:tracePt t="14317" x="4214813" y="3248025"/>
          <p14:tracePt t="14334" x="4133850" y="3300413"/>
          <p14:tracePt t="14351" x="4057650" y="3405188"/>
          <p14:tracePt t="14367" x="4010025" y="3481388"/>
          <p14:tracePt t="14384" x="3976688" y="3581400"/>
          <p14:tracePt t="14401" x="3967163" y="3652838"/>
          <p14:tracePt t="14417" x="3967163" y="3705225"/>
          <p14:tracePt t="14434" x="3967163" y="3752850"/>
          <p14:tracePt t="14451" x="3976688" y="3800475"/>
          <p14:tracePt t="14468" x="3986213" y="3810000"/>
          <p14:tracePt t="14484" x="3990975" y="3819525"/>
          <p14:tracePt t="14501" x="4005263" y="3824288"/>
          <p14:tracePt t="14517" x="4014788" y="3824288"/>
          <p14:tracePt t="14534" x="4029075" y="3824288"/>
          <p14:tracePt t="14551" x="4048125" y="3795713"/>
          <p14:tracePt t="14568" x="4071938" y="3724275"/>
          <p14:tracePt t="14584" x="4086225" y="3652838"/>
          <p14:tracePt t="14601" x="4114800" y="3429000"/>
          <p14:tracePt t="14617" x="4124325" y="3271838"/>
          <p14:tracePt t="14634" x="4110038" y="3048000"/>
          <p14:tracePt t="14652" x="4110038" y="2924175"/>
          <p14:tracePt t="14667" x="4110038" y="2862263"/>
          <p14:tracePt t="14684" x="4110038" y="2828925"/>
          <p14:tracePt t="14701" x="4110038" y="2819400"/>
          <p14:tracePt t="14717" x="4110038" y="2814638"/>
          <p14:tracePt t="14734" x="4110038" y="2805113"/>
          <p14:tracePt t="14751" x="4110038" y="2795588"/>
          <p14:tracePt t="14788" x="4110038" y="2790825"/>
          <p14:tracePt t="14801" x="4110038" y="2786063"/>
          <p14:tracePt t="14817" x="4133850" y="2762250"/>
          <p14:tracePt t="14834" x="4157663" y="2738438"/>
          <p14:tracePt t="14851" x="4171950" y="2719388"/>
          <p14:tracePt t="14868" x="4195763" y="2695575"/>
          <p14:tracePt t="14884" x="4205288" y="2690813"/>
          <p14:tracePt t="14901" x="4210050" y="2686050"/>
          <p14:tracePt t="14918" x="4214813" y="2676525"/>
          <p14:tracePt t="14934" x="4214813" y="2671763"/>
          <p14:tracePt t="15030" x="4210050" y="2671763"/>
          <p14:tracePt t="15037" x="4200525" y="2671763"/>
          <p14:tracePt t="15044" x="4171950" y="2681288"/>
          <p14:tracePt t="15051" x="4138613" y="2686050"/>
          <p14:tracePt t="15067" x="4019550" y="2719388"/>
          <p14:tracePt t="15084" x="3914775" y="2752725"/>
          <p14:tracePt t="15101" x="3829050" y="2767013"/>
          <p14:tracePt t="15117" x="3762375" y="2771775"/>
          <p14:tracePt t="15134" x="3724275" y="2767013"/>
          <p14:tracePt t="15151" x="3686175" y="2747963"/>
          <p14:tracePt t="15167" x="3667125" y="2724150"/>
          <p14:tracePt t="15184" x="3600450" y="2571750"/>
          <p14:tracePt t="15201" x="3586163" y="2466975"/>
          <p14:tracePt t="15217" x="3586163" y="2409825"/>
          <p14:tracePt t="15234" x="3590925" y="2371725"/>
          <p14:tracePt t="15251" x="3614738" y="2333625"/>
          <p14:tracePt t="15267" x="3638550" y="2309813"/>
          <p14:tracePt t="15284" x="3690938" y="2286000"/>
          <p14:tracePt t="15301" x="3819525" y="2271713"/>
          <p14:tracePt t="15317" x="3924300" y="2286000"/>
          <p14:tracePt t="15334" x="4010025" y="2305050"/>
          <p14:tracePt t="15351" x="4071938" y="2333625"/>
          <p14:tracePt t="15367" x="4143375" y="2405063"/>
          <p14:tracePt t="15384" x="4186238" y="2452688"/>
          <p14:tracePt t="15401" x="4214813" y="2500313"/>
          <p14:tracePt t="15417" x="4229100" y="2528888"/>
          <p14:tracePt t="15434" x="4243388" y="2562225"/>
          <p14:tracePt t="15451" x="4243388" y="2586038"/>
          <p14:tracePt t="15467" x="4238625" y="2605088"/>
          <p14:tracePt t="15484" x="4210050" y="2647950"/>
          <p14:tracePt t="15501" x="4171950" y="2695575"/>
          <p14:tracePt t="15517" x="4067175" y="2771775"/>
          <p14:tracePt t="15534" x="3929063" y="2833688"/>
          <p14:tracePt t="15551" x="3767138" y="2857500"/>
          <p14:tracePt t="15567" x="3686175" y="2847975"/>
          <p14:tracePt t="15584" x="3629025" y="2819400"/>
          <p14:tracePt t="15601" x="3571875" y="2776538"/>
          <p14:tracePt t="15617" x="3505200" y="2600325"/>
          <p14:tracePt t="15634" x="3500438" y="2443163"/>
          <p14:tracePt t="15651" x="3524250" y="2333625"/>
          <p14:tracePt t="15668" x="3595688" y="2219325"/>
          <p14:tracePt t="15684" x="3662363" y="2166938"/>
          <p14:tracePt t="15701" x="3748088" y="2133600"/>
          <p14:tracePt t="15717" x="3843338" y="2124075"/>
          <p14:tracePt t="15734" x="3919538" y="2147888"/>
          <p14:tracePt t="15751" x="3962400" y="2171700"/>
          <p14:tracePt t="15767" x="3990975" y="2205038"/>
          <p14:tracePt t="15784" x="4024313" y="2252663"/>
          <p14:tracePt t="15801" x="4043363" y="2305050"/>
          <p14:tracePt t="15817" x="4048125" y="2328863"/>
          <p14:tracePt t="15834" x="4052888" y="2338388"/>
          <p14:tracePt t="15851" x="4052888" y="2347913"/>
          <p14:tracePt t="15867" x="4052888" y="2357438"/>
          <p14:tracePt t="15901" x="4052888" y="2381250"/>
          <p14:tracePt t="15917" x="4043363" y="2405063"/>
          <p14:tracePt t="15934" x="4038600" y="2419350"/>
          <p14:tracePt t="15951" x="4033838" y="2428875"/>
          <p14:tracePt t="15967" x="4033838" y="2433638"/>
          <p14:tracePt t="15984" x="4033838" y="2438400"/>
          <p14:tracePt t="16314" x="4005263" y="2471738"/>
          <p14:tracePt t="16322" x="3952875" y="2533650"/>
          <p14:tracePt t="16334" x="3900488" y="2595563"/>
          <p14:tracePt t="16351" x="3719513" y="2814638"/>
          <p14:tracePt t="16367" x="3571875" y="2933700"/>
          <p14:tracePt t="16401" x="3295650" y="3138488"/>
          <p14:tracePt t="16434" x="3033713" y="3400425"/>
          <p14:tracePt t="16451" x="2967038" y="3452813"/>
          <p14:tracePt t="16467" x="2909888" y="3486150"/>
          <p14:tracePt t="16484" x="2843213" y="3514725"/>
          <p14:tracePt t="16501" x="2814638" y="3533775"/>
          <p14:tracePt t="16517" x="2786063" y="3538538"/>
          <p14:tracePt t="16534" x="2752725" y="3548063"/>
          <p14:tracePt t="16551" x="2724150" y="3562350"/>
          <p14:tracePt t="16567" x="2695575" y="3567113"/>
          <p14:tracePt t="16584" x="2657475" y="3571875"/>
          <p14:tracePt t="16601" x="2586038" y="3586163"/>
          <p14:tracePt t="16617" x="2538413" y="3595688"/>
          <p14:tracePt t="16634" x="2486025" y="3605213"/>
          <p14:tracePt t="16651" x="2443163" y="3609975"/>
          <p14:tracePt t="16667" x="2376488" y="3609975"/>
          <p14:tracePt t="16684" x="2319338" y="3609975"/>
          <p14:tracePt t="16701" x="2257425" y="3609975"/>
          <p14:tracePt t="16717" x="2181225" y="3600450"/>
          <p14:tracePt t="16734" x="2133600" y="3600450"/>
          <p14:tracePt t="16751" x="2095500" y="3600450"/>
          <p14:tracePt t="16767" x="2062163" y="3600450"/>
          <p14:tracePt t="16784" x="2014538" y="3590925"/>
          <p14:tracePt t="16800" x="2000250" y="3590925"/>
          <p14:tracePt t="16817" x="1990725" y="3590925"/>
          <p14:tracePt t="16834" x="1985963" y="3590925"/>
          <p14:tracePt t="16850" x="1976438" y="3590925"/>
          <p14:tracePt t="16867" x="1966913" y="3590925"/>
          <p14:tracePt t="16884" x="1962150" y="3590925"/>
          <p14:tracePt t="16990" x="1957388" y="3590925"/>
          <p14:tracePt t="17041" x="1962150" y="3586163"/>
          <p14:tracePt t="17049" x="1971675" y="3581400"/>
          <p14:tracePt t="17056" x="1995488" y="3581400"/>
          <p14:tracePt t="17067" x="2038350" y="3581400"/>
          <p14:tracePt t="17084" x="2128838" y="3581400"/>
          <p14:tracePt t="17101" x="2252663" y="3581400"/>
          <p14:tracePt t="17117" x="2314575" y="3581400"/>
          <p14:tracePt t="17134" x="2381250" y="3581400"/>
          <p14:tracePt t="17151" x="2486025" y="3581400"/>
          <p14:tracePt t="17167" x="2543175" y="3581400"/>
          <p14:tracePt t="17184" x="2609850" y="3581400"/>
          <p14:tracePt t="17200" x="2662238" y="3581400"/>
          <p14:tracePt t="17217" x="2719388" y="3581400"/>
          <p14:tracePt t="17234" x="2762250" y="3581400"/>
          <p14:tracePt t="17251" x="2814638" y="3581400"/>
          <p14:tracePt t="17267" x="2857500" y="3581400"/>
          <p14:tracePt t="17284" x="2909888" y="3581400"/>
          <p14:tracePt t="17300" x="2938463" y="3581400"/>
          <p14:tracePt t="17317" x="2957513" y="3581400"/>
          <p14:tracePt t="17334" x="2990850" y="3581400"/>
          <p14:tracePt t="17350" x="3014663" y="3581400"/>
          <p14:tracePt t="17367" x="3028950" y="3581400"/>
          <p14:tracePt t="17384" x="3043238" y="3581400"/>
          <p14:tracePt t="17401" x="3057525" y="3581400"/>
          <p14:tracePt t="17417" x="3067050" y="3581400"/>
          <p14:tracePt t="17434" x="3071813" y="3581400"/>
          <p14:tracePt t="17451" x="3076575" y="3581400"/>
          <p14:tracePt t="17841" x="3100388" y="3576638"/>
          <p14:tracePt t="17848" x="3119438" y="3562350"/>
          <p14:tracePt t="17856" x="3138488" y="3557588"/>
          <p14:tracePt t="17867" x="3162300" y="3543300"/>
          <p14:tracePt t="17884" x="3200400" y="3519488"/>
          <p14:tracePt t="17900" x="3267075" y="3467100"/>
          <p14:tracePt t="17934" x="3371850" y="3390900"/>
          <p14:tracePt t="17967" x="3619500" y="3128963"/>
          <p14:tracePt t="17984" x="3738563" y="2986088"/>
          <p14:tracePt t="18001" x="3814763" y="2881313"/>
          <p14:tracePt t="18017" x="3895725" y="2752725"/>
          <p14:tracePt t="18034" x="3919538" y="2700338"/>
          <p14:tracePt t="18050" x="3948113" y="2652713"/>
          <p14:tracePt t="18067" x="3971925" y="2614613"/>
          <p14:tracePt t="18084" x="4010025" y="2576513"/>
          <p14:tracePt t="18100" x="4019550" y="2557463"/>
          <p14:tracePt t="18117" x="4033838" y="2547938"/>
          <p14:tracePt t="18134" x="4057650" y="2528888"/>
          <p14:tracePt t="18150" x="4071938" y="2519363"/>
          <p14:tracePt t="18167" x="4081463" y="2509838"/>
          <p14:tracePt t="18184" x="4090988" y="2505075"/>
          <p14:tracePt t="18201" x="4100513" y="2500313"/>
          <p14:tracePt t="18260" x="4100513" y="2509838"/>
          <p14:tracePt t="18267" x="4090988" y="2528888"/>
          <p14:tracePt t="18274" x="4076700" y="2571750"/>
          <p14:tracePt t="18284" x="4052888" y="2619375"/>
          <p14:tracePt t="18300" x="3995738" y="2709863"/>
          <p14:tracePt t="18317" x="3900488" y="2843213"/>
          <p14:tracePt t="18334" x="3724275" y="3071813"/>
          <p14:tracePt t="18350" x="3643313" y="3162300"/>
          <p14:tracePt t="18367" x="3600450" y="3219450"/>
          <p14:tracePt t="18384" x="3557588" y="3262313"/>
          <p14:tracePt t="18400" x="3538538" y="3281363"/>
          <p14:tracePt t="18417" x="3529013" y="3290888"/>
          <p14:tracePt t="18434" x="3524250" y="3295650"/>
          <p14:tracePt t="18450" x="3509963" y="3309938"/>
          <p14:tracePt t="18467" x="3495675" y="3333750"/>
          <p14:tracePt t="18484" x="3467100" y="3376613"/>
          <p14:tracePt t="18500" x="3433763" y="3424238"/>
          <p14:tracePt t="18517" x="3386138" y="3490913"/>
          <p14:tracePt t="18534" x="3371850" y="3514725"/>
          <p14:tracePt t="18550" x="3362325" y="3529013"/>
          <p14:tracePt t="18567" x="3352800" y="3538538"/>
          <p14:tracePt t="18584" x="3352800" y="3543300"/>
          <p14:tracePt t="18600" x="3348038" y="3543300"/>
          <p14:tracePt t="18678" x="3343275" y="3543300"/>
          <p14:tracePt t="20895" x="3395663" y="3543300"/>
          <p14:tracePt t="20902" x="3476625" y="3538538"/>
          <p14:tracePt t="20917" x="3619500" y="3529013"/>
          <p14:tracePt t="20934" x="3733800" y="3529013"/>
          <p14:tracePt t="20950" x="3790950" y="3529013"/>
          <p14:tracePt t="20967" x="3829050" y="3529013"/>
          <p14:tracePt t="20984" x="3862388" y="3529013"/>
          <p14:tracePt t="21017" x="3876675" y="3529013"/>
          <p14:tracePt t="21071" x="3871913" y="3529013"/>
          <p14:tracePt t="21078" x="3857625" y="3529013"/>
          <p14:tracePt t="21086" x="3824288" y="3529013"/>
          <p14:tracePt t="21100" x="3724275" y="3543300"/>
          <p14:tracePt t="21117" x="3590925" y="3543300"/>
          <p14:tracePt t="21134" x="3476625" y="3552825"/>
          <p14:tracePt t="21150" x="3352800" y="3557588"/>
          <p14:tracePt t="21167" x="3224213" y="3557588"/>
          <p14:tracePt t="21184" x="3167063" y="3557588"/>
          <p14:tracePt t="21200" x="3114675" y="3557588"/>
          <p14:tracePt t="21217" x="3067050" y="3552825"/>
          <p14:tracePt t="21234" x="2962275" y="3543300"/>
          <p14:tracePt t="21250" x="2871788" y="3543300"/>
          <p14:tracePt t="21267" x="2771775" y="3543300"/>
          <p14:tracePt t="21284" x="2614613" y="3543300"/>
          <p14:tracePt t="21300" x="2500313" y="3533775"/>
          <p14:tracePt t="21317" x="2376488" y="3529013"/>
          <p14:tracePt t="21334" x="2281238" y="3509963"/>
          <p14:tracePt t="21350" x="2195513" y="3500438"/>
          <p14:tracePt t="21367" x="2157413" y="3490913"/>
          <p14:tracePt t="21384" x="2138363" y="3486150"/>
          <p14:tracePt t="21400" x="2128838" y="3476625"/>
          <p14:tracePt t="21417" x="2119313" y="3476625"/>
          <p14:tracePt t="21433" x="2109788" y="3476625"/>
          <p14:tracePt t="21450" x="2105025" y="3476625"/>
          <p14:tracePt t="21467" x="2100263" y="3476625"/>
          <p14:tracePt t="21500" x="2114550" y="3471863"/>
          <p14:tracePt t="21517" x="2224088" y="3462338"/>
          <p14:tracePt t="21534" x="2500313" y="3462338"/>
          <p14:tracePt t="21550" x="2762250" y="3443288"/>
          <p14:tracePt t="21567" x="3000375" y="3443288"/>
          <p14:tracePt t="21583" x="3200400" y="3433763"/>
          <p14:tracePt t="21600" x="3519488" y="3433763"/>
          <p14:tracePt t="21617" x="3662363" y="3433763"/>
          <p14:tracePt t="21634" x="3810000" y="3433763"/>
          <p14:tracePt t="21651" x="3990975" y="3448050"/>
          <p14:tracePt t="21667" x="4057650" y="3448050"/>
          <p14:tracePt t="21683" x="4129088" y="3452813"/>
          <p14:tracePt t="21700" x="4219575" y="3452813"/>
          <p14:tracePt t="21717" x="4410075" y="3462338"/>
          <p14:tracePt t="21733" x="4533900" y="3467100"/>
          <p14:tracePt t="21750" x="4638675" y="3467100"/>
          <p14:tracePt t="21767" x="4738688" y="3462338"/>
          <p14:tracePt t="21783" x="4852988" y="3462338"/>
          <p14:tracePt t="21800" x="4914900" y="3467100"/>
          <p14:tracePt t="21817" x="4957763" y="3476625"/>
          <p14:tracePt t="21834" x="4995863" y="3481388"/>
          <p14:tracePt t="21850" x="5043488" y="3500438"/>
          <p14:tracePt t="21867" x="5072063" y="3509963"/>
          <p14:tracePt t="21883" x="5100638" y="3524250"/>
          <p14:tracePt t="21900" x="5162550" y="3533775"/>
          <p14:tracePt t="21917" x="5205413" y="3533775"/>
          <p14:tracePt t="21933" x="5243513" y="3548063"/>
          <p14:tracePt t="21950" x="5276850" y="3552825"/>
          <p14:tracePt t="21967" x="5305425" y="3557588"/>
          <p14:tracePt t="21983" x="5319713" y="3557588"/>
          <p14:tracePt t="22000" x="5329238" y="3557588"/>
          <p14:tracePt t="22017" x="5334000" y="3557588"/>
          <p14:tracePt t="22018" x="5338763" y="3557588"/>
          <p14:tracePt t="23802" x="5300663" y="3571875"/>
          <p14:tracePt t="23810" x="5229225" y="3590925"/>
          <p14:tracePt t="23818" x="5148263" y="3609975"/>
          <p14:tracePt t="23834" x="4948238" y="3624263"/>
          <p14:tracePt t="23850" x="4748213" y="3643313"/>
          <p14:tracePt t="23867" x="4591050" y="3652838"/>
          <p14:tracePt t="23900" x="4252913" y="3686175"/>
          <p14:tracePt t="23934" x="4105275" y="3705225"/>
          <p14:tracePt t="23950" x="4057650" y="3705225"/>
          <p14:tracePt t="23967" x="4005263" y="3705225"/>
          <p14:tracePt t="23984" x="3957638" y="3705225"/>
          <p14:tracePt t="24000" x="3871913" y="3714750"/>
          <p14:tracePt t="24017" x="3819525" y="3719513"/>
          <p14:tracePt t="24033" x="3781425" y="3719513"/>
          <p14:tracePt t="24050" x="3738563" y="3719513"/>
          <p14:tracePt t="24067" x="3681413" y="3719513"/>
          <p14:tracePt t="24083" x="3648075" y="3719513"/>
          <p14:tracePt t="24100" x="3605213" y="3719513"/>
          <p14:tracePt t="24117" x="3543300" y="3700463"/>
          <p14:tracePt t="24133" x="3505200" y="3686175"/>
          <p14:tracePt t="24150" x="3476625" y="3667125"/>
          <p14:tracePt t="24167" x="3443288" y="3657600"/>
          <p14:tracePt t="24183" x="3409950" y="3638550"/>
          <p14:tracePt t="24200" x="3395663" y="3629025"/>
          <p14:tracePt t="24217" x="3381375" y="3624263"/>
          <p14:tracePt t="24233" x="3376613" y="3619500"/>
          <p14:tracePt t="24250" x="3367088" y="3614738"/>
          <p14:tracePt t="24750" x="3362325" y="3614738"/>
          <p14:tracePt t="24757" x="3357563" y="3614738"/>
          <p14:tracePt t="24767" x="3343275" y="3619500"/>
          <p14:tracePt t="24783" x="3309938" y="3633788"/>
          <p14:tracePt t="24817" x="3224213" y="3681413"/>
          <p14:tracePt t="24850" x="3171825" y="3709988"/>
          <p14:tracePt t="24867" x="3128963" y="3733800"/>
          <p14:tracePt t="24883" x="3090863" y="3752850"/>
          <p14:tracePt t="24900" x="3038475" y="3771900"/>
          <p14:tracePt t="24917" x="2967038" y="3786188"/>
          <p14:tracePt t="24933" x="2881313" y="3800475"/>
          <p14:tracePt t="24950" x="2838450" y="3800475"/>
          <p14:tracePt t="24967" x="2800350" y="3800475"/>
          <p14:tracePt t="24984" x="2752725" y="3795713"/>
          <p14:tracePt t="25000" x="2719388" y="3786188"/>
          <p14:tracePt t="25017" x="2686050" y="3781425"/>
          <p14:tracePt t="25033" x="2652713" y="3776663"/>
          <p14:tracePt t="25050" x="2614613" y="3776663"/>
          <p14:tracePt t="25067" x="2590800" y="3776663"/>
          <p14:tracePt t="25083" x="2581275" y="3776663"/>
          <p14:tracePt t="25100" x="2571750" y="3776663"/>
          <p14:tracePt t="25117" x="2562225" y="3776663"/>
          <p14:tracePt t="25133" x="2557463" y="3776663"/>
          <p14:tracePt t="25150" x="2552700" y="3776663"/>
          <p14:tracePt t="25351" x="2557463" y="3776663"/>
          <p14:tracePt t="25358" x="2571750" y="3776663"/>
          <p14:tracePt t="25366" x="2581275" y="3781425"/>
          <p14:tracePt t="25383" x="2590800" y="3786188"/>
          <p14:tracePt t="25400" x="2605088" y="3790950"/>
          <p14:tracePt t="25417" x="2619375" y="3805238"/>
          <p14:tracePt t="25433" x="2633663" y="3814763"/>
          <p14:tracePt t="25450" x="2643188" y="3814763"/>
          <p14:tracePt t="25498" x="2647950" y="3814763"/>
          <p14:tracePt t="25505" x="2652713" y="3814763"/>
          <p14:tracePt t="25517" x="2652713" y="3819525"/>
          <p14:tracePt t="25533" x="2662238" y="3824288"/>
          <p14:tracePt t="25550" x="2671763" y="3824288"/>
          <p14:tracePt t="25567" x="2681288" y="3833813"/>
          <p14:tracePt t="25583" x="2690813" y="3833813"/>
          <p14:tracePt t="25600" x="2700338" y="3833813"/>
          <p14:tracePt t="25719" x="2705100" y="3833813"/>
          <p14:tracePt t="25725" x="2709863" y="3833813"/>
          <p14:tracePt t="25733" x="2714625" y="3838575"/>
          <p14:tracePt t="25967" x="2714625" y="3833813"/>
          <p14:tracePt t="25975" x="2705100" y="3824288"/>
          <p14:tracePt t="25983" x="2695575" y="3810000"/>
          <p14:tracePt t="26000" x="2657475" y="3771900"/>
          <p14:tracePt t="26016" x="2576513" y="3714750"/>
          <p14:tracePt t="26033" x="2400300" y="3638550"/>
          <p14:tracePt t="26050" x="2271713" y="3595688"/>
          <p14:tracePt t="26067" x="2176463" y="3571875"/>
          <p14:tracePt t="26083" x="2105025" y="3557588"/>
          <p14:tracePt t="26100" x="2028825" y="3552825"/>
          <p14:tracePt t="26117" x="1990725" y="3538538"/>
          <p14:tracePt t="26133" x="1947863" y="3538538"/>
          <p14:tracePt t="26150" x="1905000" y="3533775"/>
          <p14:tracePt t="26166" x="1843088" y="3533775"/>
          <p14:tracePt t="26183" x="1814513" y="3533775"/>
          <p14:tracePt t="26200" x="1790700" y="3533775"/>
          <p14:tracePt t="26217" x="1762125" y="3533775"/>
          <p14:tracePt t="26233" x="1752600" y="3533775"/>
          <p14:tracePt t="26250" x="1747838" y="3533775"/>
          <p14:tracePt t="26266" x="1738313" y="3533775"/>
          <p14:tracePt t="26283" x="1728788" y="3533775"/>
          <p14:tracePt t="26334" x="1733550" y="3529013"/>
          <p14:tracePt t="26342" x="1752600" y="3529013"/>
          <p14:tracePt t="26350" x="1785938" y="3519488"/>
          <p14:tracePt t="26366" x="1885950" y="3519488"/>
          <p14:tracePt t="26383" x="1990725" y="3519488"/>
          <p14:tracePt t="26400" x="2171700" y="3514725"/>
          <p14:tracePt t="26417" x="2281238" y="3514725"/>
          <p14:tracePt t="26434" x="2371725" y="3505200"/>
          <p14:tracePt t="26450" x="2452688" y="3505200"/>
          <p14:tracePt t="26467" x="2547938" y="3505200"/>
          <p14:tracePt t="26484" x="2605088" y="3505200"/>
          <p14:tracePt t="26500" x="2662238" y="3505200"/>
          <p14:tracePt t="26516" x="2724150" y="3519488"/>
          <p14:tracePt t="26518" x="2762250" y="3519488"/>
          <p14:tracePt t="26533" x="2824163" y="3533775"/>
          <p14:tracePt t="26550" x="2871788" y="3543300"/>
          <p14:tracePt t="26566" x="2933700" y="3548063"/>
          <p14:tracePt t="26583" x="3009900" y="3552825"/>
          <p14:tracePt t="26600" x="3067050" y="3552825"/>
          <p14:tracePt t="26616" x="3109913" y="3552825"/>
          <p14:tracePt t="26633" x="3157538" y="3552825"/>
          <p14:tracePt t="26650" x="3214688" y="3552825"/>
          <p14:tracePt t="26667" x="3243263" y="3552825"/>
          <p14:tracePt t="26683" x="3276600" y="3552825"/>
          <p14:tracePt t="26700" x="3300413" y="3552825"/>
          <p14:tracePt t="26716" x="3328988" y="3552825"/>
          <p14:tracePt t="26733" x="3352800" y="3552825"/>
          <p14:tracePt t="26750" x="3376613" y="3548063"/>
          <p14:tracePt t="26767" x="3386138" y="3543300"/>
          <p14:tracePt t="26783" x="3400425" y="3543300"/>
          <p14:tracePt t="26800" x="3405188" y="3543300"/>
          <p14:tracePt t="26817" x="3414713" y="3543300"/>
          <p14:tracePt t="26833" x="3419475" y="3543300"/>
          <p14:tracePt t="27201" x="3405188" y="3552825"/>
          <p14:tracePt t="27208" x="3395663" y="3567113"/>
          <p14:tracePt t="27216" x="3381375" y="3586163"/>
          <p14:tracePt t="27233" x="3357563" y="3609975"/>
          <p14:tracePt t="27250" x="3343275" y="3624263"/>
          <p14:tracePt t="27283" x="3305175" y="3667125"/>
          <p14:tracePt t="27316" x="3252788" y="3738563"/>
          <p14:tracePt t="27333" x="3214688" y="3795713"/>
          <p14:tracePt t="27350" x="3205163" y="3810000"/>
          <p14:tracePt t="27366" x="3195638" y="3814763"/>
          <p14:tracePt t="27383" x="3190875" y="3824288"/>
          <p14:tracePt t="27400" x="3186113" y="3829050"/>
          <p14:tracePt t="27453" x="3186113" y="3819525"/>
          <p14:tracePt t="27468" x="3195638" y="3790950"/>
          <p14:tracePt t="27483" x="3214688" y="3738563"/>
          <p14:tracePt t="27500" x="3262313" y="3638550"/>
          <p14:tracePt t="27517" x="3348038" y="3476625"/>
          <p14:tracePt t="27533" x="3386138" y="3414713"/>
          <p14:tracePt t="27550" x="3409950" y="3376613"/>
          <p14:tracePt t="27567" x="3424238" y="3357563"/>
          <p14:tracePt t="27583" x="3433763" y="3343275"/>
          <p14:tracePt t="27600" x="3438525" y="3338513"/>
          <p14:tracePt t="27663" x="3438525" y="3343275"/>
          <p14:tracePt t="27670" x="3438525" y="3352800"/>
          <p14:tracePt t="27683" x="3433763" y="3371850"/>
          <p14:tracePt t="27700" x="3390900" y="3471863"/>
          <p14:tracePt t="27716" x="3348038" y="3529013"/>
          <p14:tracePt t="27734" x="3300413" y="3590925"/>
          <p14:tracePt t="27750" x="3257550" y="3657600"/>
          <p14:tracePt t="27767" x="3205163" y="3762375"/>
          <p14:tracePt t="27783" x="3186113" y="3795713"/>
          <p14:tracePt t="27800" x="3171825" y="3829050"/>
          <p14:tracePt t="27817" x="3167063" y="3843338"/>
          <p14:tracePt t="27833" x="3162300" y="3852863"/>
          <p14:tracePt t="27850" x="3162300" y="3862388"/>
          <p14:tracePt t="27866" x="3157538" y="3876675"/>
          <p14:tracePt t="27883" x="3148013" y="3910013"/>
          <p14:tracePt t="27900" x="3143250" y="3933825"/>
          <p14:tracePt t="27916" x="3128963" y="3948113"/>
          <p14:tracePt t="27933" x="3124200" y="3957638"/>
          <p14:tracePt t="27950" x="3119438" y="3971925"/>
          <p14:tracePt t="27967" x="3119438" y="3976688"/>
          <p14:tracePt t="27983" x="3119438" y="3986213"/>
          <p14:tracePt t="28654" x="3195638" y="3957638"/>
          <p14:tracePt t="28661" x="3300413" y="3895725"/>
          <p14:tracePt t="28669" x="3448050" y="3829050"/>
          <p14:tracePt t="28683" x="3714750" y="3724275"/>
          <p14:tracePt t="28700" x="3895725" y="3609975"/>
          <p14:tracePt t="28716" x="4057650" y="3529013"/>
          <p14:tracePt t="28750" x="4333875" y="3419475"/>
          <p14:tracePt t="28783" x="4400550" y="3400425"/>
          <p14:tracePt t="28800" x="4419600" y="3395663"/>
          <p14:tracePt t="28816" x="4452938" y="3390900"/>
          <p14:tracePt t="28833" x="4481513" y="3381375"/>
          <p14:tracePt t="28850" x="4524375" y="3371850"/>
          <p14:tracePt t="28866" x="4600575" y="3357563"/>
          <p14:tracePt t="28883" x="4652963" y="3352800"/>
          <p14:tracePt t="28900" x="4691063" y="3343275"/>
          <p14:tracePt t="28916" x="4719638" y="3343275"/>
          <p14:tracePt t="28933" x="4738688" y="3343275"/>
          <p14:tracePt t="28950" x="4752975" y="3343275"/>
          <p14:tracePt t="28966" x="4762500" y="3352800"/>
          <p14:tracePt t="28983" x="4767263" y="3357563"/>
          <p14:tracePt t="28999" x="4776788" y="3362325"/>
          <p14:tracePt t="29016" x="4781550" y="3367088"/>
          <p14:tracePt t="29033" x="4791075" y="3376613"/>
          <p14:tracePt t="29050" x="4795838" y="3400425"/>
          <p14:tracePt t="29066" x="4795838" y="3409950"/>
          <p14:tracePt t="29083" x="4795838" y="3429000"/>
          <p14:tracePt t="29100" x="4776788" y="3452813"/>
          <p14:tracePt t="29116" x="4729163" y="3495675"/>
          <p14:tracePt t="29133" x="4681538" y="3524250"/>
          <p14:tracePt t="29150" x="4638675" y="3538538"/>
          <p14:tracePt t="29166" x="4600575" y="3548063"/>
          <p14:tracePt t="29183" x="4576763" y="3552825"/>
          <p14:tracePt t="29200" x="4567238" y="3552825"/>
          <p14:tracePt t="29216" x="4557713" y="3552825"/>
          <p14:tracePt t="29233" x="4552950" y="3552825"/>
          <p14:tracePt t="29250" x="4543425" y="3552825"/>
          <p14:tracePt t="29307" x="4538663" y="3552825"/>
          <p14:tracePt t="29322" x="4533900" y="3552825"/>
          <p14:tracePt t="29329" x="4529138" y="3557588"/>
          <p14:tracePt t="29337" x="4514850" y="3562350"/>
          <p14:tracePt t="29350" x="4505325" y="3562350"/>
          <p14:tracePt t="29366" x="4443413" y="3581400"/>
          <p14:tracePt t="29383" x="4371975" y="3595688"/>
          <p14:tracePt t="29400" x="4291013" y="3605213"/>
          <p14:tracePt t="29416" x="4229100" y="3619500"/>
          <p14:tracePt t="29433" x="4167188" y="3609975"/>
          <p14:tracePt t="29449" x="4129088" y="3595688"/>
          <p14:tracePt t="29466" x="4086225" y="3538538"/>
          <p14:tracePt t="29483" x="4029075" y="3362325"/>
          <p14:tracePt t="29500" x="4024313" y="3281363"/>
          <p14:tracePt t="29517" x="4038600" y="3186113"/>
          <p14:tracePt t="29534" x="4081463" y="3081338"/>
          <p14:tracePt t="29549" x="4176713" y="2967038"/>
          <p14:tracePt t="29566" x="4262438" y="2928938"/>
          <p14:tracePt t="29583" x="4367213" y="2914650"/>
          <p14:tracePt t="29599" x="4438650" y="2938463"/>
          <p14:tracePt t="29616" x="4514850" y="2990850"/>
          <p14:tracePt t="29633" x="4548188" y="3028950"/>
          <p14:tracePt t="29650" x="4591050" y="3086100"/>
          <p14:tracePt t="29666" x="4619625" y="3152775"/>
          <p14:tracePt t="29683" x="4638675" y="3262313"/>
          <p14:tracePt t="29700" x="4648200" y="3309938"/>
          <p14:tracePt t="29716" x="4648200" y="3348038"/>
          <p14:tracePt t="29733" x="4629150" y="3395663"/>
          <p14:tracePt t="29750" x="4614863" y="3433763"/>
          <p14:tracePt t="29766" x="4586288" y="3457575"/>
          <p14:tracePt t="29783" x="4538663" y="3490913"/>
          <p14:tracePt t="29800" x="4419600" y="3529013"/>
          <p14:tracePt t="29816" x="4343400" y="3543300"/>
          <p14:tracePt t="29833" x="4286250" y="3543300"/>
          <p14:tracePt t="29849" x="4233863" y="3533775"/>
          <p14:tracePt t="29866" x="4162425" y="3495675"/>
          <p14:tracePt t="29883" x="4119563" y="3414713"/>
          <p14:tracePt t="29899" x="4076700" y="3309938"/>
          <p14:tracePt t="29916" x="4062413" y="3200400"/>
          <p14:tracePt t="29933" x="4071938" y="3128963"/>
          <p14:tracePt t="29949" x="4110038" y="3033713"/>
          <p14:tracePt t="29966" x="4157663" y="2943225"/>
          <p14:tracePt t="29983" x="4291013" y="2838450"/>
          <p14:tracePt t="29999" x="4429125" y="2805113"/>
          <p14:tracePt t="30016" x="4543425" y="2814638"/>
          <p14:tracePt t="30033" x="4643438" y="2867025"/>
          <p14:tracePt t="30049" x="4738688" y="2924175"/>
          <p14:tracePt t="30066" x="4776788" y="2952750"/>
          <p14:tracePt t="30083" x="4800600" y="2990850"/>
          <p14:tracePt t="30100" x="4838700" y="3109913"/>
          <p14:tracePt t="30116" x="4838700" y="3224213"/>
          <p14:tracePt t="30133" x="4829175" y="3305175"/>
          <p14:tracePt t="30150" x="4805363" y="3381375"/>
          <p14:tracePt t="30166" x="4757738" y="3471863"/>
          <p14:tracePt t="30183" x="4714875" y="3524250"/>
          <p14:tracePt t="30199" x="4657725" y="3571875"/>
          <p14:tracePt t="30216" x="4586288" y="3619500"/>
          <p14:tracePt t="30233" x="4491038" y="3633788"/>
          <p14:tracePt t="30249" x="4429125" y="3619500"/>
          <p14:tracePt t="30266" x="4371975" y="3590925"/>
          <p14:tracePt t="30283" x="4329113" y="3533775"/>
          <p14:tracePt t="30299" x="4243388" y="3300413"/>
          <p14:tracePt t="30316" x="4224338" y="3195638"/>
          <p14:tracePt t="30333" x="4219575" y="3124200"/>
          <p14:tracePt t="30350" x="4233863" y="3057525"/>
          <p14:tracePt t="30367" x="4262438" y="3033713"/>
          <p14:tracePt t="30383" x="4310063" y="3005138"/>
          <p14:tracePt t="30399" x="4376738" y="3009900"/>
          <p14:tracePt t="30416" x="4476750" y="3038475"/>
          <p14:tracePt t="30433" x="4510088" y="3076575"/>
          <p14:tracePt t="30450" x="4557713" y="3162300"/>
          <p14:tracePt t="30466" x="4581525" y="3257550"/>
          <p14:tracePt t="30483" x="4600575" y="3352800"/>
          <p14:tracePt t="30499" x="4600575" y="3390900"/>
          <p14:tracePt t="30516" x="4600575" y="3409950"/>
          <p14:tracePt t="30533" x="4600575" y="3429000"/>
          <p14:tracePt t="30549" x="4600575" y="3433763"/>
          <p14:tracePt t="30566" x="4600575" y="3443288"/>
          <p14:tracePt t="30583" x="4600575" y="3448050"/>
          <p14:tracePt t="30658" x="4600575" y="3452813"/>
          <p14:tracePt t="30739" x="4600575" y="3457575"/>
          <p14:tracePt t="30746" x="4600575" y="3462338"/>
          <p14:tracePt t="30761" x="4595813" y="3471863"/>
          <p14:tracePt t="30768" x="4591050" y="3481388"/>
          <p14:tracePt t="30783" x="4581525" y="3505200"/>
          <p14:tracePt t="30799" x="4557713" y="3543300"/>
          <p14:tracePt t="30816" x="4519613" y="3581400"/>
          <p14:tracePt t="30833" x="4486275" y="3609975"/>
          <p14:tracePt t="30849" x="4429125" y="3648075"/>
          <p14:tracePt t="30866" x="4395788" y="3648075"/>
          <p14:tracePt t="30883" x="4357688" y="3643313"/>
          <p14:tracePt t="30900" x="4319588" y="3600450"/>
          <p14:tracePt t="30916" x="4248150" y="3533775"/>
          <p14:tracePt t="30933" x="4210050" y="3467100"/>
          <p14:tracePt t="30949" x="4181475" y="3390900"/>
          <p14:tracePt t="30966" x="4157663" y="3262313"/>
          <p14:tracePt t="30983" x="4162425" y="3190875"/>
          <p14:tracePt t="30999" x="4171950" y="3148013"/>
          <p14:tracePt t="31016" x="4191000" y="3109913"/>
          <p14:tracePt t="31033" x="4229100" y="3067050"/>
          <p14:tracePt t="31049" x="4271963" y="3048000"/>
          <p14:tracePt t="31066" x="4352925" y="3048000"/>
          <p14:tracePt t="31083" x="4424363" y="3067050"/>
          <p14:tracePt t="31099" x="4529138" y="3157538"/>
          <p14:tracePt t="31116" x="4581525" y="3248025"/>
          <p14:tracePt t="31133" x="4619625" y="3314700"/>
          <p14:tracePt t="31150" x="4652963" y="3386138"/>
          <p14:tracePt t="31166" x="4657725" y="3424238"/>
          <p14:tracePt t="31183" x="4657725" y="3457575"/>
          <p14:tracePt t="31199" x="4657725" y="3495675"/>
          <p14:tracePt t="31216" x="4633913" y="3567113"/>
          <p14:tracePt t="31233" x="4614863" y="3586163"/>
          <p14:tracePt t="31249" x="4591050" y="3609975"/>
          <p14:tracePt t="31266" x="4557713" y="3638550"/>
          <p14:tracePt t="31283" x="4524375" y="3667125"/>
          <p14:tracePt t="31299" x="4500563" y="3676650"/>
          <p14:tracePt t="31316" x="4491038" y="3681413"/>
          <p14:tracePt t="31333" x="4481513" y="3690938"/>
          <p14:tracePt t="31349" x="4476750" y="3690938"/>
          <p14:tracePt t="31385" x="4471988" y="3690938"/>
          <p14:tracePt t="32420" x="4405313" y="3705225"/>
          <p14:tracePt t="32427" x="4314825" y="3724275"/>
          <p14:tracePt t="32435" x="4233863" y="3738563"/>
          <p14:tracePt t="32449" x="4076700" y="3776663"/>
          <p14:tracePt t="32466" x="3924300" y="3810000"/>
          <p14:tracePt t="32483" x="3776663" y="3848100"/>
          <p14:tracePt t="32516" x="3448050" y="3886200"/>
          <p14:tracePt t="32550" x="3200400" y="3914775"/>
          <p14:tracePt t="32566" x="3128963" y="3919538"/>
          <p14:tracePt t="32583" x="3024188" y="3929063"/>
          <p14:tracePt t="32599" x="2938463" y="3943350"/>
          <p14:tracePt t="32616" x="2847975" y="3943350"/>
          <p14:tracePt t="32633" x="2733675" y="3938588"/>
          <p14:tracePt t="32649" x="2662238" y="3933825"/>
          <p14:tracePt t="32666" x="2581275" y="3919538"/>
          <p14:tracePt t="32683" x="2500313" y="3910013"/>
          <p14:tracePt t="32699" x="2386013" y="3895725"/>
          <p14:tracePt t="32716" x="2305050" y="3895725"/>
          <p14:tracePt t="32733" x="2233613" y="3895725"/>
          <p14:tracePt t="32749" x="2176463" y="3895725"/>
          <p14:tracePt t="32766" x="2076450" y="3910013"/>
          <p14:tracePt t="32783" x="2028825" y="3919538"/>
          <p14:tracePt t="32799" x="1976438" y="3919538"/>
          <p14:tracePt t="32816" x="1914525" y="3914775"/>
          <p14:tracePt t="32833" x="1900238" y="3914775"/>
          <p14:tracePt t="32849" x="1890713" y="3914775"/>
          <p14:tracePt t="32866" x="1885950" y="3914775"/>
          <p14:tracePt t="32883" x="1876425" y="3905250"/>
          <p14:tracePt t="32899" x="1881188" y="3890963"/>
          <p14:tracePt t="32916" x="1909763" y="3871913"/>
          <p14:tracePt t="32933" x="1995488" y="3843338"/>
          <p14:tracePt t="32949" x="2219325" y="3810000"/>
          <p14:tracePt t="32966" x="2390775" y="3814763"/>
          <p14:tracePt t="32983" x="2543175" y="3814763"/>
          <p14:tracePt t="32999" x="2690813" y="3829050"/>
          <p14:tracePt t="33016" x="2895600" y="3848100"/>
          <p14:tracePt t="33033" x="3009900" y="3871913"/>
          <p14:tracePt t="33049" x="3105150" y="3886200"/>
          <p14:tracePt t="33066" x="3224213" y="3919538"/>
          <p14:tracePt t="33083" x="3276600" y="3929063"/>
          <p14:tracePt t="33099" x="3314700" y="3943350"/>
          <p14:tracePt t="33116" x="3328988" y="3948113"/>
          <p14:tracePt t="33133" x="3343275" y="3948113"/>
          <p14:tracePt t="33184" x="3338513" y="3948113"/>
          <p14:tracePt t="33191" x="3309938" y="3943350"/>
          <p14:tracePt t="33199" x="3267075" y="3943350"/>
          <p14:tracePt t="33216" x="3086100" y="3910013"/>
          <p14:tracePt t="33233" x="2862263" y="3871913"/>
          <p14:tracePt t="33249" x="2571750" y="3852863"/>
          <p14:tracePt t="33266" x="2386013" y="3857625"/>
          <p14:tracePt t="33283" x="2257425" y="3881438"/>
          <p14:tracePt t="33299" x="2162175" y="3900488"/>
          <p14:tracePt t="33316" x="2085975" y="3910013"/>
          <p14:tracePt t="33333" x="2066925" y="3910013"/>
          <p14:tracePt t="33349" x="2057400" y="3910013"/>
          <p14:tracePt t="33366" x="2047875" y="3910013"/>
          <p14:tracePt t="33383" x="2038350" y="3910013"/>
          <p14:tracePt t="33416" x="2043113" y="3910013"/>
          <p14:tracePt t="33433" x="2157413" y="3886200"/>
          <p14:tracePt t="33449" x="2366963" y="3876675"/>
          <p14:tracePt t="33466" x="2590800" y="3867150"/>
          <p14:tracePt t="33483" x="2800350" y="3867150"/>
          <p14:tracePt t="33499" x="3019425" y="3867150"/>
          <p14:tracePt t="33516" x="3133725" y="3881438"/>
          <p14:tracePt t="33533" x="3238500" y="3905250"/>
          <p14:tracePt t="33549" x="3314700" y="3933825"/>
          <p14:tracePt t="33566" x="3381375" y="3967163"/>
          <p14:tracePt t="33583" x="3395663" y="3971925"/>
          <p14:tracePt t="33599" x="3409950" y="3976688"/>
          <p14:tracePt t="33616" x="3419475" y="3986213"/>
          <p14:tracePt t="33633" x="3424238" y="3990975"/>
          <p14:tracePt t="33649" x="3429000" y="3990975"/>
          <p14:tracePt t="33666" x="3438525" y="3995738"/>
          <p14:tracePt t="35298" x="3433763" y="3995738"/>
          <p14:tracePt t="35305" x="3414713" y="4005263"/>
          <p14:tracePt t="35316" x="3395663" y="4010025"/>
          <p14:tracePt t="35333" x="3352800" y="4029075"/>
          <p14:tracePt t="35349" x="3295650" y="4052888"/>
          <p14:tracePt t="35366" x="3252788" y="4071938"/>
          <p14:tracePt t="35399" x="3181350" y="4086225"/>
          <p14:tracePt t="35432" x="3109913" y="4095750"/>
          <p14:tracePt t="35449" x="3090863" y="4095750"/>
          <p14:tracePt t="35466" x="3067050" y="4095750"/>
          <p14:tracePt t="35482" x="3048000" y="4095750"/>
          <p14:tracePt t="35499" x="3033713" y="4095750"/>
          <p14:tracePt t="35516" x="3014663" y="4095750"/>
          <p14:tracePt t="35533" x="2995613" y="4095750"/>
          <p14:tracePt t="35549" x="2981325" y="4095750"/>
          <p14:tracePt t="35566" x="2962275" y="4095750"/>
          <p14:tracePt t="35582" x="2952750" y="4095750"/>
          <p14:tracePt t="35599" x="2943225" y="4095750"/>
          <p14:tracePt t="35616" x="2938463" y="4095750"/>
          <p14:tracePt t="35633" x="2933700" y="4095750"/>
          <p14:tracePt t="35667" x="2924175" y="4095750"/>
          <p14:tracePt t="35683" x="2919413" y="4095750"/>
          <p14:tracePt t="35700" x="2905125" y="4095750"/>
          <p14:tracePt t="35717" x="2871788" y="4105275"/>
          <p14:tracePt t="35733" x="2843213" y="4105275"/>
          <p14:tracePt t="35750" x="2800350" y="4105275"/>
          <p14:tracePt t="35766" x="2771775" y="4105275"/>
          <p14:tracePt t="35783" x="2724150" y="4100513"/>
          <p14:tracePt t="35799" x="2705100" y="4095750"/>
          <p14:tracePt t="35816" x="2681288" y="4090988"/>
          <p14:tracePt t="35832" x="2671763" y="4081463"/>
          <p14:tracePt t="35849" x="2638425" y="4024313"/>
          <p14:tracePt t="35866" x="2619375" y="3952875"/>
          <p14:tracePt t="35883" x="2609850" y="3890963"/>
          <p14:tracePt t="35901" x="2609850" y="3829050"/>
          <p14:tracePt t="35916" x="2619375" y="3800475"/>
          <p14:tracePt t="35933" x="2643188" y="3776663"/>
          <p14:tracePt t="35950" x="2709863" y="3748088"/>
          <p14:tracePt t="35967" x="2895600" y="3714750"/>
          <p14:tracePt t="35983" x="3005138" y="3705225"/>
          <p14:tracePt t="36000" x="3119438" y="3705225"/>
          <p14:tracePt t="36017" x="3209925" y="3705225"/>
          <p14:tracePt t="36021" x="3248025" y="3724275"/>
          <p14:tracePt t="36038" x="3300413" y="3733800"/>
          <p14:tracePt t="36051" x="3338513" y="3762375"/>
          <p14:tracePt t="36066" x="3376613" y="3833813"/>
          <p14:tracePt t="36083" x="3400425" y="3919538"/>
          <p14:tracePt t="36099" x="3409950" y="3995738"/>
          <p14:tracePt t="36116" x="3409950" y="4019550"/>
          <p14:tracePt t="36132" x="3400425" y="4043363"/>
          <p14:tracePt t="36149" x="3357563" y="4076700"/>
          <p14:tracePt t="36166" x="3281363" y="4105275"/>
          <p14:tracePt t="36182" x="3205163" y="4138613"/>
          <p14:tracePt t="36199" x="3138488" y="4143375"/>
          <p14:tracePt t="36216" x="3009900" y="4148138"/>
          <p14:tracePt t="36232" x="2919413" y="4138613"/>
          <p14:tracePt t="36249" x="2843213" y="4119563"/>
          <p14:tracePt t="36266" x="2800350" y="4090988"/>
          <p14:tracePt t="36282" x="2757488" y="4048125"/>
          <p14:tracePt t="36299" x="2743200" y="4019550"/>
          <p14:tracePt t="36316" x="2738438" y="3981450"/>
          <p14:tracePt t="36333" x="2747963" y="3938588"/>
          <p14:tracePt t="36350" x="2805113" y="3895725"/>
          <p14:tracePt t="36366" x="2876550" y="3871913"/>
          <p14:tracePt t="36382" x="2938463" y="3857625"/>
          <p14:tracePt t="36399" x="3000375" y="3857625"/>
          <p14:tracePt t="36416" x="3028950" y="3867150"/>
          <p14:tracePt t="36433" x="3043238" y="3871913"/>
          <p14:tracePt t="36449" x="3048000" y="3876675"/>
          <p14:tracePt t="36466" x="3048000" y="3900488"/>
          <p14:tracePt t="36482" x="3033713" y="3929063"/>
          <p14:tracePt t="36499" x="2957513" y="3967163"/>
          <p14:tracePt t="36516" x="2838450" y="4010025"/>
          <p14:tracePt t="36517" x="2790825" y="4019550"/>
          <p14:tracePt t="36532" x="2709863" y="4024313"/>
          <p14:tracePt t="36549" x="2667000" y="4024313"/>
          <p14:tracePt t="36566" x="2652713" y="4019550"/>
          <p14:tracePt t="36582" x="2638425" y="3971925"/>
          <p14:tracePt t="36599" x="2652713" y="3933825"/>
          <p14:tracePt t="36616" x="2719388" y="3890963"/>
          <p14:tracePt t="36632" x="2828925" y="3838575"/>
          <p14:tracePt t="36649" x="2957513" y="3814763"/>
          <p14:tracePt t="36666" x="3019425" y="3819525"/>
          <p14:tracePt t="36683" x="3052763" y="3829050"/>
          <p14:tracePt t="36699" x="3071813" y="3843338"/>
          <p14:tracePt t="36716" x="3081338" y="3881438"/>
          <p14:tracePt t="36732" x="3081338" y="3924300"/>
          <p14:tracePt t="36749" x="3067050" y="3962400"/>
          <p14:tracePt t="36766" x="3043238" y="3995738"/>
          <p14:tracePt t="36782" x="3038475" y="4005263"/>
          <p14:tracePt t="36799" x="3028950" y="4014788"/>
          <p14:tracePt t="36816" x="3024188" y="4019550"/>
          <p14:tracePt t="36832" x="3024188" y="4024313"/>
          <p14:tracePt t="37737" x="3005138" y="4024313"/>
          <p14:tracePt t="37744" x="2976563" y="4024313"/>
          <p14:tracePt t="37751" x="2952750" y="4024313"/>
          <p14:tracePt t="37766" x="2900363" y="4000500"/>
          <p14:tracePt t="37782" x="2847975" y="3990975"/>
          <p14:tracePt t="37799" x="2805113" y="3976688"/>
          <p14:tracePt t="37832" x="2714625" y="3957638"/>
          <p14:tracePt t="37865" x="2662238" y="3952875"/>
          <p14:tracePt t="37882" x="2628900" y="3938588"/>
          <p14:tracePt t="37899" x="2600325" y="3938588"/>
          <p14:tracePt t="37916" x="2571750" y="3933825"/>
          <p14:tracePt t="37932" x="2552700" y="3933825"/>
          <p14:tracePt t="37949" x="2519363" y="3933825"/>
          <p14:tracePt t="37965" x="2500313" y="3933825"/>
          <p14:tracePt t="37982" x="2481263" y="3933825"/>
          <p14:tracePt t="37999" x="2466975" y="3933825"/>
          <p14:tracePt t="38016" x="2462213" y="3933825"/>
          <p14:tracePt t="38032" x="2457450" y="3933825"/>
          <p14:tracePt t="38111" x="2457450" y="3929063"/>
          <p14:tracePt t="38118" x="2462213" y="3929063"/>
          <p14:tracePt t="38125" x="2471738" y="3924300"/>
          <p14:tracePt t="38133" x="2490788" y="3919538"/>
          <p14:tracePt t="38149" x="2543175" y="3910013"/>
          <p14:tracePt t="38166" x="2624138" y="3905250"/>
          <p14:tracePt t="38182" x="2752725" y="3895725"/>
          <p14:tracePt t="38199" x="2833688" y="3895725"/>
          <p14:tracePt t="38216" x="2914650" y="3900488"/>
          <p14:tracePt t="38232" x="2990850" y="3900488"/>
          <p14:tracePt t="38249" x="3105150" y="3900488"/>
          <p14:tracePt t="38265" x="3157538" y="3905250"/>
          <p14:tracePt t="38282" x="3209925" y="3910013"/>
          <p14:tracePt t="38299" x="3262313" y="3919538"/>
          <p14:tracePt t="38316" x="3338513" y="3933825"/>
          <p14:tracePt t="38332" x="3381375" y="3938588"/>
          <p14:tracePt t="38349" x="3414713" y="3948113"/>
          <p14:tracePt t="38366" x="3452813" y="3957638"/>
          <p14:tracePt t="38382" x="3486150" y="3967163"/>
          <p14:tracePt t="38399" x="3509963" y="3971925"/>
          <p14:tracePt t="38416" x="3529013" y="3971925"/>
          <p14:tracePt t="38433" x="3538538" y="3971925"/>
          <p14:tracePt t="38449" x="3548063" y="3971925"/>
          <p14:tracePt t="38466" x="3552825" y="3971925"/>
          <p14:tracePt t="38482" x="3557588" y="3971925"/>
          <p14:tracePt t="38535" x="3562350" y="3976688"/>
          <p14:tracePt t="41105" x="3552825" y="3976688"/>
          <p14:tracePt t="41112" x="3533775" y="3971925"/>
          <p14:tracePt t="41120" x="3505200" y="3957638"/>
          <p14:tracePt t="41132" x="3476625" y="3943350"/>
          <p14:tracePt t="41149" x="3376613" y="3910013"/>
          <p14:tracePt t="41165" x="3324225" y="3886200"/>
          <p14:tracePt t="41199" x="3233738" y="3848100"/>
          <p14:tracePt t="41232" x="3167063" y="3795713"/>
          <p14:tracePt t="41249" x="3138488" y="3771900"/>
          <p14:tracePt t="41265" x="3100388" y="3748088"/>
          <p14:tracePt t="41282" x="3033713" y="3700463"/>
          <p14:tracePt t="41299" x="2981325" y="3667125"/>
          <p14:tracePt t="41315" x="2924175" y="3629025"/>
          <p14:tracePt t="41332" x="2838450" y="3581400"/>
          <p14:tracePt t="41349" x="2781300" y="3548063"/>
          <p14:tracePt t="41365" x="2738438" y="3519488"/>
          <p14:tracePt t="41382" x="2681288" y="3490913"/>
          <p14:tracePt t="41399" x="2609850" y="3457575"/>
          <p14:tracePt t="41415" x="2547938" y="3448050"/>
          <p14:tracePt t="41432" x="2476500" y="3424238"/>
          <p14:tracePt t="41449" x="2424113" y="3409950"/>
          <p14:tracePt t="41465" x="2362200" y="3390900"/>
          <p14:tracePt t="41482" x="2324100" y="3386138"/>
          <p14:tracePt t="41499" x="2295525" y="3386138"/>
          <p14:tracePt t="41516" x="2262188" y="3386138"/>
          <p14:tracePt t="41532" x="2243138" y="3386138"/>
          <p14:tracePt t="41549" x="2228850" y="3386138"/>
          <p14:tracePt t="41565" x="2214563" y="3386138"/>
          <p14:tracePt t="41582" x="2200275" y="3386138"/>
          <p14:tracePt t="41599" x="2195513" y="3386138"/>
          <p14:tracePt t="41615" x="2190750" y="3386138"/>
          <p14:tracePt t="41632" x="2181225" y="3386138"/>
          <p14:tracePt t="41649" x="2171700" y="3386138"/>
          <p14:tracePt t="41665" x="2157413" y="3386138"/>
          <p14:tracePt t="41682" x="2147888" y="3400425"/>
          <p14:tracePt t="41699" x="2133600" y="3424238"/>
          <p14:tracePt t="41715" x="2109788" y="3467100"/>
          <p14:tracePt t="41732" x="2105025" y="3495675"/>
          <p14:tracePt t="41749" x="2095500" y="3514725"/>
          <p14:tracePt t="41765" x="2105025" y="3543300"/>
          <p14:tracePt t="41782" x="2133600" y="3567113"/>
          <p14:tracePt t="41799" x="2209800" y="3619500"/>
          <p14:tracePt t="41815" x="2333625" y="3709988"/>
          <p14:tracePt t="41832" x="2505075" y="3829050"/>
          <p14:tracePt t="41849" x="2571750" y="3881438"/>
          <p14:tracePt t="41865" x="2609850" y="3914775"/>
          <p14:tracePt t="41882" x="2633663" y="3933825"/>
          <p14:tracePt t="41899" x="2652713" y="3948113"/>
          <p14:tracePt t="41915" x="2662238" y="3952875"/>
          <p14:tracePt t="41932" x="2667000" y="3957638"/>
          <p14:tracePt t="41949" x="2676525" y="3976688"/>
          <p14:tracePt t="41965" x="2681288" y="3986213"/>
          <p14:tracePt t="41982" x="2690813" y="4010025"/>
          <p14:tracePt t="41999" x="2690813" y="4019550"/>
          <p14:tracePt t="42015" x="2690813" y="4029075"/>
          <p14:tracePt t="42032" x="2690813" y="4033838"/>
          <p14:tracePt t="42049" x="2690813" y="4038600"/>
          <p14:tracePt t="42065" x="2690813" y="4043363"/>
          <p14:tracePt t="42133" x="2695575" y="4043363"/>
          <p14:tracePt t="42140" x="2700338" y="4043363"/>
          <p14:tracePt t="42155" x="2709863" y="4043363"/>
          <p14:tracePt t="42165" x="2714625" y="4043363"/>
          <p14:tracePt t="42182" x="2743200" y="4043363"/>
          <p14:tracePt t="42199" x="2805113" y="4043363"/>
          <p14:tracePt t="42215" x="2838450" y="4043363"/>
          <p14:tracePt t="42232" x="2881313" y="4038600"/>
          <p14:tracePt t="42249" x="2909888" y="4033838"/>
          <p14:tracePt t="42265" x="2957513" y="4024313"/>
          <p14:tracePt t="42282" x="2995613" y="4019550"/>
          <p14:tracePt t="42299" x="3019425" y="4005263"/>
          <p14:tracePt t="42315" x="3043238" y="3995738"/>
          <p14:tracePt t="42332" x="3076575" y="3976688"/>
          <p14:tracePt t="42349" x="3100388" y="3957638"/>
          <p14:tracePt t="42365" x="3114675" y="3924300"/>
          <p14:tracePt t="42382" x="3143250" y="3871913"/>
          <p14:tracePt t="42399" x="3152775" y="3852863"/>
          <p14:tracePt t="42415" x="3162300" y="3829050"/>
          <p14:tracePt t="42432" x="3162300" y="3800475"/>
          <p14:tracePt t="42449" x="3157538" y="3767138"/>
          <p14:tracePt t="42465" x="3138488" y="3743325"/>
          <p14:tracePt t="42482" x="3124200" y="3719513"/>
          <p14:tracePt t="42499" x="3086100" y="3695700"/>
          <p14:tracePt t="42500" x="3067050" y="3681413"/>
          <p14:tracePt t="42515" x="3014663" y="3662363"/>
          <p14:tracePt t="42532" x="2962275" y="3648075"/>
          <p14:tracePt t="42549" x="2909888" y="3643313"/>
          <p14:tracePt t="42566" x="2857500" y="3638550"/>
          <p14:tracePt t="42582" x="2833688" y="3638550"/>
          <p14:tracePt t="42599" x="2819400" y="3638550"/>
          <p14:tracePt t="42615" x="2809875" y="3638550"/>
          <p14:tracePt t="42632" x="2800350" y="3638550"/>
          <p14:tracePt t="42648" x="2790825" y="3638550"/>
          <p14:tracePt t="42665" x="2781300" y="3638550"/>
          <p14:tracePt t="42682" x="2762250" y="3648075"/>
          <p14:tracePt t="42699" x="2724150" y="3690938"/>
          <p14:tracePt t="42715" x="2671763" y="3752850"/>
          <p14:tracePt t="42732" x="2633663" y="3829050"/>
          <p14:tracePt t="42749" x="2605088" y="3886200"/>
          <p14:tracePt t="42765" x="2595563" y="3924300"/>
          <p14:tracePt t="42782" x="2590800" y="3948113"/>
          <p14:tracePt t="42798" x="2590800" y="3962400"/>
          <p14:tracePt t="42815" x="2600325" y="3981450"/>
          <p14:tracePt t="42832" x="2624138" y="3990975"/>
          <p14:tracePt t="42848" x="2657475" y="4010025"/>
          <p14:tracePt t="42865" x="2709863" y="4029075"/>
          <p14:tracePt t="42882" x="2790825" y="4057650"/>
          <p14:tracePt t="42898" x="2843213" y="4076700"/>
          <p14:tracePt t="42915" x="2895600" y="4086225"/>
          <p14:tracePt t="42932" x="2947988" y="4095750"/>
          <p14:tracePt t="42948" x="3005138" y="4095750"/>
          <p14:tracePt t="42965" x="3043238" y="4090988"/>
          <p14:tracePt t="42982" x="3071813" y="4086225"/>
          <p14:tracePt t="42999" x="3105150" y="4062413"/>
          <p14:tracePt t="43015" x="3119438" y="4048125"/>
          <p14:tracePt t="43032" x="3133725" y="4029075"/>
          <p14:tracePt t="43049" x="3157538" y="4000500"/>
          <p14:tracePt t="43065" x="3181350" y="3933825"/>
          <p14:tracePt t="43082" x="3195638" y="3890963"/>
          <p14:tracePt t="43099" x="3200400" y="3857625"/>
          <p14:tracePt t="43115" x="3200400" y="3824288"/>
          <p14:tracePt t="43132" x="3186113" y="3790950"/>
          <p14:tracePt t="43148" x="3152775" y="3767138"/>
          <p14:tracePt t="43165" x="3100388" y="3738563"/>
          <p14:tracePt t="43182" x="2957513" y="3690938"/>
          <p14:tracePt t="43199" x="2886075" y="3686175"/>
          <p14:tracePt t="43215" x="2824163" y="3686175"/>
          <p14:tracePt t="43232" x="2781300" y="3686175"/>
          <p14:tracePt t="43249" x="2724150" y="3724275"/>
          <p14:tracePt t="43265" x="2695575" y="3762375"/>
          <p14:tracePt t="43282" x="2652713" y="3800475"/>
          <p14:tracePt t="43298" x="2628900" y="3838575"/>
          <p14:tracePt t="43315" x="2605088" y="3900488"/>
          <p14:tracePt t="43332" x="2590800" y="3924300"/>
          <p14:tracePt t="43349" x="2581275" y="3933825"/>
          <p14:tracePt t="43365" x="2576513" y="3943350"/>
          <p14:tracePt t="43382" x="2571750" y="3952875"/>
          <p14:tracePt t="43398" x="2571750" y="3962400"/>
          <p14:tracePt t="43415" x="2576513" y="3967163"/>
          <p14:tracePt t="43432" x="2628900" y="3995738"/>
          <p14:tracePt t="43448" x="2705100" y="4029075"/>
          <p14:tracePt t="43465" x="2809875" y="4052888"/>
          <p14:tracePt t="43482" x="2909888" y="4062413"/>
          <p14:tracePt t="43499" x="3028950" y="4067175"/>
          <p14:tracePt t="43515" x="3086100" y="4067175"/>
          <p14:tracePt t="43532" x="3128963" y="4062413"/>
          <p14:tracePt t="43548" x="3167063" y="4052888"/>
          <p14:tracePt t="43565" x="3205163" y="4043363"/>
          <p14:tracePt t="43582" x="3214688" y="4043363"/>
          <p14:tracePt t="43598" x="3224213" y="4043363"/>
          <p14:tracePt t="43615" x="3228975" y="4043363"/>
          <p14:tracePt t="43653" x="3228975" y="4033838"/>
          <p14:tracePt t="43665" x="3224213" y="4019550"/>
          <p14:tracePt t="43682" x="3162300" y="3957638"/>
          <p14:tracePt t="43698" x="3071813" y="3881438"/>
          <p14:tracePt t="43715" x="2947988" y="3805238"/>
          <p14:tracePt t="43732" x="2852738" y="3757613"/>
          <p14:tracePt t="43748" x="2752725" y="3733800"/>
          <p14:tracePt t="43765" x="2714625" y="3738563"/>
          <p14:tracePt t="43782" x="2695575" y="3743325"/>
          <p14:tracePt t="43799" x="2671763" y="3757613"/>
          <p14:tracePt t="43815" x="2647950" y="3781425"/>
          <p14:tracePt t="43832" x="2638425" y="3786188"/>
          <p14:tracePt t="43848" x="2633663" y="3795713"/>
          <p14:tracePt t="43865" x="2624138" y="3805238"/>
          <p14:tracePt t="43882" x="2619375" y="3805238"/>
          <p14:tracePt t="43898" x="2609850" y="3819525"/>
          <p14:tracePt t="43915" x="2605088" y="3857625"/>
          <p14:tracePt t="43932" x="2600325" y="3924300"/>
          <p14:tracePt t="43948" x="2600325" y="3981450"/>
          <p14:tracePt t="43965" x="2605088" y="4029075"/>
          <p14:tracePt t="43982" x="2605088" y="4048125"/>
          <p14:tracePt t="43998" x="2619375" y="4057650"/>
          <p14:tracePt t="44015" x="2647950" y="4062413"/>
          <p14:tracePt t="44032" x="2719388" y="4076700"/>
          <p14:tracePt t="44049" x="2890838" y="4076700"/>
          <p14:tracePt t="44065" x="2990850" y="4076700"/>
          <p14:tracePt t="44082" x="3043238" y="4067175"/>
          <p14:tracePt t="44098" x="3076575" y="4062413"/>
          <p14:tracePt t="44115" x="3105150" y="4062413"/>
          <p14:tracePt t="44132" x="3114675" y="4062413"/>
          <p14:tracePt t="44148" x="3119438" y="4062413"/>
          <p14:tracePt t="44165" x="3124200" y="4062413"/>
          <p14:tracePt t="44198" x="3133725" y="4062413"/>
          <p14:tracePt t="51136" x="3143250" y="4038600"/>
          <p14:tracePt t="51147" x="3157538" y="4019550"/>
          <p14:tracePt t="51156" x="3181350" y="3976688"/>
          <p14:tracePt t="51165" x="3195638" y="3962400"/>
          <p14:tracePt t="51181" x="3219450" y="3938588"/>
          <p14:tracePt t="51198" x="3228975" y="3929063"/>
          <p14:tracePt t="51231" x="3243263" y="3910013"/>
          <p14:tracePt t="51264" x="3248025" y="3905250"/>
          <p14:tracePt t="51310" x="3252788" y="3900488"/>
          <p14:tracePt t="51369" x="3257550" y="3900488"/>
          <p14:tracePt t="51376" x="3257550" y="3895725"/>
          <p14:tracePt t="51383" x="3262313" y="3890963"/>
          <p14:tracePt t="51398" x="3267075" y="3886200"/>
          <p14:tracePt t="51414" x="3276600" y="3871913"/>
          <p14:tracePt t="51431" x="3290888" y="3862388"/>
          <p14:tracePt t="51448" x="3309938" y="3848100"/>
          <p14:tracePt t="51465" x="3324225" y="3824288"/>
          <p14:tracePt t="51481" x="3328988" y="3814763"/>
          <p14:tracePt t="51498" x="3338513" y="3805238"/>
          <p14:tracePt t="51515" x="3343275" y="3800475"/>
          <p14:tracePt t="51517" x="3348038" y="3800475"/>
          <p14:tracePt t="51531" x="3348038" y="3795713"/>
          <p14:tracePt t="52060" x="3338513" y="3800475"/>
          <p14:tracePt t="52067" x="3324225" y="3805238"/>
          <p14:tracePt t="52082" x="3290888" y="3819525"/>
          <p14:tracePt t="52098" x="3257550" y="3824288"/>
          <p14:tracePt t="52115" x="3233738" y="3829050"/>
          <p14:tracePt t="52131" x="3214688" y="3833813"/>
          <p14:tracePt t="52164" x="3171825" y="3838575"/>
          <p14:tracePt t="52198" x="3143250" y="3838575"/>
          <p14:tracePt t="52215" x="3124200" y="3838575"/>
          <p14:tracePt t="52231" x="3109913" y="3843338"/>
          <p14:tracePt t="52248" x="3100388" y="3843338"/>
          <p14:tracePt t="52265" x="3071813" y="3843338"/>
          <p14:tracePt t="52281" x="3048000" y="3848100"/>
          <p14:tracePt t="52298" x="3028950" y="3848100"/>
          <p14:tracePt t="52314" x="3005138" y="3857625"/>
          <p14:tracePt t="52331" x="2976563" y="3862388"/>
          <p14:tracePt t="52348" x="2962275" y="3862388"/>
          <p14:tracePt t="52365" x="2952750" y="3862388"/>
          <p14:tracePt t="52382" x="2933700" y="3862388"/>
          <p14:tracePt t="52398" x="2919413" y="3862388"/>
          <p14:tracePt t="52415" x="2905125" y="3862388"/>
          <p14:tracePt t="52431" x="2895600" y="3862388"/>
          <p14:tracePt t="52448" x="2862263" y="3871913"/>
          <p14:tracePt t="52465" x="2838450" y="3881438"/>
          <p14:tracePt t="52481" x="2805113" y="3890963"/>
          <p14:tracePt t="52498" x="2776538" y="3895725"/>
          <p14:tracePt t="52515" x="2728913" y="3905250"/>
          <p14:tracePt t="52531" x="2700338" y="3905250"/>
          <p14:tracePt t="52548" x="2667000" y="3905250"/>
          <p14:tracePt t="52565" x="2633663" y="3900488"/>
          <p14:tracePt t="52581" x="2600325" y="3890963"/>
          <p14:tracePt t="52598" x="2586038" y="3876675"/>
          <p14:tracePt t="52615" x="2576513" y="3871913"/>
          <p14:tracePt t="52632" x="2566988" y="3862388"/>
          <p14:tracePt t="52648" x="2566988" y="3857625"/>
          <p14:tracePt t="52665" x="2566988" y="3843338"/>
          <p14:tracePt t="52681" x="2571750" y="3829050"/>
          <p14:tracePt t="52698" x="2586038" y="3814763"/>
          <p14:tracePt t="52715" x="2605088" y="3790950"/>
          <p14:tracePt t="52731" x="2643188" y="3767138"/>
          <p14:tracePt t="52748" x="2676525" y="3743325"/>
          <p14:tracePt t="52764" x="2728913" y="3719513"/>
          <p14:tracePt t="52781" x="2771775" y="3719513"/>
          <p14:tracePt t="52798" x="2809875" y="3719513"/>
          <p14:tracePt t="52815" x="2857500" y="3738563"/>
          <p14:tracePt t="52831" x="2886075" y="3748088"/>
          <p14:tracePt t="52848" x="2909888" y="3767138"/>
          <p14:tracePt t="52865" x="2924175" y="3781425"/>
          <p14:tracePt t="52881" x="2962275" y="3824288"/>
          <p14:tracePt t="52898" x="2971800" y="3862388"/>
          <p14:tracePt t="52914" x="2986088" y="3905250"/>
          <p14:tracePt t="52931" x="3000375" y="3948113"/>
          <p14:tracePt t="52948" x="3000375" y="3995738"/>
          <p14:tracePt t="52964" x="2990850" y="4024313"/>
          <p14:tracePt t="52981" x="2986088" y="4048125"/>
          <p14:tracePt t="52998" x="2971800" y="4062413"/>
          <p14:tracePt t="53014" x="2938463" y="4086225"/>
          <p14:tracePt t="53031" x="2900363" y="4100513"/>
          <p14:tracePt t="53048" x="2857500" y="4110038"/>
          <p14:tracePt t="53065" x="2795588" y="4105275"/>
          <p14:tracePt t="53081" x="2747963" y="4071938"/>
          <p14:tracePt t="53098" x="2709863" y="4019550"/>
          <p14:tracePt t="53117" x="2662238" y="3943350"/>
          <p14:tracePt t="53132" x="2628900" y="3871913"/>
          <p14:tracePt t="53148" x="2624138" y="3833813"/>
          <p14:tracePt t="53164" x="2624138" y="3790950"/>
          <p14:tracePt t="53181" x="2638425" y="3748088"/>
          <p14:tracePt t="53198" x="2662238" y="3686175"/>
          <p14:tracePt t="53214" x="2676525" y="3657600"/>
          <p14:tracePt t="53231" x="2705100" y="3638550"/>
          <p14:tracePt t="53248" x="2767013" y="3638550"/>
          <p14:tracePt t="53265" x="2819400" y="3662363"/>
          <p14:tracePt t="53281" x="2871788" y="3686175"/>
          <p14:tracePt t="53298" x="2928938" y="3724275"/>
          <p14:tracePt t="53315" x="2981325" y="3767138"/>
          <p14:tracePt t="53331" x="3014663" y="3805238"/>
          <p14:tracePt t="53348" x="3043238" y="3871913"/>
          <p14:tracePt t="53364" x="3062288" y="3943350"/>
          <p14:tracePt t="53381" x="3067050" y="4005263"/>
          <p14:tracePt t="53398" x="3067050" y="4033838"/>
          <p14:tracePt t="53415" x="3067050" y="4052888"/>
          <p14:tracePt t="53432" x="3038475" y="4086225"/>
          <p14:tracePt t="53448" x="3005138" y="4110038"/>
          <p14:tracePt t="53464" x="2952750" y="4124325"/>
          <p14:tracePt t="53481" x="2890838" y="4138613"/>
          <p14:tracePt t="53498" x="2814638" y="4138613"/>
          <p14:tracePt t="53515" x="2776538" y="4129088"/>
          <p14:tracePt t="53531" x="2738438" y="4105275"/>
          <p14:tracePt t="53548" x="2695575" y="4038600"/>
          <p14:tracePt t="53564" x="2652713" y="3924300"/>
          <p14:tracePt t="53581" x="2643188" y="3876675"/>
          <p14:tracePt t="53598" x="2647950" y="3824288"/>
          <p14:tracePt t="53614" x="2667000" y="3748088"/>
          <p14:tracePt t="53631" x="2705100" y="3657600"/>
          <p14:tracePt t="53648" x="2728913" y="3629025"/>
          <p14:tracePt t="53664" x="2767013" y="3605213"/>
          <p14:tracePt t="53681" x="2871788" y="3600450"/>
          <p14:tracePt t="53698" x="2947988" y="3629025"/>
          <p14:tracePt t="53714" x="3005138" y="3667125"/>
          <p14:tracePt t="53731" x="3048000" y="3690938"/>
          <p14:tracePt t="53748" x="3090863" y="3729038"/>
          <p14:tracePt t="53764" x="3109913" y="3748088"/>
          <p14:tracePt t="53781" x="3124200" y="3767138"/>
          <p14:tracePt t="53798" x="3138488" y="3805238"/>
          <p14:tracePt t="53814" x="3143250" y="3838575"/>
          <p14:tracePt t="53831" x="3143250" y="3857625"/>
          <p14:tracePt t="53848" x="3143250" y="3881438"/>
          <p14:tracePt t="53865" x="3124200" y="3895725"/>
          <p14:tracePt t="53881" x="3076575" y="3929063"/>
          <p14:tracePt t="53898" x="3024188" y="3938588"/>
          <p14:tracePt t="53914" x="2971800" y="3938588"/>
          <p14:tracePt t="53931" x="2909888" y="3919538"/>
          <p14:tracePt t="53948" x="2881313" y="3910013"/>
          <p14:tracePt t="53965" x="2867025" y="3900488"/>
          <p14:tracePt t="53981" x="2857500" y="3895725"/>
          <p14:tracePt t="53998" x="2847975" y="3886200"/>
          <p14:tracePt t="54014" x="2843213" y="3881438"/>
          <p14:tracePt t="54031" x="2838450" y="3862388"/>
          <p14:tracePt t="54048" x="2838450" y="3848100"/>
          <p14:tracePt t="54065" x="2852738" y="3829050"/>
          <p14:tracePt t="54081" x="2890838" y="3814763"/>
          <p14:tracePt t="54098" x="2933700" y="3810000"/>
          <p14:tracePt t="54114" x="2995613" y="3810000"/>
          <p14:tracePt t="54131" x="3024188" y="3810000"/>
          <p14:tracePt t="54148" x="3038475" y="3819525"/>
          <p14:tracePt t="54164" x="3052763" y="3829050"/>
          <p14:tracePt t="54181" x="3062288" y="3833813"/>
          <p14:tracePt t="54198" x="3067050" y="3833813"/>
          <p14:tracePt t="54214" x="3067050" y="3838575"/>
          <p14:tracePt t="54231" x="3067050" y="3843338"/>
          <p14:tracePt t="54248" x="3052763" y="3857625"/>
          <p14:tracePt t="54264" x="3009900" y="3876675"/>
          <p14:tracePt t="54281" x="2938463" y="3890963"/>
          <p14:tracePt t="54298" x="2843213" y="3890963"/>
          <p14:tracePt t="54314" x="2786063" y="3886200"/>
          <p14:tracePt t="54331" x="2733675" y="3881438"/>
          <p14:tracePt t="54348" x="2695575" y="3871913"/>
          <p14:tracePt t="54364" x="2667000" y="3871913"/>
          <p14:tracePt t="54381" x="2647950" y="3871913"/>
          <p14:tracePt t="54398" x="2633663" y="3871913"/>
          <p14:tracePt t="54414" x="2624138" y="3871913"/>
          <p14:tracePt t="54431" x="2614613" y="3871913"/>
          <p14:tracePt t="54448" x="2605088" y="3871913"/>
          <p14:tracePt t="54464" x="2600325" y="3871913"/>
          <p14:tracePt t="54481" x="2595563" y="3871913"/>
          <p14:tracePt t="54498" x="2590800" y="3871913"/>
          <p14:tracePt t="54548" x="2586038" y="3871913"/>
          <p14:tracePt t="54753" x="2605088" y="3876675"/>
          <p14:tracePt t="54761" x="2643188" y="3890963"/>
          <p14:tracePt t="54768" x="2681288" y="3905250"/>
          <p14:tracePt t="54781" x="2705100" y="3914775"/>
          <p14:tracePt t="54798" x="2805113" y="3943350"/>
          <p14:tracePt t="54831" x="2919413" y="3967163"/>
          <p14:tracePt t="54864" x="3057525" y="3990975"/>
          <p14:tracePt t="54881" x="3100388" y="3995738"/>
          <p14:tracePt t="54898" x="3143250" y="4010025"/>
          <p14:tracePt t="54915" x="3190875" y="4014788"/>
          <p14:tracePt t="54931" x="3219450" y="4019550"/>
          <p14:tracePt t="54948" x="3248025" y="4029075"/>
          <p14:tracePt t="54964" x="3276600" y="4038600"/>
          <p14:tracePt t="54981" x="3319463" y="4048125"/>
          <p14:tracePt t="54998" x="3348038" y="4052888"/>
          <p14:tracePt t="55014" x="3371850" y="4067175"/>
          <p14:tracePt t="55031" x="3390900" y="4071938"/>
          <p14:tracePt t="55048" x="3419475" y="4076700"/>
          <p14:tracePt t="55064" x="3443288" y="4086225"/>
          <p14:tracePt t="55081" x="3462338" y="4090988"/>
          <p14:tracePt t="55098" x="3509963" y="4105275"/>
          <p14:tracePt t="55114" x="3533775" y="4110038"/>
          <p14:tracePt t="55131" x="3543300" y="4119563"/>
          <p14:tracePt t="55148" x="3552825" y="4119563"/>
          <p14:tracePt t="55164" x="3562350" y="4119563"/>
          <p14:tracePt t="55181" x="3571875" y="4119563"/>
          <p14:tracePt t="55198" x="3576638" y="4119563"/>
          <p14:tracePt t="55745" x="3557588" y="4119563"/>
          <p14:tracePt t="55752" x="3543300" y="4119563"/>
          <p14:tracePt t="55764" x="3524250" y="4119563"/>
          <p14:tracePt t="55781" x="3438525" y="4105275"/>
          <p14:tracePt t="55797" x="3386138" y="4100513"/>
          <p14:tracePt t="55814" x="3333750" y="4086225"/>
          <p14:tracePt t="55831" x="3290888" y="4081463"/>
          <p14:tracePt t="55864" x="3195638" y="4071938"/>
          <p14:tracePt t="55897" x="3124200" y="4062413"/>
          <p14:tracePt t="55914" x="3062288" y="4048125"/>
          <p14:tracePt t="55931" x="3009900" y="4043363"/>
          <p14:tracePt t="55947" x="2962275" y="4033838"/>
          <p14:tracePt t="55964" x="2886075" y="4024313"/>
          <p14:tracePt t="55981" x="2843213" y="4010025"/>
          <p14:tracePt t="55997" x="2795588" y="4005263"/>
          <p14:tracePt t="56014" x="2762250" y="3995738"/>
          <p14:tracePt t="56031" x="2700338" y="3995738"/>
          <p14:tracePt t="56048" x="2667000" y="3995738"/>
          <p14:tracePt t="56064" x="2638425" y="3995738"/>
          <p14:tracePt t="56081" x="2600325" y="3995738"/>
          <p14:tracePt t="56097" x="2566988" y="3995738"/>
          <p14:tracePt t="56114" x="2547938" y="3995738"/>
          <p14:tracePt t="56131" x="2538413" y="3995738"/>
          <p14:tracePt t="56148" x="2528888" y="3995738"/>
          <p14:tracePt t="56229" x="2533650" y="3995738"/>
          <p14:tracePt t="56236" x="2543175" y="3995738"/>
          <p14:tracePt t="56247" x="2557463" y="4000500"/>
          <p14:tracePt t="56264" x="2605088" y="4005263"/>
          <p14:tracePt t="56281" x="2690813" y="4010025"/>
          <p14:tracePt t="56297" x="2781300" y="4019550"/>
          <p14:tracePt t="56314" x="2886075" y="4033838"/>
          <p14:tracePt t="56331" x="2981325" y="4043363"/>
          <p14:tracePt t="56347" x="3086100" y="4048125"/>
          <p14:tracePt t="56364" x="3138488" y="4062413"/>
          <p14:tracePt t="56381" x="3186113" y="4071938"/>
          <p14:tracePt t="56398" x="3262313" y="4081463"/>
          <p14:tracePt t="56414" x="3300413" y="4090988"/>
          <p14:tracePt t="56431" x="3333750" y="4100513"/>
          <p14:tracePt t="56447" x="3371850" y="4105275"/>
          <p14:tracePt t="56464" x="3405188" y="4119563"/>
          <p14:tracePt t="56481" x="3414713" y="4124325"/>
          <p14:tracePt t="56497" x="3424238" y="4129088"/>
          <p14:tracePt t="56514" x="3433763" y="4133850"/>
          <p14:tracePt t="56531" x="3438525" y="4133850"/>
          <p14:tracePt t="56581" x="3443288" y="4133850"/>
          <p14:tracePt t="56596" x="3443288" y="4138613"/>
          <p14:tracePt t="57286" x="3433763" y="4138613"/>
          <p14:tracePt t="57294" x="3414713" y="4129088"/>
          <p14:tracePt t="57301" x="3381375" y="4129088"/>
          <p14:tracePt t="57314" x="3343275" y="4124325"/>
          <p14:tracePt t="57331" x="3267075" y="4119563"/>
          <p14:tracePt t="57347" x="3233738" y="4119563"/>
          <p14:tracePt t="57381" x="3162300" y="4119563"/>
          <p14:tracePt t="57414" x="3052763" y="4119563"/>
          <p14:tracePt t="57431" x="3009900" y="4110038"/>
          <p14:tracePt t="57447" x="2938463" y="4105275"/>
          <p14:tracePt t="57464" x="2890838" y="4090988"/>
          <p14:tracePt t="57481" x="2852738" y="4086225"/>
          <p14:tracePt t="57497" x="2809875" y="4081463"/>
          <p14:tracePt t="57514" x="2752725" y="4052888"/>
          <p14:tracePt t="57531" x="2719388" y="4043363"/>
          <p14:tracePt t="57548" x="2695575" y="4029075"/>
          <p14:tracePt t="57564" x="2671763" y="4019550"/>
          <p14:tracePt t="57581" x="2638425" y="3995738"/>
          <p14:tracePt t="57597" x="2614613" y="3986213"/>
          <p14:tracePt t="57614" x="2590800" y="3971925"/>
          <p14:tracePt t="57631" x="2557463" y="3962400"/>
          <p14:tracePt t="57647" x="2543175" y="3952875"/>
          <p14:tracePt t="57664" x="2533650" y="3948113"/>
          <p14:tracePt t="57681" x="2528888" y="3948113"/>
          <p14:tracePt t="57697" x="2519363" y="3948113"/>
          <p14:tracePt t="57714" x="2514600" y="3948113"/>
          <p14:tracePt t="57815" x="2514600" y="3943350"/>
          <p14:tracePt t="57830" x="2514600" y="3938588"/>
          <p14:tracePt t="57837" x="2514600" y="3933825"/>
          <p14:tracePt t="57847" x="2519363" y="3933825"/>
          <p14:tracePt t="57864" x="2547938" y="3914775"/>
          <p14:tracePt t="57881" x="2619375" y="3895725"/>
          <p14:tracePt t="57897" x="2671763" y="3886200"/>
          <p14:tracePt t="57914" x="2719388" y="3876675"/>
          <p14:tracePt t="57931" x="2800350" y="3871913"/>
          <p14:tracePt t="57947" x="2914650" y="3871913"/>
          <p14:tracePt t="57964" x="2986088" y="3871913"/>
          <p14:tracePt t="57981" x="3052763" y="3871913"/>
          <p14:tracePt t="57997" x="3105150" y="3871913"/>
          <p14:tracePt t="58014" x="3186113" y="3871913"/>
          <p14:tracePt t="58031" x="3248025" y="3876675"/>
          <p14:tracePt t="58047" x="3314700" y="3876675"/>
          <p14:tracePt t="58064" x="3395663" y="3900488"/>
          <p14:tracePt t="58081" x="3448050" y="3919538"/>
          <p14:tracePt t="58097" x="3481388" y="3924300"/>
          <p14:tracePt t="58114" x="3519488" y="3943350"/>
          <p14:tracePt t="58131" x="3552825" y="3957638"/>
          <p14:tracePt t="58147" x="3576638" y="3967163"/>
          <p14:tracePt t="58164" x="3586163" y="3976688"/>
          <p14:tracePt t="58181" x="3595688" y="3981450"/>
          <p14:tracePt t="58197" x="3605213" y="3990975"/>
          <p14:tracePt t="58214" x="3614738" y="3995738"/>
          <p14:tracePt t="58231" x="3619500" y="3995738"/>
          <p14:tracePt t="58520" x="3648075" y="3995738"/>
          <p14:tracePt t="58527" x="3695700" y="3995738"/>
          <p14:tracePt t="58535" x="3729038" y="3995738"/>
          <p14:tracePt t="58547" x="3786188" y="3995738"/>
          <p14:tracePt t="58564" x="3962400" y="3990975"/>
          <p14:tracePt t="58581" x="4076700" y="3990975"/>
          <p14:tracePt t="58597" x="4157663" y="3990975"/>
          <p14:tracePt t="58614" x="4224338" y="3990975"/>
          <p14:tracePt t="58631" x="4310063" y="3990975"/>
          <p14:tracePt t="58647" x="4357688" y="3990975"/>
          <p14:tracePt t="58664" x="4400550" y="3990975"/>
          <p14:tracePt t="58681" x="4438650" y="3990975"/>
          <p14:tracePt t="58697" x="4457700" y="3990975"/>
          <p14:tracePt t="58714" x="4471988" y="3990975"/>
          <p14:tracePt t="58731" x="4486275" y="3990975"/>
          <p14:tracePt t="58747" x="4500563" y="3990975"/>
          <p14:tracePt t="58764" x="4505325" y="3990975"/>
          <p14:tracePt t="58781" x="4514850" y="3986213"/>
        </p14:tracePtLst>
      </p14:laserTraceLst>
    </p:ext>
  </p:extLst>
</p:sld>
</file>

<file path=ppt/theme/theme1.xml><?xml version="1.0" encoding="utf-8"?>
<a:theme xmlns:a="http://schemas.openxmlformats.org/drawingml/2006/main" name="1_Institutionaliztion_OOS_PJG">
  <a:themeElements>
    <a:clrScheme name="1_Institutionaliztion_OOS_PJG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Institutionaliztion_OOS_PJ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1_Institutionaliztion_OOS_PJG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OOS연구실</Template>
  <TotalTime>4546</TotalTime>
  <Words>1867</Words>
  <Application>Microsoft Macintosh PowerPoint</Application>
  <PresentationFormat>A4 Paper (210x297 mm)</PresentationFormat>
  <Paragraphs>223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Verdana</vt:lpstr>
      <vt:lpstr>Wingdings</vt:lpstr>
      <vt:lpstr>1_Institutionaliztion_OOS_PJG</vt:lpstr>
      <vt:lpstr>Interface</vt:lpstr>
      <vt:lpstr>Interfaces</vt:lpstr>
      <vt:lpstr>Interfaces</vt:lpstr>
      <vt:lpstr>Interfaces</vt:lpstr>
      <vt:lpstr>Interface based programming</vt:lpstr>
      <vt:lpstr>Interface based programming</vt:lpstr>
      <vt:lpstr>Benefits of Interfaces</vt:lpstr>
      <vt:lpstr>Benefits of Interfaces</vt:lpstr>
      <vt:lpstr>Benefits of Interfaces</vt:lpstr>
      <vt:lpstr>Student class</vt:lpstr>
      <vt:lpstr>Implementation of Multi-interfaces</vt:lpstr>
      <vt:lpstr>Triangle class</vt:lpstr>
      <vt:lpstr>Implementation of Multi-interfaces</vt:lpstr>
      <vt:lpstr>interface inheritance</vt:lpstr>
      <vt:lpstr>Q&amp;A</vt:lpstr>
    </vt:vector>
  </TitlesOfParts>
  <Company>목포대학교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제1장. 자바 언어 소개</dc:title>
  <dc:subject>프로그래머를 위한 Java 2, 4판</dc:subject>
  <dc:creator>최종명</dc:creator>
  <cp:lastModifiedBy>김은영</cp:lastModifiedBy>
  <cp:revision>1119</cp:revision>
  <cp:lastPrinted>1999-11-08T11:04:00Z</cp:lastPrinted>
  <dcterms:created xsi:type="dcterms:W3CDTF">1999-09-02T07:11:58Z</dcterms:created>
  <dcterms:modified xsi:type="dcterms:W3CDTF">2023-10-17T06:51:22Z</dcterms:modified>
</cp:coreProperties>
</file>